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80961E-8E15-4289-BC30-B2019DA0661D}">
  <a:tblStyle styleId="{BF80961E-8E15-4289-BC30-B2019DA066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751d2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429751d24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2415f5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42415f59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f5dd0a0e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3f5dd0a0ec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95f27a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4295f27a5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95f27a5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4295f27a5f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295f27a5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4295f27a5f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jp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gif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67744" y="500285"/>
            <a:ext cx="10561078" cy="5857500"/>
            <a:chOff x="523459" y="543329"/>
            <a:chExt cx="11145080" cy="5857500"/>
          </a:xfrm>
        </p:grpSpPr>
        <p:sp>
          <p:nvSpPr>
            <p:cNvPr id="85" name="Google Shape;85;p13"/>
            <p:cNvSpPr/>
            <p:nvPr/>
          </p:nvSpPr>
          <p:spPr>
            <a:xfrm>
              <a:off x="523459" y="543329"/>
              <a:ext cx="11113200" cy="585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6474716" y="940016"/>
            <a:ext cx="1458728" cy="1484244"/>
            <a:chOff x="5857460" y="715617"/>
            <a:chExt cx="1584650" cy="1484244"/>
          </a:xfrm>
        </p:grpSpPr>
        <p:sp>
          <p:nvSpPr>
            <p:cNvPr id="88" name="Google Shape;88;p13"/>
            <p:cNvSpPr/>
            <p:nvPr/>
          </p:nvSpPr>
          <p:spPr>
            <a:xfrm>
              <a:off x="5857460" y="715617"/>
              <a:ext cx="1584650" cy="148424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13"/>
            <p:cNvCxnSpPr/>
            <p:nvPr/>
          </p:nvCxnSpPr>
          <p:spPr>
            <a:xfrm>
              <a:off x="5857460" y="967409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5857460" y="1292087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5857460" y="1643269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5857460" y="1928191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 txBox="1"/>
          <p:nvPr/>
        </p:nvSpPr>
        <p:spPr>
          <a:xfrm>
            <a:off x="6494751" y="1531121"/>
            <a:ext cx="1251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499225" y="2089047"/>
            <a:ext cx="114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474359" y="917935"/>
            <a:ext cx="1370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3"/>
          <p:cNvGrpSpPr/>
          <p:nvPr/>
        </p:nvGrpSpPr>
        <p:grpSpPr>
          <a:xfrm>
            <a:off x="4773187" y="935337"/>
            <a:ext cx="1750951" cy="1224713"/>
            <a:chOff x="5857459" y="751220"/>
            <a:chExt cx="1584619" cy="1224713"/>
          </a:xfrm>
        </p:grpSpPr>
        <p:sp>
          <p:nvSpPr>
            <p:cNvPr id="97" name="Google Shape;97;p13"/>
            <p:cNvSpPr/>
            <p:nvPr/>
          </p:nvSpPr>
          <p:spPr>
            <a:xfrm>
              <a:off x="5857459" y="751220"/>
              <a:ext cx="1558059" cy="12247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13"/>
            <p:cNvCxnSpPr/>
            <p:nvPr/>
          </p:nvCxnSpPr>
          <p:spPr>
            <a:xfrm>
              <a:off x="5879240" y="1292085"/>
              <a:ext cx="15628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" name="Google Shape;99;p13"/>
          <p:cNvSpPr txBox="1"/>
          <p:nvPr/>
        </p:nvSpPr>
        <p:spPr>
          <a:xfrm>
            <a:off x="4902591" y="941951"/>
            <a:ext cx="14730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893468" y="1501516"/>
            <a:ext cx="1584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04932" y="67125"/>
            <a:ext cx="1730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67058" y="1228776"/>
            <a:ext cx="4049979" cy="189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71209" y="1192369"/>
            <a:ext cx="418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Tips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more water 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>
            <a:off x="2114722" y="2863415"/>
            <a:ext cx="111337" cy="21982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2479648" y="2950468"/>
            <a:ext cx="45719" cy="4571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rot="5400000">
            <a:off x="3087455" y="2863418"/>
            <a:ext cx="111336" cy="21982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2637856" y="2950466"/>
            <a:ext cx="45719" cy="4571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flipH="1">
            <a:off x="2818962" y="2950465"/>
            <a:ext cx="45719" cy="4571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13"/>
          <p:cNvGraphicFramePr/>
          <p:nvPr/>
        </p:nvGraphicFramePr>
        <p:xfrm>
          <a:off x="389055" y="3484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{BF80961E-8E15-4289-BC30-B2019DA0661D}</a:tableStyleId>
              </a:tblPr>
              <a:tblGrid>
                <a:gridCol w="2501075"/>
                <a:gridCol w="2501075"/>
              </a:tblGrid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mage result for pill icon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664" y="3676134"/>
            <a:ext cx="536186" cy="53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3361805" y="4212320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60889" y="3176539"/>
            <a:ext cx="28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hospital icon"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571" y="3593396"/>
            <a:ext cx="690785" cy="6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968657" y="4229301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Hospital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linic icon" id="115" name="Google Shape;1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286221" y="4629092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53793" y="5311529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alendar icon" id="117" name="Google Shape;11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3456" y="4762767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3126755" y="5311518"/>
            <a:ext cx="21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5548400" y="3484375"/>
            <a:ext cx="4050000" cy="229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608284" y="3705690"/>
            <a:ext cx="35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Feed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related news will be displayed 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9409047" y="3725825"/>
            <a:ext cx="45600" cy="189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04950" y="5345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TeamLost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3"/>
          <p:cNvGrpSpPr/>
          <p:nvPr/>
        </p:nvGrpSpPr>
        <p:grpSpPr>
          <a:xfrm>
            <a:off x="4759122" y="499345"/>
            <a:ext cx="5175788" cy="430108"/>
            <a:chOff x="4759122" y="499339"/>
            <a:chExt cx="5175788" cy="455333"/>
          </a:xfrm>
        </p:grpSpPr>
        <p:sp>
          <p:nvSpPr>
            <p:cNvPr id="124" name="Google Shape;124;p13"/>
            <p:cNvSpPr/>
            <p:nvPr/>
          </p:nvSpPr>
          <p:spPr>
            <a:xfrm>
              <a:off x="7939155" y="506471"/>
              <a:ext cx="832500" cy="44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13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3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3"/>
          <p:cNvSpPr/>
          <p:nvPr/>
        </p:nvSpPr>
        <p:spPr>
          <a:xfrm>
            <a:off x="9934900" y="510100"/>
            <a:ext cx="878400" cy="4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2"/>
          <p:cNvGrpSpPr/>
          <p:nvPr/>
        </p:nvGrpSpPr>
        <p:grpSpPr>
          <a:xfrm>
            <a:off x="147047" y="439135"/>
            <a:ext cx="9728538" cy="6396933"/>
            <a:chOff x="523461" y="543338"/>
            <a:chExt cx="11145078" cy="5857461"/>
          </a:xfrm>
        </p:grpSpPr>
        <p:sp>
          <p:nvSpPr>
            <p:cNvPr id="396" name="Google Shape;396;p22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2"/>
          <p:cNvSpPr txBox="1"/>
          <p:nvPr/>
        </p:nvSpPr>
        <p:spPr>
          <a:xfrm>
            <a:off x="105705" y="21950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(Dental Clinic)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364600" y="1280051"/>
            <a:ext cx="5632200" cy="545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64124" y="12642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dentist (Optional):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364601" y="128075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64049" y="869611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311752" y="150592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Woodlands Dental Clinic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1301218" y="184593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 Marsiling Crescent, Singapore 730211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3357210" y="279323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3357210" y="329246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3416269" y="48713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3357210" y="37057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3396253" y="5894288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3851691" y="6294209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4932949" y="628118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3396253" y="54221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9881320" y="21945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dental clinic-&gt; 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875575" y="972775"/>
            <a:ext cx="22749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dental clinic will be retrieved and display automatically in the textbox.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364124" y="2499240"/>
            <a:ext cx="5632200" cy="1607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3396253" y="4322284"/>
            <a:ext cx="2387296" cy="314743"/>
            <a:chOff x="3495478" y="4038354"/>
            <a:chExt cx="2387296" cy="314743"/>
          </a:xfrm>
        </p:grpSpPr>
        <p:sp>
          <p:nvSpPr>
            <p:cNvPr id="417" name="Google Shape;417;p22"/>
            <p:cNvSpPr/>
            <p:nvPr/>
          </p:nvSpPr>
          <p:spPr>
            <a:xfrm>
              <a:off x="3495478" y="4038354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418" name="Google Shape;41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31175" y="4045976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22"/>
          <p:cNvSpPr txBox="1"/>
          <p:nvPr/>
        </p:nvSpPr>
        <p:spPr>
          <a:xfrm>
            <a:off x="147075" y="4584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 rot="10800000">
            <a:off x="5598723" y="5534813"/>
            <a:ext cx="116100" cy="89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50" y="416624"/>
            <a:ext cx="9728525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3"/>
          <p:cNvGrpSpPr/>
          <p:nvPr/>
        </p:nvGrpSpPr>
        <p:grpSpPr>
          <a:xfrm>
            <a:off x="43047" y="373697"/>
            <a:ext cx="9044232" cy="6472109"/>
            <a:chOff x="523460" y="543338"/>
            <a:chExt cx="11145079" cy="5873590"/>
          </a:xfrm>
        </p:grpSpPr>
        <p:sp>
          <p:nvSpPr>
            <p:cNvPr id="427" name="Google Shape;427;p23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3"/>
          <p:cNvSpPr txBox="1"/>
          <p:nvPr/>
        </p:nvSpPr>
        <p:spPr>
          <a:xfrm>
            <a:off x="5" y="1327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(Hospital)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258900" y="1168550"/>
            <a:ext cx="5632200" cy="560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258424" y="111823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(dd/mm/yy)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258901" y="116925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258424" y="78343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206052" y="139442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 General Hospital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1195518" y="173443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Simei Street 3, Singapore 529889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3251510" y="268173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3251510" y="318096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3251510" y="3606939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3296604" y="4838558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3290550" y="5782798"/>
            <a:ext cx="23874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3514029" y="636046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4671779" y="63604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3290553" y="53106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9312657" y="436083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hospital &gt; 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9319471" y="1286484"/>
            <a:ext cx="2667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hospital will be retrieved and display automatically in the textbox.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258887" y="2382753"/>
            <a:ext cx="5632200" cy="16671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23"/>
          <p:cNvGrpSpPr/>
          <p:nvPr/>
        </p:nvGrpSpPr>
        <p:grpSpPr>
          <a:xfrm>
            <a:off x="3251510" y="4258434"/>
            <a:ext cx="2387296" cy="317143"/>
            <a:chOff x="3456435" y="4415109"/>
            <a:chExt cx="2387296" cy="317143"/>
          </a:xfrm>
        </p:grpSpPr>
        <p:sp>
          <p:nvSpPr>
            <p:cNvPr id="448" name="Google Shape;448;p23"/>
            <p:cNvSpPr/>
            <p:nvPr/>
          </p:nvSpPr>
          <p:spPr>
            <a:xfrm>
              <a:off x="3456435" y="4415109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449" name="Google Shape;44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31175" y="4425131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0" name="Google Shape;4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0" y="364150"/>
            <a:ext cx="9044226" cy="49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4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456" name="Google Shape;456;p24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24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460" name="Google Shape;4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4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24"/>
          <p:cNvGrpSpPr/>
          <p:nvPr/>
        </p:nvGrpSpPr>
        <p:grpSpPr>
          <a:xfrm>
            <a:off x="4837037" y="1264290"/>
            <a:ext cx="3061085" cy="2315246"/>
            <a:chOff x="4837037" y="1264290"/>
            <a:chExt cx="3061085" cy="2315246"/>
          </a:xfrm>
        </p:grpSpPr>
        <p:sp>
          <p:nvSpPr>
            <p:cNvPr id="465" name="Google Shape;465;p24"/>
            <p:cNvSpPr/>
            <p:nvPr/>
          </p:nvSpPr>
          <p:spPr>
            <a:xfrm>
              <a:off x="4890226" y="1264290"/>
              <a:ext cx="3007896" cy="57026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4837037" y="1271212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National Healthcare Group Pharmacy - woodlands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 Woodlands Street 31, Singapore 738579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8:30AM-4:30PM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890226" y="1834559"/>
              <a:ext cx="3007896" cy="123130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24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469" name="Google Shape;469;p2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p24"/>
          <p:cNvSpPr txBox="1"/>
          <p:nvPr/>
        </p:nvSpPr>
        <p:spPr>
          <a:xfrm>
            <a:off x="4958713" y="3206276"/>
            <a:ext cx="21308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Woods Pharmacy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473" name="Google Shape;473;p2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476" name="Google Shape;476;p2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24"/>
          <p:cNvSpPr txBox="1"/>
          <p:nvPr/>
        </p:nvSpPr>
        <p:spPr>
          <a:xfrm>
            <a:off x="4997073" y="36126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Avicenna Pharmacy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5029054" y="40417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 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9263269" y="588857"/>
            <a:ext cx="285508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pharmacy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843" y="2203891"/>
            <a:ext cx="3986610" cy="389210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4"/>
          <p:cNvSpPr/>
          <p:nvPr/>
        </p:nvSpPr>
        <p:spPr>
          <a:xfrm>
            <a:off x="9197009" y="0"/>
            <a:ext cx="3440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Pharmacy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496000"/>
            <a:ext cx="9044251" cy="5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/>
          <p:nvPr/>
        </p:nvSpPr>
        <p:spPr>
          <a:xfrm>
            <a:off x="152399" y="638981"/>
            <a:ext cx="9044610" cy="585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492" name="Google Shape;4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69" y="2205620"/>
            <a:ext cx="3947685" cy="389038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5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25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498" name="Google Shape;498;p25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5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AMK Polyclinic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Ang Mo Kio Central 2, Ang Mo Kio Polyclinic, Singapore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8:30AM-4:30PM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25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502" name="Google Shape;502;p25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25"/>
          <p:cNvSpPr txBox="1"/>
          <p:nvPr/>
        </p:nvSpPr>
        <p:spPr>
          <a:xfrm>
            <a:off x="4980025" y="3193792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Bishan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25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506" name="Google Shape;506;p25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25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509" name="Google Shape;509;p25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25"/>
          <p:cNvSpPr txBox="1"/>
          <p:nvPr/>
        </p:nvSpPr>
        <p:spPr>
          <a:xfrm>
            <a:off x="4969739" y="36126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CCK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 txBox="1"/>
          <p:nvPr/>
        </p:nvSpPr>
        <p:spPr>
          <a:xfrm>
            <a:off x="4980024" y="40417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Dover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9263269" y="588857"/>
            <a:ext cx="2855088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polyclinics 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polyclinic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9197009" y="36668"/>
            <a:ext cx="3317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605100"/>
            <a:ext cx="9066357" cy="49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204955" y="432218"/>
            <a:ext cx="9612630" cy="64496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204930" y="0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(Polyclinic)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463825" y="1258100"/>
            <a:ext cx="5632200" cy="562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463349" y="12077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463826" y="125880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3349" y="87298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1410977" y="148397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AMK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1400443" y="182398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 Mo Kio Central 2, Ang Mo Kio Polyclinic, Singapore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3456435" y="277128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3456435" y="327051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3456435" y="3738860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3495478" y="4767569"/>
            <a:ext cx="2387400" cy="35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3495478" y="5872338"/>
            <a:ext cx="2387400" cy="55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3822679" y="649806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5012279" y="64980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3495478" y="540022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9840682" y="19270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 &gt; 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9847496" y="869672"/>
            <a:ext cx="2667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polyclinic will be retrieved and display automatically in the textbox.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463349" y="2477291"/>
            <a:ext cx="5632200" cy="170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495478" y="43023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alendar icon" id="542" name="Google Shape;5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823" y="4298621"/>
            <a:ext cx="312554" cy="3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416625"/>
            <a:ext cx="9670649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27"/>
          <p:cNvGrpSpPr/>
          <p:nvPr/>
        </p:nvGrpSpPr>
        <p:grpSpPr>
          <a:xfrm>
            <a:off x="271069" y="585177"/>
            <a:ext cx="9044232" cy="5873590"/>
            <a:chOff x="523460" y="543338"/>
            <a:chExt cx="11145079" cy="5873590"/>
          </a:xfrm>
        </p:grpSpPr>
        <p:sp>
          <p:nvSpPr>
            <p:cNvPr id="549" name="Google Shape;549;p27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27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(CHAS Clinic)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553" name="Google Shape;5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7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989807" y="1218046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27"/>
          <p:cNvGrpSpPr/>
          <p:nvPr/>
        </p:nvGrpSpPr>
        <p:grpSpPr>
          <a:xfrm>
            <a:off x="6095998" y="1269278"/>
            <a:ext cx="3007896" cy="2341666"/>
            <a:chOff x="4890226" y="1264290"/>
            <a:chExt cx="3007896" cy="2341666"/>
          </a:xfrm>
        </p:grpSpPr>
        <p:sp>
          <p:nvSpPr>
            <p:cNvPr id="558" name="Google Shape;558;p27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7"/>
            <p:cNvSpPr txBox="1"/>
            <p:nvPr/>
          </p:nvSpPr>
          <p:spPr>
            <a:xfrm>
              <a:off x="4903304" y="1297632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Yong Clinic &amp; Surgery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HDB Yishun #01-06, 632 Yishun Street 61 (S)760632, Singapore 760632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 – 9:00PM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27"/>
          <p:cNvGrpSpPr/>
          <p:nvPr/>
        </p:nvGrpSpPr>
        <p:grpSpPr>
          <a:xfrm>
            <a:off x="6095998" y="3207882"/>
            <a:ext cx="3007896" cy="328725"/>
            <a:chOff x="4903305" y="3193792"/>
            <a:chExt cx="3007896" cy="328725"/>
          </a:xfrm>
        </p:grpSpPr>
        <p:sp>
          <p:nvSpPr>
            <p:cNvPr id="562" name="Google Shape;562;p27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27"/>
          <p:cNvSpPr txBox="1"/>
          <p:nvPr/>
        </p:nvSpPr>
        <p:spPr>
          <a:xfrm>
            <a:off x="6202941" y="3207882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27"/>
          <p:cNvGrpSpPr/>
          <p:nvPr/>
        </p:nvGrpSpPr>
        <p:grpSpPr>
          <a:xfrm>
            <a:off x="6109077" y="3622783"/>
            <a:ext cx="3007896" cy="328725"/>
            <a:chOff x="4903305" y="3193792"/>
            <a:chExt cx="3007896" cy="328725"/>
          </a:xfrm>
        </p:grpSpPr>
        <p:sp>
          <p:nvSpPr>
            <p:cNvPr id="566" name="Google Shape;566;p27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27"/>
          <p:cNvGrpSpPr/>
          <p:nvPr/>
        </p:nvGrpSpPr>
        <p:grpSpPr>
          <a:xfrm>
            <a:off x="6109077" y="4050720"/>
            <a:ext cx="3007896" cy="328725"/>
            <a:chOff x="4903305" y="3193792"/>
            <a:chExt cx="3007896" cy="328725"/>
          </a:xfrm>
        </p:grpSpPr>
        <p:sp>
          <p:nvSpPr>
            <p:cNvPr id="569" name="Google Shape;569;p27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27"/>
          <p:cNvSpPr txBox="1"/>
          <p:nvPr/>
        </p:nvSpPr>
        <p:spPr>
          <a:xfrm>
            <a:off x="6252781" y="3612954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Hougang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6213948" y="4050720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338 Family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8843479" y="1413240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 CHAS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8204934" y="5539985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063" y="2417492"/>
            <a:ext cx="5424911" cy="397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75" y="562350"/>
            <a:ext cx="9110450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8"/>
          <p:cNvGrpSpPr/>
          <p:nvPr/>
        </p:nvGrpSpPr>
        <p:grpSpPr>
          <a:xfrm>
            <a:off x="231911" y="592699"/>
            <a:ext cx="9044610" cy="5858002"/>
            <a:chOff x="523460" y="543338"/>
            <a:chExt cx="11145079" cy="5858002"/>
          </a:xfrm>
        </p:grpSpPr>
        <p:sp>
          <p:nvSpPr>
            <p:cNvPr id="589" name="Google Shape;589;p28"/>
            <p:cNvSpPr/>
            <p:nvPr/>
          </p:nvSpPr>
          <p:spPr>
            <a:xfrm>
              <a:off x="523460" y="543879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28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(Dental Clinic)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271669" y="1205948"/>
            <a:ext cx="38895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593" name="Google Shape;5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8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-&gt;Dental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8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8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51" y="2401753"/>
            <a:ext cx="5444758" cy="399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5962" y="1205948"/>
            <a:ext cx="3254113" cy="491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00" y="496000"/>
            <a:ext cx="9044226" cy="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/>
          <p:nvPr/>
        </p:nvSpPr>
        <p:spPr>
          <a:xfrm>
            <a:off x="251085" y="581552"/>
            <a:ext cx="9025285" cy="58445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(Hospital)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613" name="Google Shape;6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9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-&gt;Hospital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20" y="2554184"/>
            <a:ext cx="5442053" cy="387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8374" y="1232876"/>
            <a:ext cx="3191787" cy="503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00" y="562350"/>
            <a:ext cx="9083775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/>
          <p:nvPr/>
        </p:nvSpPr>
        <p:spPr>
          <a:xfrm>
            <a:off x="231911" y="593240"/>
            <a:ext cx="9044610" cy="585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(Pharmacy)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633" name="Google Shape;6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0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Pharmacy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503" y="2485634"/>
            <a:ext cx="5391319" cy="389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0"/>
          <p:cNvPicPr preferRelativeResize="0"/>
          <p:nvPr/>
        </p:nvPicPr>
        <p:blipFill rotWithShape="1">
          <a:blip r:embed="rId5">
            <a:alphaModFix/>
          </a:blip>
          <a:srcRect b="13224" l="1088" r="0" t="0"/>
          <a:stretch/>
        </p:blipFill>
        <p:spPr>
          <a:xfrm>
            <a:off x="6002125" y="1066525"/>
            <a:ext cx="3061275" cy="472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30"/>
          <p:cNvCxnSpPr/>
          <p:nvPr/>
        </p:nvCxnSpPr>
        <p:spPr>
          <a:xfrm>
            <a:off x="6032500" y="5794375"/>
            <a:ext cx="3016200" cy="1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6" name="Google Shape;64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00" y="562350"/>
            <a:ext cx="9044226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1"/>
          <p:cNvSpPr/>
          <p:nvPr/>
        </p:nvSpPr>
        <p:spPr>
          <a:xfrm>
            <a:off x="231911" y="593240"/>
            <a:ext cx="9044610" cy="585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1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(Polyclinic)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1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654" name="Google Shape;6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1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1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1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-&gt;Polyclinic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1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1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1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1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84" y="2485634"/>
            <a:ext cx="5428839" cy="383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2121" y="1205952"/>
            <a:ext cx="3081722" cy="488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00" y="562350"/>
            <a:ext cx="9098501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67744" y="500285"/>
            <a:ext cx="10561004" cy="5857500"/>
            <a:chOff x="523459" y="543329"/>
            <a:chExt cx="11145002" cy="5857500"/>
          </a:xfrm>
        </p:grpSpPr>
        <p:sp>
          <p:nvSpPr>
            <p:cNvPr id="138" name="Google Shape;138;p14"/>
            <p:cNvSpPr/>
            <p:nvPr/>
          </p:nvSpPr>
          <p:spPr>
            <a:xfrm>
              <a:off x="523459" y="543329"/>
              <a:ext cx="11113200" cy="585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23461" y="543338"/>
              <a:ext cx="11145000" cy="424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6474503" y="940016"/>
            <a:ext cx="1458624" cy="1484100"/>
            <a:chOff x="5857460" y="715617"/>
            <a:chExt cx="1584600" cy="1484100"/>
          </a:xfrm>
        </p:grpSpPr>
        <p:sp>
          <p:nvSpPr>
            <p:cNvPr id="141" name="Google Shape;141;p14"/>
            <p:cNvSpPr/>
            <p:nvPr/>
          </p:nvSpPr>
          <p:spPr>
            <a:xfrm>
              <a:off x="5857460" y="715617"/>
              <a:ext cx="1584600" cy="1484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14"/>
            <p:cNvCxnSpPr/>
            <p:nvPr/>
          </p:nvCxnSpPr>
          <p:spPr>
            <a:xfrm>
              <a:off x="5857460" y="967409"/>
              <a:ext cx="158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4"/>
            <p:cNvCxnSpPr/>
            <p:nvPr/>
          </p:nvCxnSpPr>
          <p:spPr>
            <a:xfrm>
              <a:off x="5857460" y="1292087"/>
              <a:ext cx="158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4"/>
            <p:cNvCxnSpPr/>
            <p:nvPr/>
          </p:nvCxnSpPr>
          <p:spPr>
            <a:xfrm>
              <a:off x="5857460" y="1643269"/>
              <a:ext cx="158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4"/>
            <p:cNvCxnSpPr/>
            <p:nvPr/>
          </p:nvCxnSpPr>
          <p:spPr>
            <a:xfrm>
              <a:off x="5857460" y="1928191"/>
              <a:ext cx="158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6" name="Google Shape;146;p14"/>
          <p:cNvSpPr txBox="1"/>
          <p:nvPr/>
        </p:nvSpPr>
        <p:spPr>
          <a:xfrm>
            <a:off x="6494751" y="1531121"/>
            <a:ext cx="125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499225" y="2089047"/>
            <a:ext cx="11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474359" y="917935"/>
            <a:ext cx="137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4773383" y="935337"/>
            <a:ext cx="1750851" cy="1224600"/>
            <a:chOff x="5857459" y="751220"/>
            <a:chExt cx="1584481" cy="1224600"/>
          </a:xfrm>
        </p:grpSpPr>
        <p:sp>
          <p:nvSpPr>
            <p:cNvPr id="150" name="Google Shape;150;p14"/>
            <p:cNvSpPr/>
            <p:nvPr/>
          </p:nvSpPr>
          <p:spPr>
            <a:xfrm>
              <a:off x="5857459" y="751220"/>
              <a:ext cx="1558200" cy="1224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>
              <a:off x="5879240" y="1292085"/>
              <a:ext cx="156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2" name="Google Shape;152;p14"/>
          <p:cNvSpPr txBox="1"/>
          <p:nvPr/>
        </p:nvSpPr>
        <p:spPr>
          <a:xfrm>
            <a:off x="4902591" y="941951"/>
            <a:ext cx="14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4893468" y="1501516"/>
            <a:ext cx="158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04932" y="67125"/>
            <a:ext cx="17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667058" y="1228776"/>
            <a:ext cx="4050000" cy="189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671209" y="1192369"/>
            <a:ext cx="418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Tips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more water 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 rot="-5400000">
            <a:off x="2114779" y="2863395"/>
            <a:ext cx="111300" cy="219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>
            <a:off x="2479767" y="2950468"/>
            <a:ext cx="45600" cy="45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 rot="5400000">
            <a:off x="3087435" y="2863362"/>
            <a:ext cx="111300" cy="219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 flipH="1">
            <a:off x="2637975" y="2950466"/>
            <a:ext cx="45600" cy="45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 flipH="1">
            <a:off x="2819081" y="2950465"/>
            <a:ext cx="45600" cy="45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p14"/>
          <p:cNvGraphicFramePr/>
          <p:nvPr/>
        </p:nvGraphicFramePr>
        <p:xfrm>
          <a:off x="389055" y="3484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{BF80961E-8E15-4289-BC30-B2019DA0661D}</a:tableStyleId>
              </a:tblPr>
              <a:tblGrid>
                <a:gridCol w="2501075"/>
                <a:gridCol w="2501075"/>
              </a:tblGrid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mage result for pill icon"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664" y="3676134"/>
            <a:ext cx="536186" cy="53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3361805" y="4212320"/>
            <a:ext cx="17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60889" y="3176539"/>
            <a:ext cx="28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hospital icon"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571" y="3593396"/>
            <a:ext cx="690785" cy="6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968657" y="4229301"/>
            <a:ext cx="17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Hospital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linic icon" id="168" name="Google Shape;1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286221" y="4629092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953793" y="5311529"/>
            <a:ext cx="17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calendar icon" id="170" name="Google Shape;17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3456" y="4762767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3126755" y="5311518"/>
            <a:ext cx="21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548400" y="3484375"/>
            <a:ext cx="4050000" cy="229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608284" y="3705690"/>
            <a:ext cx="35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Feed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related news will be displayed 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9409047" y="3725825"/>
            <a:ext cx="45600" cy="189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204950" y="5345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TeamLost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4"/>
          <p:cNvGrpSpPr/>
          <p:nvPr/>
        </p:nvGrpSpPr>
        <p:grpSpPr>
          <a:xfrm>
            <a:off x="4759122" y="499345"/>
            <a:ext cx="5175788" cy="430108"/>
            <a:chOff x="4759122" y="499339"/>
            <a:chExt cx="5175788" cy="455333"/>
          </a:xfrm>
        </p:grpSpPr>
        <p:sp>
          <p:nvSpPr>
            <p:cNvPr id="177" name="Google Shape;177;p14"/>
            <p:cNvSpPr/>
            <p:nvPr/>
          </p:nvSpPr>
          <p:spPr>
            <a:xfrm>
              <a:off x="7939155" y="506471"/>
              <a:ext cx="832500" cy="44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" name="Google Shape;178;p14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14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9934900" y="510100"/>
            <a:ext cx="878400" cy="41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 rot="10800000">
            <a:off x="8741150" y="1125675"/>
            <a:ext cx="2463900" cy="1557900"/>
          </a:xfrm>
          <a:prstGeom prst="wedgeRectCallout">
            <a:avLst>
              <a:gd fmla="val -21338" name="adj1"/>
              <a:gd fmla="val 59800" name="adj2"/>
            </a:avLst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9428600" y="2006077"/>
            <a:ext cx="1083600" cy="536100"/>
          </a:xfrm>
          <a:prstGeom prst="flowChartAlternateProcess">
            <a:avLst/>
          </a:prstGeom>
          <a:solidFill>
            <a:srgbClr val="D9D9D9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SG" sz="180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9461100" y="1279575"/>
            <a:ext cx="1083600" cy="536100"/>
          </a:xfrm>
          <a:prstGeom prst="flowChartAlternateProcess">
            <a:avLst/>
          </a:prstGeom>
          <a:solidFill>
            <a:srgbClr val="000000"/>
          </a:solidFill>
          <a:ln cap="flat" cmpd="sng" w="1270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Admin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2"/>
          <p:cNvSpPr/>
          <p:nvPr/>
        </p:nvSpPr>
        <p:spPr>
          <a:xfrm>
            <a:off x="204930" y="499343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463826" y="1325217"/>
            <a:ext cx="5632200" cy="288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2"/>
          <p:cNvSpPr txBox="1"/>
          <p:nvPr/>
        </p:nvSpPr>
        <p:spPr>
          <a:xfrm>
            <a:off x="463824" y="1185386"/>
            <a:ext cx="738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(dd/mm/yy)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2"/>
          <p:cNvSpPr txBox="1"/>
          <p:nvPr/>
        </p:nvSpPr>
        <p:spPr>
          <a:xfrm>
            <a:off x="463349" y="940111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3456435" y="1566752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S9012312Z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3456435" y="2065980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12/12/90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2181515" y="3493706"/>
            <a:ext cx="1065300" cy="4167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3779459" y="3476519"/>
            <a:ext cx="990900" cy="4167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9960532" y="104000"/>
            <a:ext cx="30087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After user clicks “Manage”, there will be a pop out requesting user to enter One-time password that is sent to his/her mobile number.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 the event when the user entered the wrong OTP. An error message will be displayed.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user can re-enter the OTP again. Or the user can request for another OTP to be sent.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2"/>
          <p:cNvSpPr/>
          <p:nvPr/>
        </p:nvSpPr>
        <p:spPr>
          <a:xfrm>
            <a:off x="3456435" y="248240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Google Shape;682;p32"/>
          <p:cNvGrpSpPr/>
          <p:nvPr/>
        </p:nvGrpSpPr>
        <p:grpSpPr>
          <a:xfrm>
            <a:off x="3045922" y="2386608"/>
            <a:ext cx="4307269" cy="2213897"/>
            <a:chOff x="6454295" y="2400727"/>
            <a:chExt cx="3556200" cy="1353900"/>
          </a:xfrm>
        </p:grpSpPr>
        <p:sp>
          <p:nvSpPr>
            <p:cNvPr id="683" name="Google Shape;683;p32"/>
            <p:cNvSpPr/>
            <p:nvPr/>
          </p:nvSpPr>
          <p:spPr>
            <a:xfrm>
              <a:off x="6454295" y="2400727"/>
              <a:ext cx="3556200" cy="13539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 txBox="1"/>
            <p:nvPr/>
          </p:nvSpPr>
          <p:spPr>
            <a:xfrm>
              <a:off x="6620159" y="2713973"/>
              <a:ext cx="262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OTP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287966" y="2806590"/>
              <a:ext cx="2387400" cy="329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  123456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287965" y="3261021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8481727" y="3261020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Cancel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8" name="Google Shape;6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938" y="3910625"/>
            <a:ext cx="308420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416625"/>
            <a:ext cx="9670649" cy="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2"/>
          <p:cNvSpPr txBox="1"/>
          <p:nvPr/>
        </p:nvSpPr>
        <p:spPr>
          <a:xfrm>
            <a:off x="3163925" y="2531125"/>
            <a:ext cx="4189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                          </a:t>
            </a:r>
            <a:r>
              <a:rPr lang="en-SG">
                <a:solidFill>
                  <a:srgbClr val="FF0000"/>
                </a:solidFill>
              </a:rPr>
              <a:t>                                  </a:t>
            </a:r>
            <a:r>
              <a:rPr lang="en-SG" u="sng">
                <a:solidFill>
                  <a:srgbClr val="4A86E8"/>
                </a:solidFill>
              </a:rPr>
              <a:t>Resend OTP</a:t>
            </a:r>
            <a:endParaRPr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/>
          <p:nvPr/>
        </p:nvSpPr>
        <p:spPr>
          <a:xfrm>
            <a:off x="204930" y="499343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3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463826" y="1325217"/>
            <a:ext cx="5632200" cy="288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3"/>
          <p:cNvSpPr txBox="1"/>
          <p:nvPr/>
        </p:nvSpPr>
        <p:spPr>
          <a:xfrm>
            <a:off x="463824" y="1185386"/>
            <a:ext cx="738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(dd/mm/yy)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3"/>
          <p:cNvSpPr txBox="1"/>
          <p:nvPr/>
        </p:nvSpPr>
        <p:spPr>
          <a:xfrm>
            <a:off x="463349" y="940111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3"/>
          <p:cNvSpPr/>
          <p:nvPr/>
        </p:nvSpPr>
        <p:spPr>
          <a:xfrm>
            <a:off x="3456435" y="1566752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S9012312Z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3"/>
          <p:cNvSpPr/>
          <p:nvPr/>
        </p:nvSpPr>
        <p:spPr>
          <a:xfrm>
            <a:off x="3456435" y="2065980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12/12/90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2181515" y="3493706"/>
            <a:ext cx="1065300" cy="4167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3779459" y="3476519"/>
            <a:ext cx="990900" cy="4167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3"/>
          <p:cNvSpPr/>
          <p:nvPr/>
        </p:nvSpPr>
        <p:spPr>
          <a:xfrm>
            <a:off x="9960532" y="104000"/>
            <a:ext cx="30087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After user clicks “Manage”, there will be a pop out requesting user to enter One-time password that is sent to his/her mobile number.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 the event when the user entered the wrong OTP. An error message will be displayed.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user can re-enter the OTP again. Or the user can request for another OTP to be sent.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3456435" y="248240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6" name="Google Shape;706;p33"/>
          <p:cNvGrpSpPr/>
          <p:nvPr/>
        </p:nvGrpSpPr>
        <p:grpSpPr>
          <a:xfrm>
            <a:off x="3045922" y="2386608"/>
            <a:ext cx="4307269" cy="2213897"/>
            <a:chOff x="6454295" y="2400727"/>
            <a:chExt cx="3556200" cy="1353900"/>
          </a:xfrm>
        </p:grpSpPr>
        <p:sp>
          <p:nvSpPr>
            <p:cNvPr id="707" name="Google Shape;707;p33"/>
            <p:cNvSpPr/>
            <p:nvPr/>
          </p:nvSpPr>
          <p:spPr>
            <a:xfrm>
              <a:off x="6454295" y="2400727"/>
              <a:ext cx="3556200" cy="13539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 txBox="1"/>
            <p:nvPr/>
          </p:nvSpPr>
          <p:spPr>
            <a:xfrm>
              <a:off x="6620159" y="2713973"/>
              <a:ext cx="262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OTP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7287966" y="2806590"/>
              <a:ext cx="2387400" cy="329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7287965" y="3261021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8481727" y="3261020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Cancel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2" name="Google Shape;7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938" y="3910625"/>
            <a:ext cx="308420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416625"/>
            <a:ext cx="9670649" cy="5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3"/>
          <p:cNvSpPr txBox="1"/>
          <p:nvPr/>
        </p:nvSpPr>
        <p:spPr>
          <a:xfrm>
            <a:off x="3163925" y="2531125"/>
            <a:ext cx="4189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Incorrect OTP !                                   </a:t>
            </a:r>
            <a:r>
              <a:rPr lang="en-SG" u="sng">
                <a:solidFill>
                  <a:srgbClr val="4A86E8"/>
                </a:solidFill>
              </a:rPr>
              <a:t>Resend OTP</a:t>
            </a:r>
            <a:endParaRPr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"/>
          <p:cNvSpPr/>
          <p:nvPr/>
        </p:nvSpPr>
        <p:spPr>
          <a:xfrm>
            <a:off x="204930" y="499343"/>
            <a:ext cx="9601200" cy="61920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4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Page (con’t)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4"/>
          <p:cNvSpPr/>
          <p:nvPr/>
        </p:nvSpPr>
        <p:spPr>
          <a:xfrm>
            <a:off x="463826" y="1325217"/>
            <a:ext cx="5632174" cy="18420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457278" y="1306354"/>
            <a:ext cx="738193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4"/>
          <p:cNvSpPr/>
          <p:nvPr/>
        </p:nvSpPr>
        <p:spPr>
          <a:xfrm>
            <a:off x="3456435" y="1566752"/>
            <a:ext cx="2387296" cy="32932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3456435" y="2065980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3456435" y="2482407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8" name="Google Shape;728;p34"/>
          <p:cNvGraphicFramePr/>
          <p:nvPr/>
        </p:nvGraphicFramePr>
        <p:xfrm>
          <a:off x="477079" y="3916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{BF80961E-8E15-4289-BC30-B2019DA0661D}</a:tableStyleId>
              </a:tblPr>
              <a:tblGrid>
                <a:gridCol w="1861825"/>
                <a:gridCol w="1864675"/>
                <a:gridCol w="1863250"/>
                <a:gridCol w="1792200"/>
              </a:tblGrid>
              <a:tr h="7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Healthcare premises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Date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Time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Action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60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AMK Polyclinic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12/11/19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10:00AM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9" name="Google Shape;729;p34"/>
          <p:cNvSpPr/>
          <p:nvPr/>
        </p:nvSpPr>
        <p:spPr>
          <a:xfrm>
            <a:off x="6127856" y="4701634"/>
            <a:ext cx="604248" cy="281183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4"/>
          <p:cNvSpPr/>
          <p:nvPr/>
        </p:nvSpPr>
        <p:spPr>
          <a:xfrm>
            <a:off x="6850636" y="4692120"/>
            <a:ext cx="769364" cy="290697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9847496" y="936797"/>
            <a:ext cx="26675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display existing appointment.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Google Shape;7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763" y="4982825"/>
            <a:ext cx="308420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416625"/>
            <a:ext cx="9670649" cy="5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"/>
          <p:cNvSpPr/>
          <p:nvPr/>
        </p:nvSpPr>
        <p:spPr>
          <a:xfrm>
            <a:off x="204925" y="412475"/>
            <a:ext cx="9696900" cy="65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204925" y="398175"/>
            <a:ext cx="9696900" cy="444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5"/>
          <p:cNvSpPr txBox="1"/>
          <p:nvPr/>
        </p:nvSpPr>
        <p:spPr>
          <a:xfrm>
            <a:off x="204930" y="-188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Appointment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5"/>
          <p:cNvSpPr/>
          <p:nvPr/>
        </p:nvSpPr>
        <p:spPr>
          <a:xfrm>
            <a:off x="463825" y="1161701"/>
            <a:ext cx="5632200" cy="569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463349" y="11113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463826" y="116240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463349" y="77658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5"/>
          <p:cNvSpPr/>
          <p:nvPr/>
        </p:nvSpPr>
        <p:spPr>
          <a:xfrm>
            <a:off x="1410977" y="138757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AMK Polyclinic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1400443" y="172758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 Mo Kio Central 2, Ang Mo Kio Polyclinic, Singapore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5"/>
          <p:cNvSpPr/>
          <p:nvPr/>
        </p:nvSpPr>
        <p:spPr>
          <a:xfrm>
            <a:off x="3495478" y="4671169"/>
            <a:ext cx="2387400" cy="35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5"/>
          <p:cNvSpPr/>
          <p:nvPr/>
        </p:nvSpPr>
        <p:spPr>
          <a:xfrm>
            <a:off x="3495478" y="5775938"/>
            <a:ext cx="2387400" cy="55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35"/>
          <p:cNvSpPr/>
          <p:nvPr/>
        </p:nvSpPr>
        <p:spPr>
          <a:xfrm>
            <a:off x="3730624" y="6407650"/>
            <a:ext cx="10911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5"/>
          <p:cNvSpPr/>
          <p:nvPr/>
        </p:nvSpPr>
        <p:spPr>
          <a:xfrm>
            <a:off x="4973229" y="64016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5"/>
          <p:cNvSpPr/>
          <p:nvPr/>
        </p:nvSpPr>
        <p:spPr>
          <a:xfrm>
            <a:off x="3495478" y="530382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5"/>
          <p:cNvSpPr/>
          <p:nvPr/>
        </p:nvSpPr>
        <p:spPr>
          <a:xfrm>
            <a:off x="9840682" y="-77130"/>
            <a:ext cx="2656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 &gt; Manage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9981300" y="1170225"/>
            <a:ext cx="22107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select edit function, the system will direct user to edit appointment page.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will retrieve user’s personal and appointment details.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required to enter new appointment details.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5"/>
          <p:cNvSpPr/>
          <p:nvPr/>
        </p:nvSpPr>
        <p:spPr>
          <a:xfrm>
            <a:off x="463349" y="2380891"/>
            <a:ext cx="5632200" cy="170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5"/>
          <p:cNvSpPr/>
          <p:nvPr/>
        </p:nvSpPr>
        <p:spPr>
          <a:xfrm>
            <a:off x="3495478" y="42059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alendar icon" id="756" name="Google Shape;7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823" y="4202221"/>
            <a:ext cx="312554" cy="30712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5"/>
          <p:cNvSpPr/>
          <p:nvPr/>
        </p:nvSpPr>
        <p:spPr>
          <a:xfrm>
            <a:off x="3456433" y="2581769"/>
            <a:ext cx="2387400" cy="329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5"/>
          <p:cNvSpPr/>
          <p:nvPr/>
        </p:nvSpPr>
        <p:spPr>
          <a:xfrm>
            <a:off x="3456433" y="3071093"/>
            <a:ext cx="2387400" cy="31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5"/>
          <p:cNvSpPr/>
          <p:nvPr/>
        </p:nvSpPr>
        <p:spPr>
          <a:xfrm>
            <a:off x="3456433" y="3555735"/>
            <a:ext cx="2387400" cy="31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25" y="405669"/>
            <a:ext cx="9696900" cy="45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6"/>
          <p:cNvSpPr/>
          <p:nvPr/>
        </p:nvSpPr>
        <p:spPr>
          <a:xfrm>
            <a:off x="204930" y="499343"/>
            <a:ext cx="9601200" cy="61920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Appointment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463826" y="1325217"/>
            <a:ext cx="5632174" cy="18420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457278" y="1306354"/>
            <a:ext cx="738193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6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6"/>
          <p:cNvSpPr/>
          <p:nvPr/>
        </p:nvSpPr>
        <p:spPr>
          <a:xfrm>
            <a:off x="3456435" y="1566752"/>
            <a:ext cx="2387296" cy="32932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6"/>
          <p:cNvSpPr/>
          <p:nvPr/>
        </p:nvSpPr>
        <p:spPr>
          <a:xfrm>
            <a:off x="3456435" y="2065980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6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6"/>
          <p:cNvSpPr/>
          <p:nvPr/>
        </p:nvSpPr>
        <p:spPr>
          <a:xfrm>
            <a:off x="3456435" y="2482407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4" name="Google Shape;774;p36"/>
          <p:cNvGraphicFramePr/>
          <p:nvPr/>
        </p:nvGraphicFramePr>
        <p:xfrm>
          <a:off x="477079" y="3916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{BF80961E-8E15-4289-BC30-B2019DA0661D}</a:tableStyleId>
              </a:tblPr>
              <a:tblGrid>
                <a:gridCol w="1861825"/>
                <a:gridCol w="1864675"/>
                <a:gridCol w="1863250"/>
                <a:gridCol w="1792200"/>
              </a:tblGrid>
              <a:tr h="7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Healthcare premises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Date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Time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SG" sz="1600" u="none" cap="none" strike="noStrike"/>
                        <a:t>Action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60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AMK Polyclinic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12/11/19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 u="none" cap="none" strike="noStrike"/>
                        <a:t>10:00AM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5" name="Google Shape;775;p36"/>
          <p:cNvSpPr/>
          <p:nvPr/>
        </p:nvSpPr>
        <p:spPr>
          <a:xfrm>
            <a:off x="6127856" y="4701634"/>
            <a:ext cx="604248" cy="281183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6"/>
          <p:cNvSpPr/>
          <p:nvPr/>
        </p:nvSpPr>
        <p:spPr>
          <a:xfrm>
            <a:off x="6850636" y="4692120"/>
            <a:ext cx="769364" cy="290697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36"/>
          <p:cNvGrpSpPr/>
          <p:nvPr/>
        </p:nvGrpSpPr>
        <p:grpSpPr>
          <a:xfrm>
            <a:off x="2871984" y="2864246"/>
            <a:ext cx="3556190" cy="1353869"/>
            <a:chOff x="6454295" y="2292252"/>
            <a:chExt cx="3556190" cy="1353869"/>
          </a:xfrm>
        </p:grpSpPr>
        <p:sp>
          <p:nvSpPr>
            <p:cNvPr id="778" name="Google Shape;778;p36"/>
            <p:cNvSpPr/>
            <p:nvPr/>
          </p:nvSpPr>
          <p:spPr>
            <a:xfrm>
              <a:off x="6454295" y="2292252"/>
              <a:ext cx="3556190" cy="1353869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6"/>
            <p:cNvSpPr txBox="1"/>
            <p:nvPr/>
          </p:nvSpPr>
          <p:spPr>
            <a:xfrm>
              <a:off x="6576191" y="2438247"/>
              <a:ext cx="26296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you sure you want to delete?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7122028" y="3116021"/>
              <a:ext cx="981678" cy="369332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8379250" y="3099524"/>
              <a:ext cx="981678" cy="369332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2" name="Google Shape;7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100" y="4982825"/>
            <a:ext cx="308420" cy="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0" y="436450"/>
            <a:ext cx="9601475" cy="4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/>
          <p:cNvSpPr/>
          <p:nvPr/>
        </p:nvSpPr>
        <p:spPr>
          <a:xfrm>
            <a:off x="204930" y="515481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7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7"/>
          <p:cNvSpPr/>
          <p:nvPr/>
        </p:nvSpPr>
        <p:spPr>
          <a:xfrm>
            <a:off x="496950" y="1660945"/>
            <a:ext cx="5632200" cy="4702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9840682" y="86395"/>
            <a:ext cx="2656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-&gt;Help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7"/>
          <p:cNvSpPr txBox="1"/>
          <p:nvPr/>
        </p:nvSpPr>
        <p:spPr>
          <a:xfrm>
            <a:off x="768626" y="1149778"/>
            <a:ext cx="46250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Message / FAQ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723350" y="1959425"/>
            <a:ext cx="5090700" cy="369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more...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998625" y="263700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	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998625" y="545765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+"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998625" y="481285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+"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7"/>
          <p:cNvSpPr/>
          <p:nvPr/>
        </p:nvSpPr>
        <p:spPr>
          <a:xfrm>
            <a:off x="998625" y="3019938"/>
            <a:ext cx="4395000" cy="1517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7"/>
          <p:cNvSpPr txBox="1"/>
          <p:nvPr/>
        </p:nvSpPr>
        <p:spPr>
          <a:xfrm>
            <a:off x="1272650" y="3099100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SG" sz="11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How to Book an appointment</a:t>
            </a:r>
            <a:endParaRPr b="0" i="0" sz="1100" u="sng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7"/>
          <p:cNvSpPr txBox="1"/>
          <p:nvPr/>
        </p:nvSpPr>
        <p:spPr>
          <a:xfrm>
            <a:off x="6409350" y="1660950"/>
            <a:ext cx="30858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SG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Book an appointment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Go To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Book Appointment Duh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5" y="509200"/>
            <a:ext cx="9601201" cy="4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/>
          <p:nvPr/>
        </p:nvSpPr>
        <p:spPr>
          <a:xfrm>
            <a:off x="204930" y="515481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8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(Search FAQ)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8"/>
          <p:cNvSpPr/>
          <p:nvPr/>
        </p:nvSpPr>
        <p:spPr>
          <a:xfrm>
            <a:off x="496950" y="1660945"/>
            <a:ext cx="5632200" cy="4702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8"/>
          <p:cNvSpPr/>
          <p:nvPr/>
        </p:nvSpPr>
        <p:spPr>
          <a:xfrm>
            <a:off x="9840682" y="86395"/>
            <a:ext cx="265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-&gt;Help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768626" y="1149778"/>
            <a:ext cx="4625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Message / FAQ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8"/>
          <p:cNvSpPr/>
          <p:nvPr/>
        </p:nvSpPr>
        <p:spPr>
          <a:xfrm>
            <a:off x="723350" y="1959425"/>
            <a:ext cx="5090700" cy="369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8"/>
          <p:cNvSpPr/>
          <p:nvPr/>
        </p:nvSpPr>
        <p:spPr>
          <a:xfrm>
            <a:off x="998625" y="263700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	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8"/>
          <p:cNvSpPr/>
          <p:nvPr/>
        </p:nvSpPr>
        <p:spPr>
          <a:xfrm>
            <a:off x="998625" y="4124038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+"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8"/>
          <p:cNvSpPr/>
          <p:nvPr/>
        </p:nvSpPr>
        <p:spPr>
          <a:xfrm>
            <a:off x="998625" y="3019944"/>
            <a:ext cx="4395000" cy="834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8"/>
          <p:cNvSpPr txBox="1"/>
          <p:nvPr/>
        </p:nvSpPr>
        <p:spPr>
          <a:xfrm>
            <a:off x="1272650" y="3099100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SG" sz="1100" u="sng" cap="none" strike="noStrike">
                <a:solidFill>
                  <a:srgbClr val="4A86E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How to</a:t>
            </a:r>
            <a:r>
              <a:rPr b="0" i="0" lang="en-SG" sz="11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Book an appointment</a:t>
            </a:r>
            <a:endParaRPr b="0" i="0" sz="1100" u="sng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8"/>
          <p:cNvSpPr txBox="1"/>
          <p:nvPr/>
        </p:nvSpPr>
        <p:spPr>
          <a:xfrm>
            <a:off x="6409350" y="1660950"/>
            <a:ext cx="30858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SG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Book an appointment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Go To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Book Appointment Duh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998625" y="4493344"/>
            <a:ext cx="4395000" cy="834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1200075" y="4606625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SG" sz="1100" u="sng" cap="none" strike="noStrike">
                <a:solidFill>
                  <a:srgbClr val="4A86E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How to</a:t>
            </a:r>
            <a:r>
              <a:rPr b="0" i="0" lang="en-SG" sz="11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search by hospital</a:t>
            </a:r>
            <a:endParaRPr b="0" i="0" sz="1100" u="sng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25" y="515475"/>
            <a:ext cx="9601201" cy="4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/>
          <p:nvPr/>
        </p:nvSpPr>
        <p:spPr>
          <a:xfrm>
            <a:off x="246018" y="542403"/>
            <a:ext cx="96015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9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463350" y="1337850"/>
            <a:ext cx="4655100" cy="503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9"/>
          <p:cNvSpPr txBox="1"/>
          <p:nvPr/>
        </p:nvSpPr>
        <p:spPr>
          <a:xfrm>
            <a:off x="463350" y="1274900"/>
            <a:ext cx="7381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9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9"/>
          <p:cNvSpPr/>
          <p:nvPr/>
        </p:nvSpPr>
        <p:spPr>
          <a:xfrm>
            <a:off x="2362833" y="1528935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SG" sz="12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Lee Jian Jian</a:t>
            </a:r>
            <a:endParaRPr b="1" i="0" sz="12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2362833" y="2035964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9"/>
          <p:cNvSpPr/>
          <p:nvPr/>
        </p:nvSpPr>
        <p:spPr>
          <a:xfrm>
            <a:off x="2362825" y="2603726"/>
            <a:ext cx="2387400" cy="18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9"/>
          <p:cNvSpPr/>
          <p:nvPr/>
        </p:nvSpPr>
        <p:spPr>
          <a:xfrm>
            <a:off x="2362827" y="5595000"/>
            <a:ext cx="2387400" cy="372000"/>
          </a:xfrm>
          <a:prstGeom prst="flowChartAlternateProcess">
            <a:avLst/>
          </a:prstGeom>
          <a:solidFill>
            <a:srgbClr val="38761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9"/>
          <p:cNvSpPr/>
          <p:nvPr/>
        </p:nvSpPr>
        <p:spPr>
          <a:xfrm>
            <a:off x="9840682" y="86395"/>
            <a:ext cx="2656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Contact us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9"/>
          <p:cNvSpPr txBox="1"/>
          <p:nvPr/>
        </p:nvSpPr>
        <p:spPr>
          <a:xfrm>
            <a:off x="9847496" y="936797"/>
            <a:ext cx="2667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9"/>
          <p:cNvSpPr txBox="1"/>
          <p:nvPr/>
        </p:nvSpPr>
        <p:spPr>
          <a:xfrm>
            <a:off x="204950" y="5424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655" y="4745875"/>
            <a:ext cx="2427644" cy="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9"/>
          <p:cNvSpPr txBox="1"/>
          <p:nvPr/>
        </p:nvSpPr>
        <p:spPr>
          <a:xfrm>
            <a:off x="3543450" y="4280725"/>
            <a:ext cx="1144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SG" sz="6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490  characters remaining</a:t>
            </a:r>
            <a:endParaRPr b="1" i="0" sz="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2300700" y="2281225"/>
            <a:ext cx="2387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SG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Number is required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9"/>
          <p:cNvSpPr txBox="1"/>
          <p:nvPr/>
        </p:nvSpPr>
        <p:spPr>
          <a:xfrm>
            <a:off x="2362825" y="2609101"/>
            <a:ext cx="2387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SG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Dunno How to use diz systam. teech me piz.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38" y="504250"/>
            <a:ext cx="9601475" cy="445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0"/>
          <p:cNvSpPr/>
          <p:nvPr/>
        </p:nvSpPr>
        <p:spPr>
          <a:xfrm>
            <a:off x="463350" y="1337850"/>
            <a:ext cx="4655100" cy="503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40"/>
          <p:cNvSpPr/>
          <p:nvPr/>
        </p:nvSpPr>
        <p:spPr>
          <a:xfrm>
            <a:off x="2362825" y="2603726"/>
            <a:ext cx="2387400" cy="18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40"/>
          <p:cNvSpPr/>
          <p:nvPr/>
        </p:nvSpPr>
        <p:spPr>
          <a:xfrm>
            <a:off x="2362827" y="5595000"/>
            <a:ext cx="2387400" cy="372000"/>
          </a:xfrm>
          <a:prstGeom prst="flowChartAlternateProcess">
            <a:avLst/>
          </a:prstGeom>
          <a:solidFill>
            <a:srgbClr val="38761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0"/>
          <p:cNvSpPr/>
          <p:nvPr/>
        </p:nvSpPr>
        <p:spPr>
          <a:xfrm>
            <a:off x="204943" y="499328"/>
            <a:ext cx="9601418" cy="619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0"/>
          <p:cNvSpPr/>
          <p:nvPr/>
        </p:nvSpPr>
        <p:spPr>
          <a:xfrm>
            <a:off x="463200" y="4594600"/>
            <a:ext cx="84585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0"/>
          <p:cNvSpPr txBox="1"/>
          <p:nvPr/>
        </p:nvSpPr>
        <p:spPr>
          <a:xfrm>
            <a:off x="9847496" y="936797"/>
            <a:ext cx="26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40"/>
          <p:cNvSpPr txBox="1"/>
          <p:nvPr/>
        </p:nvSpPr>
        <p:spPr>
          <a:xfrm>
            <a:off x="204950" y="5424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0"/>
          <p:cNvSpPr/>
          <p:nvPr/>
        </p:nvSpPr>
        <p:spPr>
          <a:xfrm>
            <a:off x="463350" y="976800"/>
            <a:ext cx="84585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474325" y="4594600"/>
            <a:ext cx="17547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Appointment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0"/>
          <p:cNvSpPr txBox="1"/>
          <p:nvPr/>
        </p:nvSpPr>
        <p:spPr>
          <a:xfrm>
            <a:off x="2229025" y="4594600"/>
            <a:ext cx="16932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CHAS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Polyclinics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0"/>
          <p:cNvSpPr txBox="1"/>
          <p:nvPr/>
        </p:nvSpPr>
        <p:spPr>
          <a:xfrm>
            <a:off x="3922225" y="4594600"/>
            <a:ext cx="16281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 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help 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G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0"/>
          <p:cNvSpPr txBox="1"/>
          <p:nvPr/>
        </p:nvSpPr>
        <p:spPr>
          <a:xfrm>
            <a:off x="5550325" y="4594600"/>
            <a:ext cx="19551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325" y="4934400"/>
            <a:ext cx="1693200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0"/>
          <p:cNvSpPr txBox="1"/>
          <p:nvPr/>
        </p:nvSpPr>
        <p:spPr>
          <a:xfrm>
            <a:off x="7293750" y="6370350"/>
            <a:ext cx="1628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SG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0" i="0" lang="en-SG" sz="11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©</a:t>
            </a:r>
            <a:r>
              <a:rPr b="0" i="0" lang="en-SG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2018 TeamLost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0" y="483824"/>
            <a:ext cx="9601399" cy="4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204943" y="499328"/>
            <a:ext cx="9601418" cy="619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463350" y="1337850"/>
            <a:ext cx="4655100" cy="503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24800" y="1544825"/>
            <a:ext cx="7381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63349" y="940111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362783" y="1590622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SG" sz="12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Lee Jian Jian</a:t>
            </a:r>
            <a:endParaRPr b="1" i="0" sz="12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2362833" y="2201214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1670102" y="3915125"/>
            <a:ext cx="2387400" cy="372000"/>
          </a:xfrm>
          <a:prstGeom prst="flowChartAlternateProcess">
            <a:avLst/>
          </a:prstGeom>
          <a:solidFill>
            <a:srgbClr val="38761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9853200" y="67128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600"/>
              <a:t>Login -&gt; Admin -&gt; Admin Login Page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600"/>
              <a:t>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9847496" y="936797"/>
            <a:ext cx="26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655" y="2929688"/>
            <a:ext cx="2427644" cy="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3612700" y="2555975"/>
            <a:ext cx="1634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SG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490  characters remaining</a:t>
            </a:r>
            <a:endParaRPr b="1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2362775" y="2080638"/>
            <a:ext cx="2387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/>
        </p:nvSpPr>
        <p:spPr>
          <a:xfrm>
            <a:off x="6494751" y="1531121"/>
            <a:ext cx="125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Phrmacy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6499225" y="2089047"/>
            <a:ext cx="114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04932" y="67125"/>
            <a:ext cx="17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(Admin)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/>
          <p:nvPr/>
        </p:nvSpPr>
        <p:spPr>
          <a:xfrm rot="-5400000">
            <a:off x="2114779" y="2863395"/>
            <a:ext cx="111300" cy="219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6"/>
          <p:cNvGrpSpPr/>
          <p:nvPr/>
        </p:nvGrpSpPr>
        <p:grpSpPr>
          <a:xfrm>
            <a:off x="267720" y="500270"/>
            <a:ext cx="9601417" cy="5857500"/>
            <a:chOff x="523461" y="543338"/>
            <a:chExt cx="11145000" cy="5857500"/>
          </a:xfrm>
        </p:grpSpPr>
        <p:sp>
          <p:nvSpPr>
            <p:cNvPr id="215" name="Google Shape;215;p16"/>
            <p:cNvSpPr/>
            <p:nvPr/>
          </p:nvSpPr>
          <p:spPr>
            <a:xfrm>
              <a:off x="523461" y="543338"/>
              <a:ext cx="11145000" cy="585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523461" y="543338"/>
              <a:ext cx="11145000" cy="424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6"/>
          <p:cNvSpPr txBox="1"/>
          <p:nvPr/>
        </p:nvSpPr>
        <p:spPr>
          <a:xfrm>
            <a:off x="743824" y="1716452"/>
            <a:ext cx="4050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267725" y="538138"/>
            <a:ext cx="5002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TeamLost                  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50" y="538088"/>
            <a:ext cx="295575" cy="2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8711150" y="501225"/>
            <a:ext cx="8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Logout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396775" y="935375"/>
            <a:ext cx="2842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Welcome xxx,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SG" sz="1600">
                <a:solidFill>
                  <a:schemeClr val="dk1"/>
                </a:solidFill>
              </a:rPr>
              <a:t>last login 18/9/2018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464955" y="1898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{BF80961E-8E15-4289-BC30-B2019DA0661D}</a:tableStyleId>
              </a:tblPr>
              <a:tblGrid>
                <a:gridCol w="2333050"/>
                <a:gridCol w="2580975"/>
              </a:tblGrid>
              <a:tr h="2059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User Feedback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SG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</a:t>
                      </a:r>
                      <a:endParaRPr sz="16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3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23" name="Google Shape;2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800" y="2246900"/>
            <a:ext cx="989350" cy="9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815150" y="3315175"/>
            <a:ext cx="1251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600"/>
              <a:t>     Settings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838" y="2167975"/>
            <a:ext cx="1147200" cy="1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499" y="1898725"/>
            <a:ext cx="3921124" cy="4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204943" y="499328"/>
            <a:ext cx="9601418" cy="6191963"/>
            <a:chOff x="523461" y="543338"/>
            <a:chExt cx="11145000" cy="5857500"/>
          </a:xfrm>
        </p:grpSpPr>
        <p:sp>
          <p:nvSpPr>
            <p:cNvPr id="232" name="Google Shape;232;p17"/>
            <p:cNvSpPr/>
            <p:nvPr/>
          </p:nvSpPr>
          <p:spPr>
            <a:xfrm>
              <a:off x="523461" y="543338"/>
              <a:ext cx="11145000" cy="585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523461" y="543338"/>
              <a:ext cx="11145000" cy="424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7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Feedback(Admin)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463350" y="1337850"/>
            <a:ext cx="8950500" cy="4617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24800" y="1544825"/>
            <a:ext cx="7381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606225" y="1337850"/>
            <a:ext cx="4655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9847496" y="936797"/>
            <a:ext cx="26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7"/>
          <p:cNvGrpSpPr/>
          <p:nvPr/>
        </p:nvGrpSpPr>
        <p:grpSpPr>
          <a:xfrm>
            <a:off x="3702516" y="499339"/>
            <a:ext cx="6232394" cy="455333"/>
            <a:chOff x="3702516" y="499339"/>
            <a:chExt cx="6232394" cy="455333"/>
          </a:xfrm>
        </p:grpSpPr>
        <p:sp>
          <p:nvSpPr>
            <p:cNvPr id="240" name="Google Shape;240;p17"/>
            <p:cNvSpPr/>
            <p:nvPr/>
          </p:nvSpPr>
          <p:spPr>
            <a:xfrm>
              <a:off x="7939155" y="506472"/>
              <a:ext cx="8325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702516" y="499340"/>
              <a:ext cx="10734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b="0" i="0" lang="en-SG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17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243" name="Google Shape;243;p17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7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SG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248;p17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Logout</a:t>
              </a:r>
              <a:r>
                <a:rPr b="0" i="0" lang="en-SG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7"/>
          <p:cNvSpPr txBox="1"/>
          <p:nvPr/>
        </p:nvSpPr>
        <p:spPr>
          <a:xfrm>
            <a:off x="204950" y="5424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TeamLost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463350" y="1337850"/>
            <a:ext cx="8950500" cy="95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1" name="Google Shape;251;p17"/>
          <p:cNvSpPr/>
          <p:nvPr/>
        </p:nvSpPr>
        <p:spPr>
          <a:xfrm>
            <a:off x="463350" y="2272250"/>
            <a:ext cx="8950500" cy="8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463350" y="3050700"/>
            <a:ext cx="8950500" cy="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63350" y="3901675"/>
            <a:ext cx="8950500" cy="9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463350" y="4786850"/>
            <a:ext cx="89505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701475" y="1367400"/>
            <a:ext cx="3778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friendly website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701475" y="2276025"/>
            <a:ext cx="3778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This website is very useful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701475" y="3075600"/>
            <a:ext cx="3778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Lim Ah Kow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friendly </a:t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701475" y="3955963"/>
            <a:ext cx="37782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Zhen Mei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friendly </a:t>
            </a:r>
            <a:endParaRPr/>
          </a:p>
        </p:txBody>
      </p:sp>
      <p:sp>
        <p:nvSpPr>
          <p:cNvPr id="259" name="Google Shape;259;p17"/>
          <p:cNvSpPr txBox="1"/>
          <p:nvPr/>
        </p:nvSpPr>
        <p:spPr>
          <a:xfrm>
            <a:off x="701475" y="4922875"/>
            <a:ext cx="37782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Siti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User friendly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 rot="-5266176">
            <a:off x="8031553" y="6177316"/>
            <a:ext cx="285216" cy="21375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 rot="5403619">
            <a:off x="9076156" y="6177366"/>
            <a:ext cx="285000" cy="213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8393700" y="6070125"/>
            <a:ext cx="6108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1 </a:t>
            </a:r>
            <a:r>
              <a:rPr b="1" lang="en-SG"/>
              <a:t>2 </a:t>
            </a:r>
            <a:r>
              <a:rPr lang="en-SG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50" y="538088"/>
            <a:ext cx="295575" cy="2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/>
          <p:nvPr/>
        </p:nvSpPr>
        <p:spPr>
          <a:xfrm>
            <a:off x="152399" y="638981"/>
            <a:ext cx="9044610" cy="585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31912" y="193021"/>
            <a:ext cx="306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284922" y="177996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8"/>
          <p:cNvGrpSpPr/>
          <p:nvPr/>
        </p:nvGrpSpPr>
        <p:grpSpPr>
          <a:xfrm>
            <a:off x="4890226" y="1264290"/>
            <a:ext cx="3007896" cy="2355575"/>
            <a:chOff x="4890226" y="1264290"/>
            <a:chExt cx="3007896" cy="2355575"/>
          </a:xfrm>
        </p:grpSpPr>
        <p:sp>
          <p:nvSpPr>
            <p:cNvPr id="276" name="Google Shape;276;p18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4956486" y="1311541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Yong Clinic &amp; Surgery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HDB Yishun #01-06, 632 Yishun Street 61 (S)760632, Singapore 760632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 – 9:00PM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280" name="Google Shape;280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18"/>
          <p:cNvSpPr txBox="1"/>
          <p:nvPr/>
        </p:nvSpPr>
        <p:spPr>
          <a:xfrm>
            <a:off x="4980025" y="3193792"/>
            <a:ext cx="2250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8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284" name="Google Shape;284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287" name="Google Shape;287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8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Hougang Clinic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338 Family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9263269" y="588857"/>
            <a:ext cx="2855088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CHAS 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 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43" y="2094695"/>
            <a:ext cx="3971042" cy="40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/>
          <p:nvPr/>
        </p:nvSpPr>
        <p:spPr>
          <a:xfrm>
            <a:off x="8729869" y="29529"/>
            <a:ext cx="369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CHAS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659525"/>
            <a:ext cx="9044251" cy="4198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/>
          <p:nvPr/>
        </p:nvSpPr>
        <p:spPr>
          <a:xfrm>
            <a:off x="204943" y="499328"/>
            <a:ext cx="9601484" cy="6191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(CHAS Clinic)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463826" y="1325217"/>
            <a:ext cx="5632174" cy="50325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463349" y="1274911"/>
            <a:ext cx="7381938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b="0" i="0" lang="en-SG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63826" y="1325931"/>
            <a:ext cx="5632174" cy="121848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410977" y="1551095"/>
            <a:ext cx="2411700" cy="27531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Yong Clinic &amp; Surgery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1400443" y="1891106"/>
            <a:ext cx="4297515" cy="43977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HDB Yishun #01-06, 632 Yishun Street 61 (S)760632, Singapore 760632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3456435" y="2838408"/>
            <a:ext cx="2387296" cy="329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3467518" y="3285790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3480282" y="4926514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3456433" y="3709412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3822666" y="5769084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4973124" y="576908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CHAS clinic-&gt; Book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847496" y="936797"/>
            <a:ext cx="266750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CHAS clinic will be retrieved and display automatically in the textbox.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will not be editable.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63349" y="2544416"/>
            <a:ext cx="5632174" cy="163501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9"/>
          <p:cNvGrpSpPr/>
          <p:nvPr/>
        </p:nvGrpSpPr>
        <p:grpSpPr>
          <a:xfrm>
            <a:off x="3480282" y="4395602"/>
            <a:ext cx="2387296" cy="314743"/>
            <a:chOff x="3480282" y="4395602"/>
            <a:chExt cx="2387296" cy="314743"/>
          </a:xfrm>
        </p:grpSpPr>
        <p:sp>
          <p:nvSpPr>
            <p:cNvPr id="319" name="Google Shape;319;p19"/>
            <p:cNvSpPr/>
            <p:nvPr/>
          </p:nvSpPr>
          <p:spPr>
            <a:xfrm>
              <a:off x="3480282" y="4395602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320" name="Google Shape;3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2958" y="4399412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19"/>
          <p:cNvSpPr txBox="1"/>
          <p:nvPr/>
        </p:nvSpPr>
        <p:spPr>
          <a:xfrm>
            <a:off x="6370475" y="1388075"/>
            <a:ext cx="32304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00" y="466738"/>
            <a:ext cx="9642575" cy="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/>
          <p:nvPr/>
        </p:nvSpPr>
        <p:spPr>
          <a:xfrm>
            <a:off x="152399" y="638981"/>
            <a:ext cx="9044610" cy="5857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284922" y="177996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335" name="Google Shape;335;p20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Woodlands Dental Clinic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211 Marsiling Crescent, Singapore 730211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9:30AM – 7:30PM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339" name="Google Shape;339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0"/>
          <p:cNvSpPr txBox="1"/>
          <p:nvPr/>
        </p:nvSpPr>
        <p:spPr>
          <a:xfrm>
            <a:off x="4999901" y="3207642"/>
            <a:ext cx="263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 Dental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20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343" name="Google Shape;343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346" name="Google Shape;346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0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– Marsiling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Sunshine Dental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9336919" y="592607"/>
            <a:ext cx="2855100" cy="6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dental  clinic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dental clinic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13" y="2098854"/>
            <a:ext cx="4002040" cy="3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/>
          <p:nvPr/>
        </p:nvSpPr>
        <p:spPr>
          <a:xfrm>
            <a:off x="9144000" y="-53729"/>
            <a:ext cx="3643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Dental Clinic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608025"/>
            <a:ext cx="9044251" cy="3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1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361" name="Google Shape;361;p21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21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" id="365" name="Google Shape;3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21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370" name="Google Shape;370;p21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1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Changi General Hospital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Simei Street 3, Singapore 529889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SG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hours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374" name="Google Shape;374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1"/>
          <p:cNvSpPr txBox="1"/>
          <p:nvPr/>
        </p:nvSpPr>
        <p:spPr>
          <a:xfrm>
            <a:off x="4980025" y="3193792"/>
            <a:ext cx="2250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Khoo Teck Puat Hospital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1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378" name="Google Shape;378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381" name="Google Shape;381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21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 Elizabeth Hospital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SG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 General Hospital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08" y="2191500"/>
            <a:ext cx="4001537" cy="387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/>
          <p:nvPr/>
        </p:nvSpPr>
        <p:spPr>
          <a:xfrm>
            <a:off x="9263269" y="588857"/>
            <a:ext cx="2855088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hospitals </a:t>
            </a: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hospital by clicking the “+” 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9144000" y="-23480"/>
            <a:ext cx="3316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Hospital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615374"/>
            <a:ext cx="9044251" cy="41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