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4EDC495-CB8C-4555-8498-847C96D2CAA0}">
  <a:tblStyle styleId="{44EDC495-CB8C-4555-8498-847C96D2CAA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425861b44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g425861b440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410728c8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g410728c87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267720" y="500270"/>
            <a:ext cx="9601484" cy="5857461"/>
            <a:chOff x="523461" y="543338"/>
            <a:chExt cx="11145078" cy="5857461"/>
          </a:xfrm>
        </p:grpSpPr>
        <p:sp>
          <p:nvSpPr>
            <p:cNvPr id="85" name="Google Shape;85;p13"/>
            <p:cNvSpPr/>
            <p:nvPr/>
          </p:nvSpPr>
          <p:spPr>
            <a:xfrm>
              <a:off x="523461" y="543338"/>
              <a:ext cx="11145078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6474716" y="940016"/>
            <a:ext cx="1458728" cy="1484244"/>
            <a:chOff x="5857460" y="715617"/>
            <a:chExt cx="1584650" cy="1484244"/>
          </a:xfrm>
        </p:grpSpPr>
        <p:sp>
          <p:nvSpPr>
            <p:cNvPr id="88" name="Google Shape;88;p13"/>
            <p:cNvSpPr/>
            <p:nvPr/>
          </p:nvSpPr>
          <p:spPr>
            <a:xfrm>
              <a:off x="5857460" y="715617"/>
              <a:ext cx="1584650" cy="148424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Google Shape;89;p13"/>
            <p:cNvCxnSpPr/>
            <p:nvPr/>
          </p:nvCxnSpPr>
          <p:spPr>
            <a:xfrm>
              <a:off x="5857460" y="967409"/>
              <a:ext cx="15846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5857460" y="1292087"/>
              <a:ext cx="15846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5857460" y="1643269"/>
              <a:ext cx="15846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5857460" y="1928191"/>
              <a:ext cx="15846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" name="Google Shape;93;p13"/>
          <p:cNvSpPr txBox="1"/>
          <p:nvPr/>
        </p:nvSpPr>
        <p:spPr>
          <a:xfrm>
            <a:off x="6494751" y="1531121"/>
            <a:ext cx="1251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6499225" y="2089047"/>
            <a:ext cx="11472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Polyclinics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6474359" y="917935"/>
            <a:ext cx="13709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</a:t>
            </a:r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>
            <a:off x="4773187" y="935337"/>
            <a:ext cx="1750951" cy="1224713"/>
            <a:chOff x="5857459" y="751220"/>
            <a:chExt cx="1584619" cy="1224713"/>
          </a:xfrm>
        </p:grpSpPr>
        <p:sp>
          <p:nvSpPr>
            <p:cNvPr id="97" name="Google Shape;97;p13"/>
            <p:cNvSpPr/>
            <p:nvPr/>
          </p:nvSpPr>
          <p:spPr>
            <a:xfrm>
              <a:off x="5857459" y="751220"/>
              <a:ext cx="1558059" cy="122471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" name="Google Shape;98;p13"/>
            <p:cNvCxnSpPr/>
            <p:nvPr/>
          </p:nvCxnSpPr>
          <p:spPr>
            <a:xfrm>
              <a:off x="5879240" y="1292085"/>
              <a:ext cx="156283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9" name="Google Shape;99;p13"/>
          <p:cNvSpPr txBox="1"/>
          <p:nvPr/>
        </p:nvSpPr>
        <p:spPr>
          <a:xfrm>
            <a:off x="4902591" y="941951"/>
            <a:ext cx="147303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4893468" y="1501516"/>
            <a:ext cx="1584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204932" y="67125"/>
            <a:ext cx="1730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</a:t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667058" y="1228776"/>
            <a:ext cx="4049979" cy="1896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671209" y="1192369"/>
            <a:ext cx="4187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Tips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more water ……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 rot="-5400000">
            <a:off x="2114722" y="2863415"/>
            <a:ext cx="111337" cy="21982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2479648" y="2950468"/>
            <a:ext cx="45719" cy="45719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rot="5400000">
            <a:off x="3087455" y="2863418"/>
            <a:ext cx="111336" cy="21982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2637856" y="2950466"/>
            <a:ext cx="45719" cy="4571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 flipH="1">
            <a:off x="2818962" y="2950465"/>
            <a:ext cx="45719" cy="45719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9" name="Google Shape;109;p13"/>
          <p:cNvGraphicFramePr/>
          <p:nvPr/>
        </p:nvGraphicFramePr>
        <p:xfrm>
          <a:off x="389055" y="3484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{44EDC495-CB8C-4555-8498-847C96D2CAA0}</a:tableStyleId>
              </a:tblPr>
              <a:tblGrid>
                <a:gridCol w="2501075"/>
                <a:gridCol w="2501075"/>
              </a:tblGrid>
              <a:tr h="114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14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mage result for pill icon"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6664" y="3676134"/>
            <a:ext cx="536186" cy="536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/>
        </p:nvSpPr>
        <p:spPr>
          <a:xfrm>
            <a:off x="3361805" y="4212320"/>
            <a:ext cx="1729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Pharmacy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560889" y="3176539"/>
            <a:ext cx="28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Links</a:t>
            </a:r>
            <a:endParaRPr/>
          </a:p>
        </p:txBody>
      </p:sp>
      <p:pic>
        <p:nvPicPr>
          <p:cNvPr descr="Image result for hospital icon" id="113" name="Google Shape;1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571" y="3593396"/>
            <a:ext cx="690785" cy="6907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968657" y="4229301"/>
            <a:ext cx="1729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Hospital</a:t>
            </a:r>
            <a:endParaRPr/>
          </a:p>
        </p:txBody>
      </p:sp>
      <p:pic>
        <p:nvPicPr>
          <p:cNvPr descr="Image result for clinic icon" id="115" name="Google Shape;11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286221" y="4629092"/>
            <a:ext cx="665052" cy="665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953793" y="5311529"/>
            <a:ext cx="1729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Polyclinic</a:t>
            </a:r>
            <a:endParaRPr/>
          </a:p>
        </p:txBody>
      </p:sp>
      <p:pic>
        <p:nvPicPr>
          <p:cNvPr descr="Image result for calendar icon" id="117" name="Google Shape;11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3456" y="4762767"/>
            <a:ext cx="665052" cy="665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 txBox="1"/>
          <p:nvPr/>
        </p:nvSpPr>
        <p:spPr>
          <a:xfrm>
            <a:off x="3126755" y="5311518"/>
            <a:ext cx="219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Appointment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5548400" y="3484375"/>
            <a:ext cx="4050000" cy="229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5608284" y="3705690"/>
            <a:ext cx="353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Feed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related news will be displayed here 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9409047" y="3725825"/>
            <a:ext cx="45600" cy="18969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204950" y="53455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  <p:grpSp>
        <p:nvGrpSpPr>
          <p:cNvPr id="123" name="Google Shape;123;p13"/>
          <p:cNvGrpSpPr/>
          <p:nvPr/>
        </p:nvGrpSpPr>
        <p:grpSpPr>
          <a:xfrm>
            <a:off x="3702516" y="499345"/>
            <a:ext cx="6232394" cy="430108"/>
            <a:chOff x="3702516" y="499339"/>
            <a:chExt cx="6232394" cy="455333"/>
          </a:xfrm>
        </p:grpSpPr>
        <p:sp>
          <p:nvSpPr>
            <p:cNvPr id="124" name="Google Shape;124;p13"/>
            <p:cNvSpPr/>
            <p:nvPr/>
          </p:nvSpPr>
          <p:spPr>
            <a:xfrm>
              <a:off x="7939155" y="506471"/>
              <a:ext cx="832500" cy="442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grpSp>
          <p:nvGrpSpPr>
            <p:cNvPr id="125" name="Google Shape;125;p13"/>
            <p:cNvGrpSpPr/>
            <p:nvPr/>
          </p:nvGrpSpPr>
          <p:grpSpPr>
            <a:xfrm>
              <a:off x="6473613" y="506472"/>
              <a:ext cx="1464439" cy="448200"/>
              <a:chOff x="6473613" y="506472"/>
              <a:chExt cx="1464439" cy="4482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6473613" y="506472"/>
                <a:ext cx="14586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10800000">
                <a:off x="7752652" y="689255"/>
                <a:ext cx="185400" cy="1401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>
              <a:off x="4759122" y="499339"/>
              <a:ext cx="1730400" cy="448200"/>
              <a:chOff x="4759122" y="499339"/>
              <a:chExt cx="1730400" cy="448200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4759122" y="499339"/>
                <a:ext cx="17304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 rot="10800000">
                <a:off x="6296150" y="689149"/>
                <a:ext cx="116100" cy="96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13"/>
            <p:cNvSpPr txBox="1"/>
            <p:nvPr/>
          </p:nvSpPr>
          <p:spPr>
            <a:xfrm>
              <a:off x="8725310" y="543410"/>
              <a:ext cx="120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702516" y="499340"/>
              <a:ext cx="1073400" cy="448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22"/>
          <p:cNvGrpSpPr/>
          <p:nvPr/>
        </p:nvGrpSpPr>
        <p:grpSpPr>
          <a:xfrm>
            <a:off x="204955" y="432218"/>
            <a:ext cx="9612630" cy="6449650"/>
            <a:chOff x="523461" y="543338"/>
            <a:chExt cx="11145078" cy="5857461"/>
          </a:xfrm>
        </p:grpSpPr>
        <p:sp>
          <p:nvSpPr>
            <p:cNvPr id="479" name="Google Shape;479;p22"/>
            <p:cNvSpPr/>
            <p:nvPr/>
          </p:nvSpPr>
          <p:spPr>
            <a:xfrm>
              <a:off x="523461" y="543338"/>
              <a:ext cx="11145078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22"/>
          <p:cNvSpPr txBox="1"/>
          <p:nvPr/>
        </p:nvSpPr>
        <p:spPr>
          <a:xfrm>
            <a:off x="204930" y="0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Page (Polyclinic)</a:t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463825" y="1258100"/>
            <a:ext cx="5632200" cy="562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2"/>
          <p:cNvSpPr txBox="1"/>
          <p:nvPr/>
        </p:nvSpPr>
        <p:spPr>
          <a:xfrm>
            <a:off x="463349" y="1207786"/>
            <a:ext cx="73818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Particulars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(yy/mm/dd)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Details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(Optional): </a:t>
            </a: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463826" y="1258806"/>
            <a:ext cx="5632200" cy="12186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2"/>
          <p:cNvSpPr txBox="1"/>
          <p:nvPr/>
        </p:nvSpPr>
        <p:spPr>
          <a:xfrm>
            <a:off x="463349" y="872986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</a:t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1410977" y="1483970"/>
            <a:ext cx="2411700" cy="2754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AMK Polyclinic</a:t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1400443" y="1823981"/>
            <a:ext cx="4297500" cy="439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 Mo Kio Central 2, Ang Mo Kio Polyclinic, Singapore</a:t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3456435" y="2771283"/>
            <a:ext cx="23874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2"/>
          <p:cNvSpPr/>
          <p:nvPr/>
        </p:nvSpPr>
        <p:spPr>
          <a:xfrm>
            <a:off x="3456435" y="3270511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3456435" y="3738860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/>
          <p:nvPr/>
        </p:nvSpPr>
        <p:spPr>
          <a:xfrm>
            <a:off x="3495478" y="4767569"/>
            <a:ext cx="2387400" cy="35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2"/>
          <p:cNvSpPr/>
          <p:nvPr/>
        </p:nvSpPr>
        <p:spPr>
          <a:xfrm>
            <a:off x="3495478" y="5872338"/>
            <a:ext cx="2387400" cy="557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2"/>
          <p:cNvSpPr/>
          <p:nvPr/>
        </p:nvSpPr>
        <p:spPr>
          <a:xfrm>
            <a:off x="3822679" y="6498066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</a:t>
            </a:r>
            <a:endParaRPr/>
          </a:p>
        </p:txBody>
      </p:sp>
      <p:sp>
        <p:nvSpPr>
          <p:cNvPr id="494" name="Google Shape;494;p22"/>
          <p:cNvSpPr/>
          <p:nvPr/>
        </p:nvSpPr>
        <p:spPr>
          <a:xfrm>
            <a:off x="5012279" y="6498068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endParaRPr/>
          </a:p>
        </p:txBody>
      </p:sp>
      <p:sp>
        <p:nvSpPr>
          <p:cNvPr id="495" name="Google Shape;495;p22"/>
          <p:cNvSpPr/>
          <p:nvPr/>
        </p:nvSpPr>
        <p:spPr>
          <a:xfrm>
            <a:off x="3495478" y="5400223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2"/>
          <p:cNvSpPr/>
          <p:nvPr/>
        </p:nvSpPr>
        <p:spPr>
          <a:xfrm>
            <a:off x="9840682" y="19270"/>
            <a:ext cx="265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Polyclinic &gt; Book </a:t>
            </a:r>
            <a:endParaRPr/>
          </a:p>
        </p:txBody>
      </p:sp>
      <p:sp>
        <p:nvSpPr>
          <p:cNvPr id="497" name="Google Shape;497;p22"/>
          <p:cNvSpPr txBox="1"/>
          <p:nvPr/>
        </p:nvSpPr>
        <p:spPr>
          <a:xfrm>
            <a:off x="9847496" y="869672"/>
            <a:ext cx="26676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user enter location and click book, system will direct user to this page.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location and address of selected polyclinic will be retrieved and display automatically in the textbox.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2"/>
          <p:cNvSpPr/>
          <p:nvPr/>
        </p:nvSpPr>
        <p:spPr>
          <a:xfrm>
            <a:off x="463349" y="2477291"/>
            <a:ext cx="5632200" cy="1705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2"/>
          <p:cNvSpPr/>
          <p:nvPr/>
        </p:nvSpPr>
        <p:spPr>
          <a:xfrm>
            <a:off x="3495478" y="4302387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alendar icon" id="500" name="Google Shape;5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823" y="4298621"/>
            <a:ext cx="312554" cy="307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22"/>
          <p:cNvGrpSpPr/>
          <p:nvPr/>
        </p:nvGrpSpPr>
        <p:grpSpPr>
          <a:xfrm>
            <a:off x="3702516" y="432214"/>
            <a:ext cx="6232440" cy="455430"/>
            <a:chOff x="3702516" y="499339"/>
            <a:chExt cx="6232440" cy="455430"/>
          </a:xfrm>
        </p:grpSpPr>
        <p:sp>
          <p:nvSpPr>
            <p:cNvPr id="502" name="Google Shape;502;p22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504" name="Google Shape;504;p22"/>
            <p:cNvGrpSpPr/>
            <p:nvPr/>
          </p:nvGrpSpPr>
          <p:grpSpPr>
            <a:xfrm>
              <a:off x="6473613" y="506472"/>
              <a:ext cx="1464439" cy="448297"/>
              <a:chOff x="6473613" y="506472"/>
              <a:chExt cx="1464439" cy="448297"/>
            </a:xfrm>
          </p:grpSpPr>
          <p:sp>
            <p:nvSpPr>
              <p:cNvPr id="505" name="Google Shape;505;p22"/>
              <p:cNvSpPr/>
              <p:nvPr/>
            </p:nvSpPr>
            <p:spPr>
              <a:xfrm>
                <a:off x="6473613" y="506472"/>
                <a:ext cx="1458728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22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508" name="Google Shape;508;p22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0" name="Google Shape;510;p22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511" name="Google Shape;511;p22"/>
          <p:cNvSpPr txBox="1"/>
          <p:nvPr/>
        </p:nvSpPr>
        <p:spPr>
          <a:xfrm>
            <a:off x="204950" y="43650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3"/>
          <p:cNvGrpSpPr/>
          <p:nvPr/>
        </p:nvGrpSpPr>
        <p:grpSpPr>
          <a:xfrm>
            <a:off x="218312" y="624577"/>
            <a:ext cx="9044610" cy="5873590"/>
            <a:chOff x="523460" y="543338"/>
            <a:chExt cx="11145079" cy="5873590"/>
          </a:xfrm>
        </p:grpSpPr>
        <p:sp>
          <p:nvSpPr>
            <p:cNvPr id="517" name="Google Shape;517;p23"/>
            <p:cNvSpPr/>
            <p:nvPr/>
          </p:nvSpPr>
          <p:spPr>
            <a:xfrm>
              <a:off x="523460" y="559467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9" name="Google Shape;519;p23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(CHAS Clinic) </a:t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pic>
        <p:nvPicPr>
          <p:cNvPr descr="Magnifying glass" id="521" name="Google Shape;5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3"/>
          <p:cNvSpPr/>
          <p:nvPr/>
        </p:nvSpPr>
        <p:spPr>
          <a:xfrm>
            <a:off x="271411" y="2117734"/>
            <a:ext cx="5444759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3"/>
          <p:cNvSpPr txBox="1"/>
          <p:nvPr/>
        </p:nvSpPr>
        <p:spPr>
          <a:xfrm>
            <a:off x="271064" y="2116302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>
            <a:off x="5989807" y="1218046"/>
            <a:ext cx="3220278" cy="4856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5" name="Google Shape;525;p23"/>
          <p:cNvGrpSpPr/>
          <p:nvPr/>
        </p:nvGrpSpPr>
        <p:grpSpPr>
          <a:xfrm>
            <a:off x="6095998" y="1269278"/>
            <a:ext cx="3007896" cy="2341666"/>
            <a:chOff x="4890226" y="1264290"/>
            <a:chExt cx="3007896" cy="2341666"/>
          </a:xfrm>
        </p:grpSpPr>
        <p:sp>
          <p:nvSpPr>
            <p:cNvPr id="526" name="Google Shape;526;p23"/>
            <p:cNvSpPr/>
            <p:nvPr/>
          </p:nvSpPr>
          <p:spPr>
            <a:xfrm>
              <a:off x="4890226" y="1264290"/>
              <a:ext cx="3007896" cy="36933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3"/>
            <p:cNvSpPr txBox="1"/>
            <p:nvPr/>
          </p:nvSpPr>
          <p:spPr>
            <a:xfrm>
              <a:off x="4903304" y="1297632"/>
              <a:ext cx="2853860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Yong Clinic &amp; Surgery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HDB Yishun #01-06, 632 Yishun Street 61 (S)760632, Singapore 760632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Opening Hour: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8:30AM – 9:00PM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4890226" y="1630717"/>
              <a:ext cx="3007896" cy="14351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p23"/>
          <p:cNvGrpSpPr/>
          <p:nvPr/>
        </p:nvGrpSpPr>
        <p:grpSpPr>
          <a:xfrm>
            <a:off x="6095998" y="3207882"/>
            <a:ext cx="3007896" cy="328725"/>
            <a:chOff x="4903305" y="3193792"/>
            <a:chExt cx="3007896" cy="328725"/>
          </a:xfrm>
        </p:grpSpPr>
        <p:sp>
          <p:nvSpPr>
            <p:cNvPr id="530" name="Google Shape;530;p23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2" name="Google Shape;532;p23"/>
          <p:cNvSpPr txBox="1"/>
          <p:nvPr/>
        </p:nvSpPr>
        <p:spPr>
          <a:xfrm>
            <a:off x="6202941" y="3207882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 Clinic </a:t>
            </a:r>
            <a:endParaRPr/>
          </a:p>
        </p:txBody>
      </p:sp>
      <p:grpSp>
        <p:nvGrpSpPr>
          <p:cNvPr id="533" name="Google Shape;533;p23"/>
          <p:cNvGrpSpPr/>
          <p:nvPr/>
        </p:nvGrpSpPr>
        <p:grpSpPr>
          <a:xfrm>
            <a:off x="6109077" y="3622783"/>
            <a:ext cx="3007896" cy="328725"/>
            <a:chOff x="4903305" y="3193792"/>
            <a:chExt cx="3007896" cy="328725"/>
          </a:xfrm>
        </p:grpSpPr>
        <p:sp>
          <p:nvSpPr>
            <p:cNvPr id="534" name="Google Shape;534;p23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6" name="Google Shape;536;p23"/>
          <p:cNvGrpSpPr/>
          <p:nvPr/>
        </p:nvGrpSpPr>
        <p:grpSpPr>
          <a:xfrm>
            <a:off x="6109077" y="4050720"/>
            <a:ext cx="3007896" cy="328725"/>
            <a:chOff x="4903305" y="3193792"/>
            <a:chExt cx="3007896" cy="328725"/>
          </a:xfrm>
        </p:grpSpPr>
        <p:sp>
          <p:nvSpPr>
            <p:cNvPr id="537" name="Google Shape;537;p23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23"/>
          <p:cNvSpPr txBox="1"/>
          <p:nvPr/>
        </p:nvSpPr>
        <p:spPr>
          <a:xfrm>
            <a:off x="6252781" y="3612954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Hougang Clinic</a:t>
            </a:r>
            <a:endParaRPr/>
          </a:p>
        </p:txBody>
      </p:sp>
      <p:sp>
        <p:nvSpPr>
          <p:cNvPr id="540" name="Google Shape;540;p23"/>
          <p:cNvSpPr txBox="1"/>
          <p:nvPr/>
        </p:nvSpPr>
        <p:spPr>
          <a:xfrm>
            <a:off x="6213948" y="4050720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338 Family Clinic</a:t>
            </a:r>
            <a:endParaRPr/>
          </a:p>
        </p:txBody>
      </p:sp>
      <p:sp>
        <p:nvSpPr>
          <p:cNvPr id="541" name="Google Shape;541;p23"/>
          <p:cNvSpPr/>
          <p:nvPr/>
        </p:nvSpPr>
        <p:spPr>
          <a:xfrm>
            <a:off x="8843479" y="1413240"/>
            <a:ext cx="176982" cy="68495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3"/>
          <p:cNvSpPr txBox="1"/>
          <p:nvPr/>
        </p:nvSpPr>
        <p:spPr>
          <a:xfrm>
            <a:off x="9315673" y="121040"/>
            <a:ext cx="2855088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Make appointment -&gt; CHAS Clinic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choose different healthcare premises to make appointment.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clinic by clicking the “+” sign.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3"/>
          <p:cNvSpPr/>
          <p:nvPr/>
        </p:nvSpPr>
        <p:spPr>
          <a:xfrm>
            <a:off x="8204934" y="5539985"/>
            <a:ext cx="870624" cy="385099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271064" y="1787680"/>
            <a:ext cx="5444759" cy="3255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3"/>
          <p:cNvSpPr/>
          <p:nvPr/>
        </p:nvSpPr>
        <p:spPr>
          <a:xfrm>
            <a:off x="271063" y="1783169"/>
            <a:ext cx="1182842" cy="33313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1453905" y="1783169"/>
            <a:ext cx="1245337" cy="332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2636398" y="1786644"/>
            <a:ext cx="864645" cy="3325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48" name="Google Shape;548;p23"/>
          <p:cNvSpPr/>
          <p:nvPr/>
        </p:nvSpPr>
        <p:spPr>
          <a:xfrm>
            <a:off x="3501043" y="1782958"/>
            <a:ext cx="1064782" cy="3396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4581291" y="1783169"/>
            <a:ext cx="1116012" cy="3366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550" name="Google Shape;55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063" y="2417492"/>
            <a:ext cx="5424911" cy="397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23"/>
          <p:cNvGrpSpPr/>
          <p:nvPr/>
        </p:nvGrpSpPr>
        <p:grpSpPr>
          <a:xfrm>
            <a:off x="2857193" y="632247"/>
            <a:ext cx="6232440" cy="428438"/>
            <a:chOff x="3702516" y="499339"/>
            <a:chExt cx="6232440" cy="455430"/>
          </a:xfrm>
        </p:grpSpPr>
        <p:sp>
          <p:nvSpPr>
            <p:cNvPr id="552" name="Google Shape;552;p23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554" name="Google Shape;554;p23"/>
            <p:cNvGrpSpPr/>
            <p:nvPr/>
          </p:nvGrpSpPr>
          <p:grpSpPr>
            <a:xfrm>
              <a:off x="6473613" y="506472"/>
              <a:ext cx="1464439" cy="448297"/>
              <a:chOff x="6473613" y="506472"/>
              <a:chExt cx="1464439" cy="448297"/>
            </a:xfrm>
          </p:grpSpPr>
          <p:sp>
            <p:nvSpPr>
              <p:cNvPr id="555" name="Google Shape;555;p23"/>
              <p:cNvSpPr/>
              <p:nvPr/>
            </p:nvSpPr>
            <p:spPr>
              <a:xfrm>
                <a:off x="6473613" y="506472"/>
                <a:ext cx="1458728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" name="Google Shape;557;p23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558" name="Google Shape;558;p23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0" name="Google Shape;560;p23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561" name="Google Shape;561;p23"/>
          <p:cNvSpPr txBox="1"/>
          <p:nvPr/>
        </p:nvSpPr>
        <p:spPr>
          <a:xfrm>
            <a:off x="218300" y="661793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4"/>
          <p:cNvGrpSpPr/>
          <p:nvPr/>
        </p:nvGrpSpPr>
        <p:grpSpPr>
          <a:xfrm>
            <a:off x="231911" y="592699"/>
            <a:ext cx="9044610" cy="5858002"/>
            <a:chOff x="523460" y="543338"/>
            <a:chExt cx="11145079" cy="5858002"/>
          </a:xfrm>
        </p:grpSpPr>
        <p:sp>
          <p:nvSpPr>
            <p:cNvPr id="567" name="Google Shape;567;p24"/>
            <p:cNvSpPr/>
            <p:nvPr/>
          </p:nvSpPr>
          <p:spPr>
            <a:xfrm>
              <a:off x="523460" y="543879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9" name="Google Shape;569;p24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(Dental Clinic) </a:t>
            </a:r>
            <a:endParaRPr/>
          </a:p>
        </p:txBody>
      </p:sp>
      <p:sp>
        <p:nvSpPr>
          <p:cNvPr id="570" name="Google Shape;570;p24"/>
          <p:cNvSpPr/>
          <p:nvPr/>
        </p:nvSpPr>
        <p:spPr>
          <a:xfrm>
            <a:off x="271669" y="1205948"/>
            <a:ext cx="38895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pic>
        <p:nvPicPr>
          <p:cNvPr descr="Magnifying glass" id="571" name="Google Shape;5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4"/>
          <p:cNvSpPr/>
          <p:nvPr/>
        </p:nvSpPr>
        <p:spPr>
          <a:xfrm>
            <a:off x="271411" y="2117734"/>
            <a:ext cx="5444759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4"/>
          <p:cNvSpPr txBox="1"/>
          <p:nvPr/>
        </p:nvSpPr>
        <p:spPr>
          <a:xfrm>
            <a:off x="271064" y="2116302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/>
          </a:p>
        </p:txBody>
      </p:sp>
      <p:sp>
        <p:nvSpPr>
          <p:cNvPr id="574" name="Google Shape;574;p24"/>
          <p:cNvSpPr txBox="1"/>
          <p:nvPr/>
        </p:nvSpPr>
        <p:spPr>
          <a:xfrm>
            <a:off x="9315673" y="121040"/>
            <a:ext cx="2855088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Make appointment -&gt;Dental Clinic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choose different healthcare premises to make appointment.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clinic by clicking the “+” sign.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4"/>
          <p:cNvSpPr/>
          <p:nvPr/>
        </p:nvSpPr>
        <p:spPr>
          <a:xfrm>
            <a:off x="271064" y="1787680"/>
            <a:ext cx="5444759" cy="3255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4"/>
          <p:cNvSpPr/>
          <p:nvPr/>
        </p:nvSpPr>
        <p:spPr>
          <a:xfrm>
            <a:off x="271063" y="1783169"/>
            <a:ext cx="1182842" cy="3331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1453905" y="1783169"/>
            <a:ext cx="1245337" cy="332922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78" name="Google Shape;578;p24"/>
          <p:cNvSpPr/>
          <p:nvPr/>
        </p:nvSpPr>
        <p:spPr>
          <a:xfrm>
            <a:off x="2636398" y="1786644"/>
            <a:ext cx="864645" cy="3325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79" name="Google Shape;579;p24"/>
          <p:cNvSpPr/>
          <p:nvPr/>
        </p:nvSpPr>
        <p:spPr>
          <a:xfrm>
            <a:off x="3501043" y="1782958"/>
            <a:ext cx="1064782" cy="3396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4581291" y="1783169"/>
            <a:ext cx="1116012" cy="3366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581" name="Google Shape;58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251" y="2401753"/>
            <a:ext cx="5444758" cy="399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5962" y="1205948"/>
            <a:ext cx="3254113" cy="4913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3" name="Google Shape;583;p24"/>
          <p:cNvGrpSpPr/>
          <p:nvPr/>
        </p:nvGrpSpPr>
        <p:grpSpPr>
          <a:xfrm>
            <a:off x="3067271" y="589792"/>
            <a:ext cx="6232440" cy="424071"/>
            <a:chOff x="3702516" y="499339"/>
            <a:chExt cx="6232440" cy="455430"/>
          </a:xfrm>
        </p:grpSpPr>
        <p:sp>
          <p:nvSpPr>
            <p:cNvPr id="584" name="Google Shape;584;p24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FAQ</a:t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586" name="Google Shape;586;p24"/>
            <p:cNvGrpSpPr/>
            <p:nvPr/>
          </p:nvGrpSpPr>
          <p:grpSpPr>
            <a:xfrm>
              <a:off x="6473613" y="506472"/>
              <a:ext cx="1464439" cy="448297"/>
              <a:chOff x="6473613" y="506472"/>
              <a:chExt cx="1464439" cy="448297"/>
            </a:xfrm>
          </p:grpSpPr>
          <p:sp>
            <p:nvSpPr>
              <p:cNvPr id="587" name="Google Shape;587;p24"/>
              <p:cNvSpPr/>
              <p:nvPr/>
            </p:nvSpPr>
            <p:spPr>
              <a:xfrm>
                <a:off x="6473613" y="506472"/>
                <a:ext cx="1458728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9" name="Google Shape;589;p24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590" name="Google Shape;590;p24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2" name="Google Shape;592;p24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Feedback</a:t>
              </a: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593" name="Google Shape;593;p24"/>
          <p:cNvSpPr txBox="1"/>
          <p:nvPr/>
        </p:nvSpPr>
        <p:spPr>
          <a:xfrm>
            <a:off x="204925" y="555031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5"/>
          <p:cNvGrpSpPr/>
          <p:nvPr/>
        </p:nvGrpSpPr>
        <p:grpSpPr>
          <a:xfrm>
            <a:off x="251085" y="581012"/>
            <a:ext cx="9025285" cy="5845114"/>
            <a:chOff x="523460" y="543338"/>
            <a:chExt cx="11145079" cy="5858002"/>
          </a:xfrm>
        </p:grpSpPr>
        <p:sp>
          <p:nvSpPr>
            <p:cNvPr id="599" name="Google Shape;599;p25"/>
            <p:cNvSpPr/>
            <p:nvPr/>
          </p:nvSpPr>
          <p:spPr>
            <a:xfrm>
              <a:off x="523460" y="543879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1" name="Google Shape;601;p25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(Hospital) </a:t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pic>
        <p:nvPicPr>
          <p:cNvPr descr="Magnifying glass" id="603" name="Google Shape;6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25"/>
          <p:cNvSpPr/>
          <p:nvPr/>
        </p:nvSpPr>
        <p:spPr>
          <a:xfrm>
            <a:off x="271411" y="2117734"/>
            <a:ext cx="5444759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>
            <a:off x="271064" y="2116302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/>
          </a:p>
        </p:txBody>
      </p:sp>
      <p:sp>
        <p:nvSpPr>
          <p:cNvPr id="606" name="Google Shape;606;p25"/>
          <p:cNvSpPr txBox="1"/>
          <p:nvPr/>
        </p:nvSpPr>
        <p:spPr>
          <a:xfrm>
            <a:off x="9315673" y="121040"/>
            <a:ext cx="2855088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Make appointment -&gt;Hospital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choose different healthcare premises to make appointment.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clinic by clicking the “+” sign.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271064" y="1787680"/>
            <a:ext cx="5444759" cy="3255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271063" y="1783169"/>
            <a:ext cx="1182842" cy="3331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1453905" y="1783169"/>
            <a:ext cx="1245337" cy="332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2636398" y="1786644"/>
            <a:ext cx="864645" cy="332526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3501043" y="1782958"/>
            <a:ext cx="1064782" cy="3396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4581291" y="1783169"/>
            <a:ext cx="1116012" cy="3366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613" name="Google Shape;61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420" y="2554184"/>
            <a:ext cx="5442053" cy="387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8374" y="1232876"/>
            <a:ext cx="3191787" cy="5031883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5"/>
          <p:cNvSpPr txBox="1"/>
          <p:nvPr/>
        </p:nvSpPr>
        <p:spPr>
          <a:xfrm>
            <a:off x="231900" y="574143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  <p:grpSp>
        <p:nvGrpSpPr>
          <p:cNvPr id="616" name="Google Shape;616;p25"/>
          <p:cNvGrpSpPr/>
          <p:nvPr/>
        </p:nvGrpSpPr>
        <p:grpSpPr>
          <a:xfrm>
            <a:off x="3170050" y="583151"/>
            <a:ext cx="6129616" cy="430580"/>
            <a:chOff x="3805295" y="492230"/>
            <a:chExt cx="6129616" cy="462442"/>
          </a:xfrm>
        </p:grpSpPr>
        <p:sp>
          <p:nvSpPr>
            <p:cNvPr id="617" name="Google Shape;617;p25"/>
            <p:cNvSpPr/>
            <p:nvPr/>
          </p:nvSpPr>
          <p:spPr>
            <a:xfrm>
              <a:off x="7939155" y="506472"/>
              <a:ext cx="832500" cy="448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805295" y="492230"/>
              <a:ext cx="970500" cy="455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619" name="Google Shape;619;p25"/>
            <p:cNvGrpSpPr/>
            <p:nvPr/>
          </p:nvGrpSpPr>
          <p:grpSpPr>
            <a:xfrm>
              <a:off x="6473613" y="506472"/>
              <a:ext cx="1464439" cy="448200"/>
              <a:chOff x="6473613" y="506472"/>
              <a:chExt cx="1464439" cy="448200"/>
            </a:xfrm>
          </p:grpSpPr>
          <p:sp>
            <p:nvSpPr>
              <p:cNvPr id="620" name="Google Shape;620;p25"/>
              <p:cNvSpPr/>
              <p:nvPr/>
            </p:nvSpPr>
            <p:spPr>
              <a:xfrm>
                <a:off x="6473613" y="506472"/>
                <a:ext cx="14586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 rot="10800000">
                <a:off x="7752652" y="689255"/>
                <a:ext cx="185400" cy="1401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2" name="Google Shape;622;p25"/>
            <p:cNvGrpSpPr/>
            <p:nvPr/>
          </p:nvGrpSpPr>
          <p:grpSpPr>
            <a:xfrm>
              <a:off x="4759122" y="499339"/>
              <a:ext cx="1730400" cy="448200"/>
              <a:chOff x="4759122" y="499339"/>
              <a:chExt cx="1730400" cy="448200"/>
            </a:xfrm>
          </p:grpSpPr>
          <p:sp>
            <p:nvSpPr>
              <p:cNvPr id="623" name="Google Shape;623;p25"/>
              <p:cNvSpPr/>
              <p:nvPr/>
            </p:nvSpPr>
            <p:spPr>
              <a:xfrm>
                <a:off x="4759122" y="499339"/>
                <a:ext cx="17304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 rot="10800000">
                <a:off x="6296150" y="689149"/>
                <a:ext cx="116100" cy="96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5" name="Google Shape;625;p25"/>
            <p:cNvSpPr txBox="1"/>
            <p:nvPr/>
          </p:nvSpPr>
          <p:spPr>
            <a:xfrm>
              <a:off x="8725310" y="543410"/>
              <a:ext cx="120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6"/>
          <p:cNvGrpSpPr/>
          <p:nvPr/>
        </p:nvGrpSpPr>
        <p:grpSpPr>
          <a:xfrm>
            <a:off x="231911" y="592699"/>
            <a:ext cx="9044610" cy="5858002"/>
            <a:chOff x="523460" y="543338"/>
            <a:chExt cx="11145079" cy="5858002"/>
          </a:xfrm>
        </p:grpSpPr>
        <p:sp>
          <p:nvSpPr>
            <p:cNvPr id="631" name="Google Shape;631;p26"/>
            <p:cNvSpPr/>
            <p:nvPr/>
          </p:nvSpPr>
          <p:spPr>
            <a:xfrm>
              <a:off x="523460" y="543879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3" name="Google Shape;633;p26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(Pharmacy) </a:t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pic>
        <p:nvPicPr>
          <p:cNvPr descr="Magnifying glass" id="635" name="Google Shape;6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26"/>
          <p:cNvSpPr/>
          <p:nvPr/>
        </p:nvSpPr>
        <p:spPr>
          <a:xfrm>
            <a:off x="271411" y="2117734"/>
            <a:ext cx="5444759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6"/>
          <p:cNvSpPr txBox="1"/>
          <p:nvPr/>
        </p:nvSpPr>
        <p:spPr>
          <a:xfrm>
            <a:off x="271064" y="2116302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/>
          </a:p>
        </p:txBody>
      </p:sp>
      <p:sp>
        <p:nvSpPr>
          <p:cNvPr id="638" name="Google Shape;638;p26"/>
          <p:cNvSpPr txBox="1"/>
          <p:nvPr/>
        </p:nvSpPr>
        <p:spPr>
          <a:xfrm>
            <a:off x="9315673" y="121040"/>
            <a:ext cx="2855088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Make appointment -&gt;Pharmacy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choose different healthcare premises to make appointment.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Pharmacy 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clinic by clicking the “+” sign.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6"/>
          <p:cNvSpPr/>
          <p:nvPr/>
        </p:nvSpPr>
        <p:spPr>
          <a:xfrm>
            <a:off x="271064" y="1787680"/>
            <a:ext cx="5444759" cy="3255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6"/>
          <p:cNvSpPr/>
          <p:nvPr/>
        </p:nvSpPr>
        <p:spPr>
          <a:xfrm>
            <a:off x="271063" y="1783169"/>
            <a:ext cx="1182842" cy="3331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41" name="Google Shape;641;p26"/>
          <p:cNvSpPr/>
          <p:nvPr/>
        </p:nvSpPr>
        <p:spPr>
          <a:xfrm>
            <a:off x="1453905" y="1783169"/>
            <a:ext cx="1245337" cy="332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2636398" y="1786644"/>
            <a:ext cx="864645" cy="3325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43" name="Google Shape;643;p26"/>
          <p:cNvSpPr/>
          <p:nvPr/>
        </p:nvSpPr>
        <p:spPr>
          <a:xfrm>
            <a:off x="3501043" y="1782958"/>
            <a:ext cx="1064782" cy="33968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44" name="Google Shape;644;p26"/>
          <p:cNvSpPr/>
          <p:nvPr/>
        </p:nvSpPr>
        <p:spPr>
          <a:xfrm>
            <a:off x="4581291" y="1783169"/>
            <a:ext cx="1116012" cy="3366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645" name="Google Shape;6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503" y="2485634"/>
            <a:ext cx="5391319" cy="389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5999" y="1208637"/>
            <a:ext cx="3094931" cy="49108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7" name="Google Shape;647;p26"/>
          <p:cNvGrpSpPr/>
          <p:nvPr/>
        </p:nvGrpSpPr>
        <p:grpSpPr>
          <a:xfrm>
            <a:off x="2958490" y="577019"/>
            <a:ext cx="6232440" cy="455430"/>
            <a:chOff x="3702516" y="499339"/>
            <a:chExt cx="6232440" cy="455430"/>
          </a:xfrm>
        </p:grpSpPr>
        <p:sp>
          <p:nvSpPr>
            <p:cNvPr id="648" name="Google Shape;648;p26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650" name="Google Shape;650;p26"/>
            <p:cNvGrpSpPr/>
            <p:nvPr/>
          </p:nvGrpSpPr>
          <p:grpSpPr>
            <a:xfrm>
              <a:off x="6473613" y="506472"/>
              <a:ext cx="1464439" cy="448297"/>
              <a:chOff x="6473613" y="506472"/>
              <a:chExt cx="1464439" cy="448297"/>
            </a:xfrm>
          </p:grpSpPr>
          <p:sp>
            <p:nvSpPr>
              <p:cNvPr id="651" name="Google Shape;651;p26"/>
              <p:cNvSpPr/>
              <p:nvPr/>
            </p:nvSpPr>
            <p:spPr>
              <a:xfrm>
                <a:off x="6473613" y="506472"/>
                <a:ext cx="1458728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652" name="Google Shape;652;p26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p26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654" name="Google Shape;654;p26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655" name="Google Shape;655;p26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6" name="Google Shape;656;p26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657" name="Google Shape;657;p26"/>
          <p:cNvSpPr txBox="1"/>
          <p:nvPr/>
        </p:nvSpPr>
        <p:spPr>
          <a:xfrm>
            <a:off x="231900" y="574143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27"/>
          <p:cNvGrpSpPr/>
          <p:nvPr/>
        </p:nvGrpSpPr>
        <p:grpSpPr>
          <a:xfrm>
            <a:off x="231911" y="592699"/>
            <a:ext cx="9044610" cy="5858002"/>
            <a:chOff x="523460" y="543338"/>
            <a:chExt cx="11145079" cy="5858002"/>
          </a:xfrm>
        </p:grpSpPr>
        <p:sp>
          <p:nvSpPr>
            <p:cNvPr id="663" name="Google Shape;663;p27"/>
            <p:cNvSpPr/>
            <p:nvPr/>
          </p:nvSpPr>
          <p:spPr>
            <a:xfrm>
              <a:off x="523460" y="543879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27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(Polyclinic) </a:t>
            </a: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pic>
        <p:nvPicPr>
          <p:cNvPr descr="Magnifying glass" id="667" name="Google Shape;6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27"/>
          <p:cNvSpPr/>
          <p:nvPr/>
        </p:nvSpPr>
        <p:spPr>
          <a:xfrm>
            <a:off x="271411" y="2117734"/>
            <a:ext cx="5444759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7"/>
          <p:cNvSpPr txBox="1"/>
          <p:nvPr/>
        </p:nvSpPr>
        <p:spPr>
          <a:xfrm>
            <a:off x="271064" y="2116302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/>
          </a:p>
        </p:txBody>
      </p:sp>
      <p:sp>
        <p:nvSpPr>
          <p:cNvPr id="670" name="Google Shape;670;p27"/>
          <p:cNvSpPr txBox="1"/>
          <p:nvPr/>
        </p:nvSpPr>
        <p:spPr>
          <a:xfrm>
            <a:off x="9315673" y="121040"/>
            <a:ext cx="2855088" cy="680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Make appointment -&gt;Polyclinic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choose different healthcare premises to make appointment.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Polyclinic 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clinic by clicking the “+” sign.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271064" y="1787680"/>
            <a:ext cx="5444759" cy="3255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271063" y="1783169"/>
            <a:ext cx="1182842" cy="3331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1453905" y="1783169"/>
            <a:ext cx="1245337" cy="332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2636398" y="1786644"/>
            <a:ext cx="864645" cy="33252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3501043" y="1782958"/>
            <a:ext cx="1064782" cy="3396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4581291" y="1783169"/>
            <a:ext cx="1116012" cy="33660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677" name="Google Shape;67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984" y="2485634"/>
            <a:ext cx="5428839" cy="383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2621" y="1232877"/>
            <a:ext cx="3081722" cy="48866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9" name="Google Shape;679;p27"/>
          <p:cNvGrpSpPr/>
          <p:nvPr/>
        </p:nvGrpSpPr>
        <p:grpSpPr>
          <a:xfrm>
            <a:off x="3001403" y="577019"/>
            <a:ext cx="6232440" cy="455430"/>
            <a:chOff x="3702516" y="499339"/>
            <a:chExt cx="6232440" cy="455430"/>
          </a:xfrm>
        </p:grpSpPr>
        <p:sp>
          <p:nvSpPr>
            <p:cNvPr id="680" name="Google Shape;680;p27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682" name="Google Shape;682;p27"/>
            <p:cNvGrpSpPr/>
            <p:nvPr/>
          </p:nvGrpSpPr>
          <p:grpSpPr>
            <a:xfrm>
              <a:off x="6473613" y="506472"/>
              <a:ext cx="1464439" cy="448297"/>
              <a:chOff x="6473613" y="506472"/>
              <a:chExt cx="1464439" cy="448297"/>
            </a:xfrm>
          </p:grpSpPr>
          <p:sp>
            <p:nvSpPr>
              <p:cNvPr id="683" name="Google Shape;683;p27"/>
              <p:cNvSpPr/>
              <p:nvPr/>
            </p:nvSpPr>
            <p:spPr>
              <a:xfrm>
                <a:off x="6473613" y="506472"/>
                <a:ext cx="1458728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5" name="Google Shape;685;p27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686" name="Google Shape;686;p27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8" name="Google Shape;688;p27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28"/>
          <p:cNvGrpSpPr/>
          <p:nvPr/>
        </p:nvGrpSpPr>
        <p:grpSpPr>
          <a:xfrm>
            <a:off x="204930" y="499343"/>
            <a:ext cx="9601200" cy="6192079"/>
            <a:chOff x="204930" y="499343"/>
            <a:chExt cx="9601200" cy="6192079"/>
          </a:xfrm>
        </p:grpSpPr>
        <p:sp>
          <p:nvSpPr>
            <p:cNvPr id="694" name="Google Shape;694;p28"/>
            <p:cNvSpPr/>
            <p:nvPr/>
          </p:nvSpPr>
          <p:spPr>
            <a:xfrm>
              <a:off x="204930" y="499343"/>
              <a:ext cx="9601200" cy="619207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204930" y="499343"/>
              <a:ext cx="9601200" cy="448297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6" name="Google Shape;696;p28"/>
          <p:cNvSpPr txBox="1"/>
          <p:nvPr/>
        </p:nvSpPr>
        <p:spPr>
          <a:xfrm>
            <a:off x="204930" y="67125"/>
            <a:ext cx="4034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 Page</a:t>
            </a:r>
            <a:endParaRPr/>
          </a:p>
        </p:txBody>
      </p:sp>
      <p:sp>
        <p:nvSpPr>
          <p:cNvPr id="697" name="Google Shape;697;p28"/>
          <p:cNvSpPr/>
          <p:nvPr/>
        </p:nvSpPr>
        <p:spPr>
          <a:xfrm>
            <a:off x="463826" y="1325217"/>
            <a:ext cx="5632174" cy="28889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8"/>
          <p:cNvSpPr txBox="1"/>
          <p:nvPr/>
        </p:nvSpPr>
        <p:spPr>
          <a:xfrm>
            <a:off x="463824" y="1185386"/>
            <a:ext cx="73818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(dd/mm/yy)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8"/>
          <p:cNvSpPr txBox="1"/>
          <p:nvPr/>
        </p:nvSpPr>
        <p:spPr>
          <a:xfrm>
            <a:off x="463349" y="940111"/>
            <a:ext cx="4306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 </a:t>
            </a:r>
            <a:endParaRPr/>
          </a:p>
        </p:txBody>
      </p:sp>
      <p:sp>
        <p:nvSpPr>
          <p:cNvPr id="700" name="Google Shape;700;p28"/>
          <p:cNvSpPr/>
          <p:nvPr/>
        </p:nvSpPr>
        <p:spPr>
          <a:xfrm>
            <a:off x="3456435" y="1566752"/>
            <a:ext cx="2387296" cy="329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S9012312Z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8"/>
          <p:cNvSpPr/>
          <p:nvPr/>
        </p:nvSpPr>
        <p:spPr>
          <a:xfrm>
            <a:off x="3456435" y="2065980"/>
            <a:ext cx="2387296" cy="3147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12/12/90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8"/>
          <p:cNvSpPr/>
          <p:nvPr/>
        </p:nvSpPr>
        <p:spPr>
          <a:xfrm>
            <a:off x="2181515" y="3493706"/>
            <a:ext cx="1065268" cy="4168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</a:t>
            </a:r>
            <a:endParaRPr/>
          </a:p>
        </p:txBody>
      </p:sp>
      <p:sp>
        <p:nvSpPr>
          <p:cNvPr id="703" name="Google Shape;703;p28"/>
          <p:cNvSpPr/>
          <p:nvPr/>
        </p:nvSpPr>
        <p:spPr>
          <a:xfrm>
            <a:off x="3779459" y="3476519"/>
            <a:ext cx="990845" cy="4168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endParaRPr/>
          </a:p>
        </p:txBody>
      </p:sp>
      <p:sp>
        <p:nvSpPr>
          <p:cNvPr id="704" name="Google Shape;704;p28"/>
          <p:cNvSpPr/>
          <p:nvPr/>
        </p:nvSpPr>
        <p:spPr>
          <a:xfrm>
            <a:off x="9960532" y="104000"/>
            <a:ext cx="300882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Manage appointment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After user clicks “Manage”, there will be a pop out requesting user to enter One-time password that is sent to his/her mobile number. </a:t>
            </a:r>
            <a:endParaRPr/>
          </a:p>
        </p:txBody>
      </p:sp>
      <p:sp>
        <p:nvSpPr>
          <p:cNvPr id="705" name="Google Shape;705;p28"/>
          <p:cNvSpPr/>
          <p:nvPr/>
        </p:nvSpPr>
        <p:spPr>
          <a:xfrm>
            <a:off x="3456435" y="2482407"/>
            <a:ext cx="2387296" cy="3147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6" name="Google Shape;706;p28"/>
          <p:cNvGrpSpPr/>
          <p:nvPr/>
        </p:nvGrpSpPr>
        <p:grpSpPr>
          <a:xfrm>
            <a:off x="3004557" y="2209226"/>
            <a:ext cx="3556200" cy="1462376"/>
            <a:chOff x="6454295" y="2292251"/>
            <a:chExt cx="3556200" cy="1462376"/>
          </a:xfrm>
        </p:grpSpPr>
        <p:sp>
          <p:nvSpPr>
            <p:cNvPr id="707" name="Google Shape;707;p28"/>
            <p:cNvSpPr/>
            <p:nvPr/>
          </p:nvSpPr>
          <p:spPr>
            <a:xfrm>
              <a:off x="6454295" y="2400727"/>
              <a:ext cx="3556200" cy="13539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8"/>
            <p:cNvSpPr txBox="1"/>
            <p:nvPr/>
          </p:nvSpPr>
          <p:spPr>
            <a:xfrm>
              <a:off x="6559826" y="2292251"/>
              <a:ext cx="26296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OTP : </a:t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7279028" y="2654843"/>
              <a:ext cx="2387296" cy="32932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95123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7335841" y="3191771"/>
              <a:ext cx="981600" cy="369300"/>
            </a:xfrm>
            <a:prstGeom prst="flowChartAlternateProcess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Confirm </a:t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8593063" y="3175274"/>
              <a:ext cx="981600" cy="369300"/>
            </a:xfrm>
            <a:prstGeom prst="flowChartAlternateProcess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Cancel </a:t>
              </a:r>
              <a:endParaRPr/>
            </a:p>
          </p:txBody>
        </p:sp>
      </p:grpSp>
      <p:grpSp>
        <p:nvGrpSpPr>
          <p:cNvPr id="712" name="Google Shape;712;p28"/>
          <p:cNvGrpSpPr/>
          <p:nvPr/>
        </p:nvGrpSpPr>
        <p:grpSpPr>
          <a:xfrm>
            <a:off x="3702516" y="499339"/>
            <a:ext cx="6232440" cy="455430"/>
            <a:chOff x="3702516" y="499339"/>
            <a:chExt cx="6232440" cy="455430"/>
          </a:xfrm>
        </p:grpSpPr>
        <p:sp>
          <p:nvSpPr>
            <p:cNvPr id="713" name="Google Shape;713;p28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715" name="Google Shape;715;p28"/>
            <p:cNvGrpSpPr/>
            <p:nvPr/>
          </p:nvGrpSpPr>
          <p:grpSpPr>
            <a:xfrm>
              <a:off x="6473613" y="506472"/>
              <a:ext cx="1464439" cy="448297"/>
              <a:chOff x="6473613" y="506472"/>
              <a:chExt cx="1464439" cy="448297"/>
            </a:xfrm>
          </p:grpSpPr>
          <p:sp>
            <p:nvSpPr>
              <p:cNvPr id="716" name="Google Shape;716;p28"/>
              <p:cNvSpPr/>
              <p:nvPr/>
            </p:nvSpPr>
            <p:spPr>
              <a:xfrm>
                <a:off x="6473613" y="506472"/>
                <a:ext cx="1458728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8" name="Google Shape;718;p28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719" name="Google Shape;719;p28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1" name="Google Shape;721;p28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722" name="Google Shape;722;p28"/>
          <p:cNvSpPr txBox="1"/>
          <p:nvPr/>
        </p:nvSpPr>
        <p:spPr>
          <a:xfrm>
            <a:off x="231900" y="574143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  <p:pic>
        <p:nvPicPr>
          <p:cNvPr id="723" name="Google Shape;7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938" y="3910625"/>
            <a:ext cx="308420" cy="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9"/>
          <p:cNvGrpSpPr/>
          <p:nvPr/>
        </p:nvGrpSpPr>
        <p:grpSpPr>
          <a:xfrm>
            <a:off x="204930" y="499343"/>
            <a:ext cx="9601200" cy="6192079"/>
            <a:chOff x="523461" y="543338"/>
            <a:chExt cx="11145078" cy="5857461"/>
          </a:xfrm>
        </p:grpSpPr>
        <p:sp>
          <p:nvSpPr>
            <p:cNvPr id="729" name="Google Shape;729;p29"/>
            <p:cNvSpPr/>
            <p:nvPr/>
          </p:nvSpPr>
          <p:spPr>
            <a:xfrm>
              <a:off x="523461" y="543338"/>
              <a:ext cx="11145078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1" name="Google Shape;731;p29"/>
          <p:cNvSpPr txBox="1"/>
          <p:nvPr/>
        </p:nvSpPr>
        <p:spPr>
          <a:xfrm>
            <a:off x="204930" y="67125"/>
            <a:ext cx="4034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 Page (con’t) </a:t>
            </a:r>
            <a:endParaRPr/>
          </a:p>
        </p:txBody>
      </p:sp>
      <p:sp>
        <p:nvSpPr>
          <p:cNvPr id="732" name="Google Shape;732;p29"/>
          <p:cNvSpPr/>
          <p:nvPr/>
        </p:nvSpPr>
        <p:spPr>
          <a:xfrm>
            <a:off x="463826" y="1325217"/>
            <a:ext cx="5632174" cy="18420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9"/>
          <p:cNvSpPr txBox="1"/>
          <p:nvPr/>
        </p:nvSpPr>
        <p:spPr>
          <a:xfrm>
            <a:off x="457278" y="1306354"/>
            <a:ext cx="7381938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(yy/mm/dd)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Appointment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9"/>
          <p:cNvSpPr txBox="1"/>
          <p:nvPr/>
        </p:nvSpPr>
        <p:spPr>
          <a:xfrm>
            <a:off x="463349" y="940111"/>
            <a:ext cx="4306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 </a:t>
            </a:r>
            <a:endParaRPr/>
          </a:p>
        </p:txBody>
      </p:sp>
      <p:sp>
        <p:nvSpPr>
          <p:cNvPr id="735" name="Google Shape;735;p29"/>
          <p:cNvSpPr/>
          <p:nvPr/>
        </p:nvSpPr>
        <p:spPr>
          <a:xfrm>
            <a:off x="3456435" y="1566752"/>
            <a:ext cx="2387296" cy="32932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S1234567C</a:t>
            </a:r>
            <a:endParaRPr/>
          </a:p>
        </p:txBody>
      </p:sp>
      <p:sp>
        <p:nvSpPr>
          <p:cNvPr id="736" name="Google Shape;736;p29"/>
          <p:cNvSpPr/>
          <p:nvPr/>
        </p:nvSpPr>
        <p:spPr>
          <a:xfrm>
            <a:off x="3456435" y="2065980"/>
            <a:ext cx="2387296" cy="31474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90/12/01</a:t>
            </a:r>
            <a:endParaRPr/>
          </a:p>
        </p:txBody>
      </p:sp>
      <p:sp>
        <p:nvSpPr>
          <p:cNvPr id="737" name="Google Shape;737;p29"/>
          <p:cNvSpPr/>
          <p:nvPr/>
        </p:nvSpPr>
        <p:spPr>
          <a:xfrm>
            <a:off x="9840682" y="86395"/>
            <a:ext cx="26561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Manage appointment</a:t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>
            <a:off x="3456435" y="2482407"/>
            <a:ext cx="2387296" cy="31474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99001122</a:t>
            </a:r>
            <a:endParaRPr/>
          </a:p>
        </p:txBody>
      </p:sp>
      <p:graphicFrame>
        <p:nvGraphicFramePr>
          <p:cNvPr id="739" name="Google Shape;739;p29"/>
          <p:cNvGraphicFramePr/>
          <p:nvPr/>
        </p:nvGraphicFramePr>
        <p:xfrm>
          <a:off x="477079" y="39164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{44EDC495-CB8C-4555-8498-847C96D2CAA0}</a:tableStyleId>
              </a:tblPr>
              <a:tblGrid>
                <a:gridCol w="1861825"/>
                <a:gridCol w="1864675"/>
                <a:gridCol w="1863250"/>
                <a:gridCol w="1792200"/>
              </a:tblGrid>
              <a:tr h="71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600"/>
                        <a:t>Healthcare premises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600"/>
                        <a:t>Date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600"/>
                        <a:t>Time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600"/>
                        <a:t>Action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60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/>
                        <a:t>AMK Polyclinic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/>
                        <a:t>12/11/19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/>
                        <a:t>10:00AM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40" name="Google Shape;740;p29"/>
          <p:cNvSpPr/>
          <p:nvPr/>
        </p:nvSpPr>
        <p:spPr>
          <a:xfrm>
            <a:off x="6127856" y="4701634"/>
            <a:ext cx="604248" cy="281183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 </a:t>
            </a:r>
            <a:endParaRPr/>
          </a:p>
        </p:txBody>
      </p:sp>
      <p:sp>
        <p:nvSpPr>
          <p:cNvPr id="741" name="Google Shape;741;p29"/>
          <p:cNvSpPr/>
          <p:nvPr/>
        </p:nvSpPr>
        <p:spPr>
          <a:xfrm>
            <a:off x="6850636" y="4692120"/>
            <a:ext cx="769364" cy="290697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 </a:t>
            </a:r>
            <a:endParaRPr/>
          </a:p>
        </p:txBody>
      </p:sp>
      <p:grpSp>
        <p:nvGrpSpPr>
          <p:cNvPr id="742" name="Google Shape;742;p29"/>
          <p:cNvGrpSpPr/>
          <p:nvPr/>
        </p:nvGrpSpPr>
        <p:grpSpPr>
          <a:xfrm>
            <a:off x="3456435" y="487207"/>
            <a:ext cx="6232440" cy="455430"/>
            <a:chOff x="3702516" y="499339"/>
            <a:chExt cx="6232440" cy="455430"/>
          </a:xfrm>
        </p:grpSpPr>
        <p:sp>
          <p:nvSpPr>
            <p:cNvPr id="743" name="Google Shape;743;p29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745" name="Google Shape;745;p29"/>
            <p:cNvGrpSpPr/>
            <p:nvPr/>
          </p:nvGrpSpPr>
          <p:grpSpPr>
            <a:xfrm>
              <a:off x="6473613" y="506472"/>
              <a:ext cx="1464439" cy="448297"/>
              <a:chOff x="6473613" y="506472"/>
              <a:chExt cx="1464439" cy="448297"/>
            </a:xfrm>
          </p:grpSpPr>
          <p:sp>
            <p:nvSpPr>
              <p:cNvPr id="746" name="Google Shape;746;p29"/>
              <p:cNvSpPr/>
              <p:nvPr/>
            </p:nvSpPr>
            <p:spPr>
              <a:xfrm>
                <a:off x="6473613" y="506472"/>
                <a:ext cx="1458728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8" name="Google Shape;748;p29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749" name="Google Shape;749;p29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1" name="Google Shape;751;p29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752" name="Google Shape;752;p29"/>
          <p:cNvSpPr txBox="1"/>
          <p:nvPr/>
        </p:nvSpPr>
        <p:spPr>
          <a:xfrm>
            <a:off x="9847496" y="936797"/>
            <a:ext cx="26675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display existing appointment.</a:t>
            </a:r>
            <a:endParaRPr/>
          </a:p>
        </p:txBody>
      </p:sp>
      <p:sp>
        <p:nvSpPr>
          <p:cNvPr id="753" name="Google Shape;753;p29"/>
          <p:cNvSpPr txBox="1"/>
          <p:nvPr/>
        </p:nvSpPr>
        <p:spPr>
          <a:xfrm>
            <a:off x="204950" y="53025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  <p:pic>
        <p:nvPicPr>
          <p:cNvPr id="754" name="Google Shape;7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763" y="4982825"/>
            <a:ext cx="308420" cy="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0"/>
          <p:cNvSpPr/>
          <p:nvPr/>
        </p:nvSpPr>
        <p:spPr>
          <a:xfrm>
            <a:off x="204925" y="412475"/>
            <a:ext cx="9696900" cy="65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30"/>
          <p:cNvSpPr/>
          <p:nvPr/>
        </p:nvSpPr>
        <p:spPr>
          <a:xfrm>
            <a:off x="204925" y="398175"/>
            <a:ext cx="9696900" cy="444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30"/>
          <p:cNvSpPr txBox="1"/>
          <p:nvPr/>
        </p:nvSpPr>
        <p:spPr>
          <a:xfrm>
            <a:off x="204930" y="-18825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Appointment Page</a:t>
            </a:r>
            <a:endParaRPr/>
          </a:p>
        </p:txBody>
      </p:sp>
      <p:sp>
        <p:nvSpPr>
          <p:cNvPr id="762" name="Google Shape;762;p30"/>
          <p:cNvSpPr/>
          <p:nvPr/>
        </p:nvSpPr>
        <p:spPr>
          <a:xfrm>
            <a:off x="463825" y="1161701"/>
            <a:ext cx="5632200" cy="569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30"/>
          <p:cNvSpPr txBox="1"/>
          <p:nvPr/>
        </p:nvSpPr>
        <p:spPr>
          <a:xfrm>
            <a:off x="463349" y="1111386"/>
            <a:ext cx="73818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Particulars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(yy/mm/dd)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Details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(Optional): </a:t>
            </a:r>
            <a:endParaRPr/>
          </a:p>
        </p:txBody>
      </p:sp>
      <p:sp>
        <p:nvSpPr>
          <p:cNvPr id="764" name="Google Shape;764;p30"/>
          <p:cNvSpPr/>
          <p:nvPr/>
        </p:nvSpPr>
        <p:spPr>
          <a:xfrm>
            <a:off x="463826" y="1162406"/>
            <a:ext cx="5632200" cy="12186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0"/>
          <p:cNvSpPr txBox="1"/>
          <p:nvPr/>
        </p:nvSpPr>
        <p:spPr>
          <a:xfrm>
            <a:off x="463349" y="776586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Appointment </a:t>
            </a:r>
            <a:endParaRPr/>
          </a:p>
        </p:txBody>
      </p:sp>
      <p:sp>
        <p:nvSpPr>
          <p:cNvPr id="766" name="Google Shape;766;p30"/>
          <p:cNvSpPr/>
          <p:nvPr/>
        </p:nvSpPr>
        <p:spPr>
          <a:xfrm>
            <a:off x="1410977" y="1387570"/>
            <a:ext cx="2411700" cy="2754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AMK Polyclinic</a:t>
            </a:r>
            <a:endParaRPr/>
          </a:p>
        </p:txBody>
      </p:sp>
      <p:sp>
        <p:nvSpPr>
          <p:cNvPr id="767" name="Google Shape;767;p30"/>
          <p:cNvSpPr/>
          <p:nvPr/>
        </p:nvSpPr>
        <p:spPr>
          <a:xfrm>
            <a:off x="1400443" y="1727581"/>
            <a:ext cx="4297500" cy="439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 Mo Kio Central 2, Ang Mo Kio Polyclinic, Singapore</a:t>
            </a:r>
            <a:endParaRPr/>
          </a:p>
        </p:txBody>
      </p:sp>
      <p:sp>
        <p:nvSpPr>
          <p:cNvPr id="768" name="Google Shape;768;p30"/>
          <p:cNvSpPr/>
          <p:nvPr/>
        </p:nvSpPr>
        <p:spPr>
          <a:xfrm>
            <a:off x="3495478" y="4671169"/>
            <a:ext cx="2387400" cy="35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0"/>
          <p:cNvSpPr/>
          <p:nvPr/>
        </p:nvSpPr>
        <p:spPr>
          <a:xfrm>
            <a:off x="3495478" y="5775938"/>
            <a:ext cx="2387400" cy="557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0"/>
          <p:cNvSpPr/>
          <p:nvPr/>
        </p:nvSpPr>
        <p:spPr>
          <a:xfrm>
            <a:off x="3951204" y="6407641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</a:t>
            </a:r>
            <a:endParaRPr/>
          </a:p>
        </p:txBody>
      </p:sp>
      <p:sp>
        <p:nvSpPr>
          <p:cNvPr id="771" name="Google Shape;771;p30"/>
          <p:cNvSpPr/>
          <p:nvPr/>
        </p:nvSpPr>
        <p:spPr>
          <a:xfrm>
            <a:off x="4973229" y="6401668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endParaRPr/>
          </a:p>
        </p:txBody>
      </p:sp>
      <p:sp>
        <p:nvSpPr>
          <p:cNvPr id="772" name="Google Shape;772;p30"/>
          <p:cNvSpPr/>
          <p:nvPr/>
        </p:nvSpPr>
        <p:spPr>
          <a:xfrm>
            <a:off x="3495478" y="5303823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0"/>
          <p:cNvSpPr/>
          <p:nvPr/>
        </p:nvSpPr>
        <p:spPr>
          <a:xfrm>
            <a:off x="9840682" y="-77130"/>
            <a:ext cx="26562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Polyclinic &gt; Manage Appointment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0"/>
          <p:cNvSpPr txBox="1"/>
          <p:nvPr/>
        </p:nvSpPr>
        <p:spPr>
          <a:xfrm>
            <a:off x="9981300" y="1170225"/>
            <a:ext cx="2210700" cy="3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user select edit function, the system will direct user to edit appointment page.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will retrieve user’s personal and appointment details.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is required to enter new appointment details.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30"/>
          <p:cNvSpPr/>
          <p:nvPr/>
        </p:nvSpPr>
        <p:spPr>
          <a:xfrm>
            <a:off x="463349" y="2380891"/>
            <a:ext cx="5632200" cy="1705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30"/>
          <p:cNvSpPr/>
          <p:nvPr/>
        </p:nvSpPr>
        <p:spPr>
          <a:xfrm>
            <a:off x="3495478" y="4205987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alendar icon" id="777" name="Google Shape;7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823" y="4202221"/>
            <a:ext cx="312554" cy="307121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30"/>
          <p:cNvSpPr/>
          <p:nvPr/>
        </p:nvSpPr>
        <p:spPr>
          <a:xfrm>
            <a:off x="3456433" y="2581769"/>
            <a:ext cx="2387400" cy="3294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S1234567C</a:t>
            </a:r>
            <a:endParaRPr/>
          </a:p>
        </p:txBody>
      </p:sp>
      <p:sp>
        <p:nvSpPr>
          <p:cNvPr id="779" name="Google Shape;779;p30"/>
          <p:cNvSpPr/>
          <p:nvPr/>
        </p:nvSpPr>
        <p:spPr>
          <a:xfrm>
            <a:off x="3456433" y="3071093"/>
            <a:ext cx="2387400" cy="31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90/12/01</a:t>
            </a:r>
            <a:endParaRPr/>
          </a:p>
        </p:txBody>
      </p:sp>
      <p:sp>
        <p:nvSpPr>
          <p:cNvPr id="780" name="Google Shape;780;p30"/>
          <p:cNvSpPr/>
          <p:nvPr/>
        </p:nvSpPr>
        <p:spPr>
          <a:xfrm>
            <a:off x="3456433" y="3555735"/>
            <a:ext cx="2387400" cy="3147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99001122</a:t>
            </a:r>
            <a:endParaRPr/>
          </a:p>
        </p:txBody>
      </p:sp>
      <p:grpSp>
        <p:nvGrpSpPr>
          <p:cNvPr id="781" name="Google Shape;781;p30"/>
          <p:cNvGrpSpPr/>
          <p:nvPr/>
        </p:nvGrpSpPr>
        <p:grpSpPr>
          <a:xfrm>
            <a:off x="3702800" y="403294"/>
            <a:ext cx="6278500" cy="439812"/>
            <a:chOff x="3702800" y="568325"/>
            <a:chExt cx="6278500" cy="386410"/>
          </a:xfrm>
        </p:grpSpPr>
        <p:sp>
          <p:nvSpPr>
            <p:cNvPr id="782" name="Google Shape;782;p30"/>
            <p:cNvSpPr/>
            <p:nvPr/>
          </p:nvSpPr>
          <p:spPr>
            <a:xfrm>
              <a:off x="7939199" y="575535"/>
              <a:ext cx="832500" cy="379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3702800" y="569502"/>
              <a:ext cx="1073400" cy="379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784" name="Google Shape;784;p30"/>
            <p:cNvGrpSpPr/>
            <p:nvPr/>
          </p:nvGrpSpPr>
          <p:grpSpPr>
            <a:xfrm>
              <a:off x="6473740" y="575535"/>
              <a:ext cx="1464312" cy="379200"/>
              <a:chOff x="6473740" y="575535"/>
              <a:chExt cx="1464312" cy="379200"/>
            </a:xfrm>
          </p:grpSpPr>
          <p:sp>
            <p:nvSpPr>
              <p:cNvPr id="785" name="Google Shape;785;p30"/>
              <p:cNvSpPr/>
              <p:nvPr/>
            </p:nvSpPr>
            <p:spPr>
              <a:xfrm>
                <a:off x="6473740" y="575535"/>
                <a:ext cx="1458600" cy="379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786" name="Google Shape;786;p30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7" name="Google Shape;787;p30"/>
            <p:cNvGrpSpPr/>
            <p:nvPr/>
          </p:nvGrpSpPr>
          <p:grpSpPr>
            <a:xfrm>
              <a:off x="4759346" y="569501"/>
              <a:ext cx="1730400" cy="379200"/>
              <a:chOff x="4759346" y="569501"/>
              <a:chExt cx="1730400" cy="379200"/>
            </a:xfrm>
          </p:grpSpPr>
          <p:sp>
            <p:nvSpPr>
              <p:cNvPr id="788" name="Google Shape;788;p30"/>
              <p:cNvSpPr/>
              <p:nvPr/>
            </p:nvSpPr>
            <p:spPr>
              <a:xfrm>
                <a:off x="4759346" y="569501"/>
                <a:ext cx="1730400" cy="379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789" name="Google Shape;789;p30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0" name="Google Shape;790;p30"/>
            <p:cNvSpPr txBox="1"/>
            <p:nvPr/>
          </p:nvSpPr>
          <p:spPr>
            <a:xfrm>
              <a:off x="8771700" y="568325"/>
              <a:ext cx="12096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791" name="Google Shape;791;p30"/>
          <p:cNvSpPr txBox="1"/>
          <p:nvPr/>
        </p:nvSpPr>
        <p:spPr>
          <a:xfrm>
            <a:off x="204925" y="378881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1"/>
          <p:cNvGrpSpPr/>
          <p:nvPr/>
        </p:nvGrpSpPr>
        <p:grpSpPr>
          <a:xfrm>
            <a:off x="204930" y="499343"/>
            <a:ext cx="9601200" cy="6192079"/>
            <a:chOff x="523461" y="543338"/>
            <a:chExt cx="11145078" cy="5857461"/>
          </a:xfrm>
        </p:grpSpPr>
        <p:sp>
          <p:nvSpPr>
            <p:cNvPr id="797" name="Google Shape;797;p31"/>
            <p:cNvSpPr/>
            <p:nvPr/>
          </p:nvSpPr>
          <p:spPr>
            <a:xfrm>
              <a:off x="523461" y="543338"/>
              <a:ext cx="11145078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9" name="Google Shape;799;p31"/>
          <p:cNvSpPr txBox="1"/>
          <p:nvPr/>
        </p:nvSpPr>
        <p:spPr>
          <a:xfrm>
            <a:off x="204930" y="67125"/>
            <a:ext cx="4034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Appointment Page</a:t>
            </a:r>
            <a:endParaRPr/>
          </a:p>
        </p:txBody>
      </p:sp>
      <p:sp>
        <p:nvSpPr>
          <p:cNvPr id="800" name="Google Shape;800;p31"/>
          <p:cNvSpPr/>
          <p:nvPr/>
        </p:nvSpPr>
        <p:spPr>
          <a:xfrm>
            <a:off x="463826" y="1325217"/>
            <a:ext cx="5632174" cy="18420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1"/>
          <p:cNvSpPr txBox="1"/>
          <p:nvPr/>
        </p:nvSpPr>
        <p:spPr>
          <a:xfrm>
            <a:off x="457278" y="1306354"/>
            <a:ext cx="7381938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(yy/mm/dd)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Appointment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1"/>
          <p:cNvSpPr txBox="1"/>
          <p:nvPr/>
        </p:nvSpPr>
        <p:spPr>
          <a:xfrm>
            <a:off x="463349" y="940111"/>
            <a:ext cx="4306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Appointment </a:t>
            </a:r>
            <a:endParaRPr/>
          </a:p>
        </p:txBody>
      </p:sp>
      <p:sp>
        <p:nvSpPr>
          <p:cNvPr id="803" name="Google Shape;803;p31"/>
          <p:cNvSpPr/>
          <p:nvPr/>
        </p:nvSpPr>
        <p:spPr>
          <a:xfrm>
            <a:off x="3456435" y="1566752"/>
            <a:ext cx="2387296" cy="32932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S1234567C</a:t>
            </a:r>
            <a:endParaRPr/>
          </a:p>
        </p:txBody>
      </p:sp>
      <p:sp>
        <p:nvSpPr>
          <p:cNvPr id="804" name="Google Shape;804;p31"/>
          <p:cNvSpPr/>
          <p:nvPr/>
        </p:nvSpPr>
        <p:spPr>
          <a:xfrm>
            <a:off x="3456435" y="2065980"/>
            <a:ext cx="2387296" cy="31474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90/12/01</a:t>
            </a:r>
            <a:endParaRPr/>
          </a:p>
        </p:txBody>
      </p:sp>
      <p:sp>
        <p:nvSpPr>
          <p:cNvPr id="805" name="Google Shape;805;p31"/>
          <p:cNvSpPr/>
          <p:nvPr/>
        </p:nvSpPr>
        <p:spPr>
          <a:xfrm>
            <a:off x="9840682" y="86395"/>
            <a:ext cx="26561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Appointment -&gt; Manage appointment</a:t>
            </a: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3456435" y="2482407"/>
            <a:ext cx="2387296" cy="31474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99001122</a:t>
            </a:r>
            <a:endParaRPr/>
          </a:p>
        </p:txBody>
      </p:sp>
      <p:graphicFrame>
        <p:nvGraphicFramePr>
          <p:cNvPr id="807" name="Google Shape;807;p31"/>
          <p:cNvGraphicFramePr/>
          <p:nvPr/>
        </p:nvGraphicFramePr>
        <p:xfrm>
          <a:off x="477079" y="39164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{44EDC495-CB8C-4555-8498-847C96D2CAA0}</a:tableStyleId>
              </a:tblPr>
              <a:tblGrid>
                <a:gridCol w="1861825"/>
                <a:gridCol w="1864675"/>
                <a:gridCol w="1863250"/>
                <a:gridCol w="1792200"/>
              </a:tblGrid>
              <a:tr h="71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600"/>
                        <a:t>Healthcare premises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600"/>
                        <a:t>Date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600"/>
                        <a:t>Time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SG" sz="1600"/>
                        <a:t>Action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60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/>
                        <a:t>AMK Polyclinic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/>
                        <a:t>12/11/19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/>
                        <a:t>10:00AM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08" name="Google Shape;808;p31"/>
          <p:cNvSpPr/>
          <p:nvPr/>
        </p:nvSpPr>
        <p:spPr>
          <a:xfrm>
            <a:off x="6127856" y="4701634"/>
            <a:ext cx="604248" cy="281183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 </a:t>
            </a:r>
            <a:endParaRPr/>
          </a:p>
        </p:txBody>
      </p:sp>
      <p:sp>
        <p:nvSpPr>
          <p:cNvPr id="809" name="Google Shape;809;p31"/>
          <p:cNvSpPr/>
          <p:nvPr/>
        </p:nvSpPr>
        <p:spPr>
          <a:xfrm>
            <a:off x="6850636" y="4692120"/>
            <a:ext cx="769364" cy="290697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 </a:t>
            </a:r>
            <a:endParaRPr/>
          </a:p>
        </p:txBody>
      </p:sp>
      <p:grpSp>
        <p:nvGrpSpPr>
          <p:cNvPr id="810" name="Google Shape;810;p31"/>
          <p:cNvGrpSpPr/>
          <p:nvPr/>
        </p:nvGrpSpPr>
        <p:grpSpPr>
          <a:xfrm>
            <a:off x="3456435" y="487207"/>
            <a:ext cx="6232440" cy="455430"/>
            <a:chOff x="3702516" y="499339"/>
            <a:chExt cx="6232440" cy="455430"/>
          </a:xfrm>
        </p:grpSpPr>
        <p:sp>
          <p:nvSpPr>
            <p:cNvPr id="811" name="Google Shape;811;p31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813" name="Google Shape;813;p31"/>
            <p:cNvGrpSpPr/>
            <p:nvPr/>
          </p:nvGrpSpPr>
          <p:grpSpPr>
            <a:xfrm>
              <a:off x="6473613" y="506472"/>
              <a:ext cx="1464439" cy="448297"/>
              <a:chOff x="6473613" y="506472"/>
              <a:chExt cx="1464439" cy="448297"/>
            </a:xfrm>
          </p:grpSpPr>
          <p:sp>
            <p:nvSpPr>
              <p:cNvPr id="814" name="Google Shape;814;p31"/>
              <p:cNvSpPr/>
              <p:nvPr/>
            </p:nvSpPr>
            <p:spPr>
              <a:xfrm>
                <a:off x="6473613" y="506472"/>
                <a:ext cx="1458728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6" name="Google Shape;816;p31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817" name="Google Shape;817;p31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9" name="Google Shape;819;p31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grpSp>
        <p:nvGrpSpPr>
          <p:cNvPr id="820" name="Google Shape;820;p31"/>
          <p:cNvGrpSpPr/>
          <p:nvPr/>
        </p:nvGrpSpPr>
        <p:grpSpPr>
          <a:xfrm>
            <a:off x="2871984" y="2864246"/>
            <a:ext cx="3556190" cy="1353869"/>
            <a:chOff x="6454295" y="2292252"/>
            <a:chExt cx="3556190" cy="1353869"/>
          </a:xfrm>
        </p:grpSpPr>
        <p:sp>
          <p:nvSpPr>
            <p:cNvPr id="821" name="Google Shape;821;p31"/>
            <p:cNvSpPr/>
            <p:nvPr/>
          </p:nvSpPr>
          <p:spPr>
            <a:xfrm>
              <a:off x="6454295" y="2292252"/>
              <a:ext cx="3556190" cy="1353869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1"/>
            <p:cNvSpPr txBox="1"/>
            <p:nvPr/>
          </p:nvSpPr>
          <p:spPr>
            <a:xfrm>
              <a:off x="6576191" y="2438247"/>
              <a:ext cx="262965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you sure you want to delete? </a:t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7122028" y="3116021"/>
              <a:ext cx="981678" cy="369332"/>
            </a:xfrm>
            <a:prstGeom prst="flowChartAlternateProcess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8379250" y="3099524"/>
              <a:ext cx="981678" cy="369332"/>
            </a:xfrm>
            <a:prstGeom prst="flowChartAlternateProcess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 </a:t>
              </a:r>
              <a:endParaRPr/>
            </a:p>
          </p:txBody>
        </p:sp>
      </p:grpSp>
      <p:sp>
        <p:nvSpPr>
          <p:cNvPr id="825" name="Google Shape;825;p31"/>
          <p:cNvSpPr txBox="1"/>
          <p:nvPr/>
        </p:nvSpPr>
        <p:spPr>
          <a:xfrm>
            <a:off x="204950" y="53025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  <p:pic>
        <p:nvPicPr>
          <p:cNvPr id="826" name="Google Shape;8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100" y="4982825"/>
            <a:ext cx="308420" cy="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152399" y="622852"/>
            <a:ext cx="9044610" cy="5873590"/>
            <a:chOff x="523460" y="543338"/>
            <a:chExt cx="11145079" cy="5873590"/>
          </a:xfrm>
        </p:grpSpPr>
        <p:sp>
          <p:nvSpPr>
            <p:cNvPr id="138" name="Google Shape;138;p14"/>
            <p:cNvSpPr/>
            <p:nvPr/>
          </p:nvSpPr>
          <p:spPr>
            <a:xfrm>
              <a:off x="523460" y="559467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TeamLost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4"/>
          <p:cNvSpPr txBox="1"/>
          <p:nvPr/>
        </p:nvSpPr>
        <p:spPr>
          <a:xfrm>
            <a:off x="231912" y="193021"/>
            <a:ext cx="306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 </a:t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pic>
        <p:nvPicPr>
          <p:cNvPr descr="Magnifying glass"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/>
          <p:nvPr/>
        </p:nvSpPr>
        <p:spPr>
          <a:xfrm>
            <a:off x="271669" y="1834559"/>
            <a:ext cx="4008783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284922" y="177996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4784035" y="1176564"/>
            <a:ext cx="3220278" cy="4856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14"/>
          <p:cNvGrpSpPr/>
          <p:nvPr/>
        </p:nvGrpSpPr>
        <p:grpSpPr>
          <a:xfrm>
            <a:off x="4890226" y="1264290"/>
            <a:ext cx="3007896" cy="2355575"/>
            <a:chOff x="4890226" y="1264290"/>
            <a:chExt cx="3007896" cy="2355575"/>
          </a:xfrm>
        </p:grpSpPr>
        <p:sp>
          <p:nvSpPr>
            <p:cNvPr id="147" name="Google Shape;147;p14"/>
            <p:cNvSpPr/>
            <p:nvPr/>
          </p:nvSpPr>
          <p:spPr>
            <a:xfrm>
              <a:off x="4890226" y="1264290"/>
              <a:ext cx="3007896" cy="36933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4"/>
            <p:cNvSpPr txBox="1"/>
            <p:nvPr/>
          </p:nvSpPr>
          <p:spPr>
            <a:xfrm>
              <a:off x="4956486" y="1311541"/>
              <a:ext cx="2853860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Yong Clinic &amp; Surgery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HDB Yishun #01-06, 632 Yishun Street 61 (S)760632, Singapore 760632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Opening Hour: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8:30AM – 9:00PM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4890226" y="1630717"/>
              <a:ext cx="3007896" cy="14351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4"/>
          <p:cNvGrpSpPr/>
          <p:nvPr/>
        </p:nvGrpSpPr>
        <p:grpSpPr>
          <a:xfrm>
            <a:off x="4903305" y="3193792"/>
            <a:ext cx="3007896" cy="328725"/>
            <a:chOff x="4903305" y="3193792"/>
            <a:chExt cx="3007896" cy="328725"/>
          </a:xfrm>
        </p:grpSpPr>
        <p:sp>
          <p:nvSpPr>
            <p:cNvPr id="151" name="Google Shape;151;p14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4"/>
          <p:cNvSpPr txBox="1"/>
          <p:nvPr/>
        </p:nvSpPr>
        <p:spPr>
          <a:xfrm>
            <a:off x="4980025" y="3193792"/>
            <a:ext cx="22500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 Clinic </a:t>
            </a:r>
            <a:endParaRPr/>
          </a:p>
        </p:txBody>
      </p:sp>
      <p:grpSp>
        <p:nvGrpSpPr>
          <p:cNvPr id="154" name="Google Shape;154;p14"/>
          <p:cNvGrpSpPr/>
          <p:nvPr/>
        </p:nvGrpSpPr>
        <p:grpSpPr>
          <a:xfrm>
            <a:off x="4903305" y="3636554"/>
            <a:ext cx="3007896" cy="328725"/>
            <a:chOff x="4903305" y="3193792"/>
            <a:chExt cx="3007896" cy="328725"/>
          </a:xfrm>
        </p:grpSpPr>
        <p:sp>
          <p:nvSpPr>
            <p:cNvPr id="155" name="Google Shape;155;p14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14"/>
          <p:cNvGrpSpPr/>
          <p:nvPr/>
        </p:nvGrpSpPr>
        <p:grpSpPr>
          <a:xfrm>
            <a:off x="4903305" y="4065654"/>
            <a:ext cx="3007896" cy="328725"/>
            <a:chOff x="4903305" y="3193792"/>
            <a:chExt cx="3007896" cy="328725"/>
          </a:xfrm>
        </p:grpSpPr>
        <p:sp>
          <p:nvSpPr>
            <p:cNvPr id="158" name="Google Shape;158;p14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4"/>
          <p:cNvSpPr txBox="1"/>
          <p:nvPr/>
        </p:nvSpPr>
        <p:spPr>
          <a:xfrm>
            <a:off x="4980023" y="3612687"/>
            <a:ext cx="25576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Hougang Clinic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4980024" y="4041787"/>
            <a:ext cx="3007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338 Family Clinic </a:t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7637707" y="1413348"/>
            <a:ext cx="176982" cy="68495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6939722" y="5444652"/>
            <a:ext cx="870624" cy="385099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64" name="Google Shape;164;p14"/>
          <p:cNvSpPr txBox="1"/>
          <p:nvPr/>
        </p:nvSpPr>
        <p:spPr>
          <a:xfrm>
            <a:off x="9263269" y="588857"/>
            <a:ext cx="2855088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CHAS 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 within 5 kilometres.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clinic by clicking the “+” sign.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343" y="2094695"/>
            <a:ext cx="3971042" cy="402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/>
          <p:nvPr/>
        </p:nvSpPr>
        <p:spPr>
          <a:xfrm>
            <a:off x="8729869" y="29529"/>
            <a:ext cx="3697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CHAS Clinic </a:t>
            </a:r>
            <a:endParaRPr/>
          </a:p>
        </p:txBody>
      </p:sp>
      <p:grpSp>
        <p:nvGrpSpPr>
          <p:cNvPr id="167" name="Google Shape;167;p14"/>
          <p:cNvGrpSpPr/>
          <p:nvPr/>
        </p:nvGrpSpPr>
        <p:grpSpPr>
          <a:xfrm>
            <a:off x="3030829" y="622293"/>
            <a:ext cx="6232440" cy="426346"/>
            <a:chOff x="3702516" y="499339"/>
            <a:chExt cx="6232440" cy="455430"/>
          </a:xfrm>
        </p:grpSpPr>
        <p:sp>
          <p:nvSpPr>
            <p:cNvPr id="168" name="Google Shape;168;p14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170" name="Google Shape;170;p14"/>
            <p:cNvGrpSpPr/>
            <p:nvPr/>
          </p:nvGrpSpPr>
          <p:grpSpPr>
            <a:xfrm>
              <a:off x="6473613" y="506472"/>
              <a:ext cx="1464439" cy="448297"/>
              <a:chOff x="6473613" y="506472"/>
              <a:chExt cx="1464439" cy="448297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6473613" y="506472"/>
                <a:ext cx="1458728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14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174" name="Google Shape;174;p14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14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177" name="Google Shape;177;p14"/>
          <p:cNvSpPr txBox="1"/>
          <p:nvPr/>
        </p:nvSpPr>
        <p:spPr>
          <a:xfrm>
            <a:off x="152375" y="699493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2"/>
          <p:cNvSpPr/>
          <p:nvPr/>
        </p:nvSpPr>
        <p:spPr>
          <a:xfrm>
            <a:off x="204930" y="515481"/>
            <a:ext cx="9601200" cy="619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2"/>
          <p:cNvSpPr/>
          <p:nvPr/>
        </p:nvSpPr>
        <p:spPr>
          <a:xfrm>
            <a:off x="204930" y="499343"/>
            <a:ext cx="9601200" cy="44829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2"/>
          <p:cNvSpPr txBox="1"/>
          <p:nvPr/>
        </p:nvSpPr>
        <p:spPr>
          <a:xfrm>
            <a:off x="204930" y="67125"/>
            <a:ext cx="4034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</a:t>
            </a:r>
            <a:endParaRPr/>
          </a:p>
        </p:txBody>
      </p:sp>
      <p:sp>
        <p:nvSpPr>
          <p:cNvPr id="834" name="Google Shape;834;p32"/>
          <p:cNvSpPr/>
          <p:nvPr/>
        </p:nvSpPr>
        <p:spPr>
          <a:xfrm>
            <a:off x="496950" y="1660945"/>
            <a:ext cx="5632200" cy="47025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2"/>
          <p:cNvSpPr/>
          <p:nvPr/>
        </p:nvSpPr>
        <p:spPr>
          <a:xfrm>
            <a:off x="9840682" y="86395"/>
            <a:ext cx="26561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-&gt;Help </a:t>
            </a:r>
            <a:endParaRPr/>
          </a:p>
        </p:txBody>
      </p:sp>
      <p:grpSp>
        <p:nvGrpSpPr>
          <p:cNvPr id="836" name="Google Shape;836;p32"/>
          <p:cNvGrpSpPr/>
          <p:nvPr/>
        </p:nvGrpSpPr>
        <p:grpSpPr>
          <a:xfrm>
            <a:off x="3702516" y="499339"/>
            <a:ext cx="6232440" cy="455430"/>
            <a:chOff x="3702516" y="499339"/>
            <a:chExt cx="6232440" cy="455430"/>
          </a:xfrm>
        </p:grpSpPr>
        <p:sp>
          <p:nvSpPr>
            <p:cNvPr id="837" name="Google Shape;837;p32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839" name="Google Shape;839;p32"/>
            <p:cNvGrpSpPr/>
            <p:nvPr/>
          </p:nvGrpSpPr>
          <p:grpSpPr>
            <a:xfrm>
              <a:off x="6473613" y="506472"/>
              <a:ext cx="1464439" cy="448297"/>
              <a:chOff x="6473613" y="506472"/>
              <a:chExt cx="1464439" cy="448297"/>
            </a:xfrm>
          </p:grpSpPr>
          <p:sp>
            <p:nvSpPr>
              <p:cNvPr id="840" name="Google Shape;840;p32"/>
              <p:cNvSpPr/>
              <p:nvPr/>
            </p:nvSpPr>
            <p:spPr>
              <a:xfrm>
                <a:off x="6473613" y="506472"/>
                <a:ext cx="1458728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32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843" name="Google Shape;843;p32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5" name="Google Shape;845;p32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846" name="Google Shape;846;p32"/>
          <p:cNvSpPr txBox="1"/>
          <p:nvPr/>
        </p:nvSpPr>
        <p:spPr>
          <a:xfrm>
            <a:off x="768626" y="1149778"/>
            <a:ext cx="462500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Message / FAQ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32"/>
          <p:cNvSpPr txBox="1"/>
          <p:nvPr/>
        </p:nvSpPr>
        <p:spPr>
          <a:xfrm>
            <a:off x="231900" y="574143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  <p:sp>
        <p:nvSpPr>
          <p:cNvPr id="848" name="Google Shape;848;p32"/>
          <p:cNvSpPr/>
          <p:nvPr/>
        </p:nvSpPr>
        <p:spPr>
          <a:xfrm>
            <a:off x="723350" y="1959425"/>
            <a:ext cx="5090700" cy="3693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Search for more...</a:t>
            </a:r>
            <a:endParaRPr/>
          </a:p>
        </p:txBody>
      </p:sp>
      <p:sp>
        <p:nvSpPr>
          <p:cNvPr id="849" name="Google Shape;849;p32"/>
          <p:cNvSpPr/>
          <p:nvPr/>
        </p:nvSpPr>
        <p:spPr>
          <a:xfrm>
            <a:off x="998625" y="2637000"/>
            <a:ext cx="43950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  -	Appointment</a:t>
            </a:r>
            <a:endParaRPr/>
          </a:p>
        </p:txBody>
      </p:sp>
      <p:sp>
        <p:nvSpPr>
          <p:cNvPr id="850" name="Google Shape;850;p32"/>
          <p:cNvSpPr/>
          <p:nvPr/>
        </p:nvSpPr>
        <p:spPr>
          <a:xfrm>
            <a:off x="998625" y="5457650"/>
            <a:ext cx="43950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SG"/>
              <a:t>Foreigners</a:t>
            </a:r>
            <a:endParaRPr/>
          </a:p>
        </p:txBody>
      </p:sp>
      <p:sp>
        <p:nvSpPr>
          <p:cNvPr id="851" name="Google Shape;851;p32"/>
          <p:cNvSpPr/>
          <p:nvPr/>
        </p:nvSpPr>
        <p:spPr>
          <a:xfrm>
            <a:off x="998625" y="4812850"/>
            <a:ext cx="43950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SG"/>
              <a:t>Location</a:t>
            </a:r>
            <a:endParaRPr/>
          </a:p>
        </p:txBody>
      </p:sp>
      <p:sp>
        <p:nvSpPr>
          <p:cNvPr id="852" name="Google Shape;852;p32"/>
          <p:cNvSpPr/>
          <p:nvPr/>
        </p:nvSpPr>
        <p:spPr>
          <a:xfrm>
            <a:off x="998625" y="3019938"/>
            <a:ext cx="4395000" cy="1517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2"/>
          <p:cNvSpPr txBox="1"/>
          <p:nvPr/>
        </p:nvSpPr>
        <p:spPr>
          <a:xfrm>
            <a:off x="1272650" y="3099100"/>
            <a:ext cx="3992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 u="sng">
                <a:solidFill>
                  <a:srgbClr val="4A86E8"/>
                </a:solidFill>
              </a:rPr>
              <a:t>How to Book an appointment</a:t>
            </a:r>
            <a:endParaRPr sz="1100" u="sng">
              <a:solidFill>
                <a:srgbClr val="4A86E8"/>
              </a:solidFill>
            </a:endParaRPr>
          </a:p>
        </p:txBody>
      </p:sp>
      <p:sp>
        <p:nvSpPr>
          <p:cNvPr id="854" name="Google Shape;854;p32"/>
          <p:cNvSpPr txBox="1"/>
          <p:nvPr/>
        </p:nvSpPr>
        <p:spPr>
          <a:xfrm>
            <a:off x="6409350" y="1660950"/>
            <a:ext cx="3085800" cy="4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u="sng"/>
              <a:t>How to Book an appointment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Step 1: Go To Appointment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Step 2: Book Appointment Duh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3"/>
          <p:cNvSpPr/>
          <p:nvPr/>
        </p:nvSpPr>
        <p:spPr>
          <a:xfrm>
            <a:off x="204930" y="515481"/>
            <a:ext cx="9601200" cy="619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3"/>
          <p:cNvSpPr/>
          <p:nvPr/>
        </p:nvSpPr>
        <p:spPr>
          <a:xfrm>
            <a:off x="204930" y="499343"/>
            <a:ext cx="9601200" cy="448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3"/>
          <p:cNvSpPr txBox="1"/>
          <p:nvPr/>
        </p:nvSpPr>
        <p:spPr>
          <a:xfrm>
            <a:off x="204930" y="67125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</a:t>
            </a: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496950" y="1660945"/>
            <a:ext cx="5632200" cy="47025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33"/>
          <p:cNvSpPr/>
          <p:nvPr/>
        </p:nvSpPr>
        <p:spPr>
          <a:xfrm>
            <a:off x="9840682" y="86395"/>
            <a:ext cx="265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-&gt;Help </a:t>
            </a:r>
            <a:endParaRPr/>
          </a:p>
        </p:txBody>
      </p:sp>
      <p:grpSp>
        <p:nvGrpSpPr>
          <p:cNvPr id="864" name="Google Shape;864;p33"/>
          <p:cNvGrpSpPr/>
          <p:nvPr/>
        </p:nvGrpSpPr>
        <p:grpSpPr>
          <a:xfrm>
            <a:off x="3702516" y="499339"/>
            <a:ext cx="6232394" cy="455333"/>
            <a:chOff x="3702516" y="499339"/>
            <a:chExt cx="6232394" cy="455333"/>
          </a:xfrm>
        </p:grpSpPr>
        <p:sp>
          <p:nvSpPr>
            <p:cNvPr id="865" name="Google Shape;865;p33"/>
            <p:cNvSpPr/>
            <p:nvPr/>
          </p:nvSpPr>
          <p:spPr>
            <a:xfrm>
              <a:off x="7939155" y="506472"/>
              <a:ext cx="832500" cy="448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3702516" y="499340"/>
              <a:ext cx="1073400" cy="448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867" name="Google Shape;867;p33"/>
            <p:cNvGrpSpPr/>
            <p:nvPr/>
          </p:nvGrpSpPr>
          <p:grpSpPr>
            <a:xfrm>
              <a:off x="6473613" y="506472"/>
              <a:ext cx="1464439" cy="448200"/>
              <a:chOff x="6473613" y="506472"/>
              <a:chExt cx="1464439" cy="448200"/>
            </a:xfrm>
          </p:grpSpPr>
          <p:sp>
            <p:nvSpPr>
              <p:cNvPr id="868" name="Google Shape;868;p33"/>
              <p:cNvSpPr/>
              <p:nvPr/>
            </p:nvSpPr>
            <p:spPr>
              <a:xfrm>
                <a:off x="6473613" y="506472"/>
                <a:ext cx="14586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 rot="10800000">
                <a:off x="7752652" y="689255"/>
                <a:ext cx="185400" cy="1401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4759122" y="499339"/>
              <a:ext cx="1730400" cy="448200"/>
              <a:chOff x="4759122" y="499339"/>
              <a:chExt cx="1730400" cy="448200"/>
            </a:xfrm>
          </p:grpSpPr>
          <p:sp>
            <p:nvSpPr>
              <p:cNvPr id="871" name="Google Shape;871;p33"/>
              <p:cNvSpPr/>
              <p:nvPr/>
            </p:nvSpPr>
            <p:spPr>
              <a:xfrm>
                <a:off x="4759122" y="499339"/>
                <a:ext cx="17304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rot="10800000">
                <a:off x="6296150" y="689149"/>
                <a:ext cx="116100" cy="96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3" name="Google Shape;873;p33"/>
            <p:cNvSpPr txBox="1"/>
            <p:nvPr/>
          </p:nvSpPr>
          <p:spPr>
            <a:xfrm>
              <a:off x="8725310" y="543410"/>
              <a:ext cx="120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874" name="Google Shape;874;p33"/>
          <p:cNvSpPr txBox="1"/>
          <p:nvPr/>
        </p:nvSpPr>
        <p:spPr>
          <a:xfrm>
            <a:off x="768626" y="1149778"/>
            <a:ext cx="46251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Message / FAQ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3"/>
          <p:cNvSpPr txBox="1"/>
          <p:nvPr/>
        </p:nvSpPr>
        <p:spPr>
          <a:xfrm>
            <a:off x="231900" y="574143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  <p:sp>
        <p:nvSpPr>
          <p:cNvPr id="876" name="Google Shape;876;p33"/>
          <p:cNvSpPr/>
          <p:nvPr/>
        </p:nvSpPr>
        <p:spPr>
          <a:xfrm>
            <a:off x="723350" y="1959425"/>
            <a:ext cx="5090700" cy="3693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How to </a:t>
            </a:r>
            <a:endParaRPr/>
          </a:p>
        </p:txBody>
      </p:sp>
      <p:sp>
        <p:nvSpPr>
          <p:cNvPr id="877" name="Google Shape;877;p33"/>
          <p:cNvSpPr/>
          <p:nvPr/>
        </p:nvSpPr>
        <p:spPr>
          <a:xfrm>
            <a:off x="998625" y="2637000"/>
            <a:ext cx="43950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  -	Appointment</a:t>
            </a:r>
            <a:endParaRPr/>
          </a:p>
        </p:txBody>
      </p:sp>
      <p:sp>
        <p:nvSpPr>
          <p:cNvPr id="878" name="Google Shape;878;p33"/>
          <p:cNvSpPr/>
          <p:nvPr/>
        </p:nvSpPr>
        <p:spPr>
          <a:xfrm>
            <a:off x="998625" y="4124038"/>
            <a:ext cx="43950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SG"/>
              <a:t>Location</a:t>
            </a:r>
            <a:endParaRPr/>
          </a:p>
        </p:txBody>
      </p:sp>
      <p:sp>
        <p:nvSpPr>
          <p:cNvPr id="879" name="Google Shape;879;p33"/>
          <p:cNvSpPr/>
          <p:nvPr/>
        </p:nvSpPr>
        <p:spPr>
          <a:xfrm>
            <a:off x="998625" y="3019944"/>
            <a:ext cx="4395000" cy="834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3"/>
          <p:cNvSpPr txBox="1"/>
          <p:nvPr/>
        </p:nvSpPr>
        <p:spPr>
          <a:xfrm>
            <a:off x="1272650" y="3099100"/>
            <a:ext cx="3992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100" u="sng">
                <a:solidFill>
                  <a:srgbClr val="4A86E8"/>
                </a:solidFill>
                <a:highlight>
                  <a:srgbClr val="FFFF00"/>
                </a:highlight>
              </a:rPr>
              <a:t>How to</a:t>
            </a:r>
            <a:r>
              <a:rPr lang="en-SG" sz="1100" u="sng">
                <a:solidFill>
                  <a:srgbClr val="4A86E8"/>
                </a:solidFill>
              </a:rPr>
              <a:t> Book an appointment</a:t>
            </a:r>
            <a:endParaRPr sz="1100" u="sng">
              <a:solidFill>
                <a:srgbClr val="4A86E8"/>
              </a:solidFill>
            </a:endParaRPr>
          </a:p>
        </p:txBody>
      </p:sp>
      <p:sp>
        <p:nvSpPr>
          <p:cNvPr id="881" name="Google Shape;881;p33"/>
          <p:cNvSpPr txBox="1"/>
          <p:nvPr/>
        </p:nvSpPr>
        <p:spPr>
          <a:xfrm>
            <a:off x="6409350" y="1660950"/>
            <a:ext cx="3085800" cy="4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u="sng"/>
              <a:t>How to Book an appointment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Step 1: Go To Appointment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Step 2: Book Appointment Duh</a:t>
            </a:r>
            <a:endParaRPr/>
          </a:p>
        </p:txBody>
      </p:sp>
      <p:sp>
        <p:nvSpPr>
          <p:cNvPr id="882" name="Google Shape;882;p33"/>
          <p:cNvSpPr/>
          <p:nvPr/>
        </p:nvSpPr>
        <p:spPr>
          <a:xfrm>
            <a:off x="998625" y="4493344"/>
            <a:ext cx="4395000" cy="834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3"/>
          <p:cNvSpPr txBox="1"/>
          <p:nvPr/>
        </p:nvSpPr>
        <p:spPr>
          <a:xfrm>
            <a:off x="1200075" y="4606625"/>
            <a:ext cx="3992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100" u="sng">
                <a:solidFill>
                  <a:srgbClr val="4A86E8"/>
                </a:solidFill>
                <a:highlight>
                  <a:srgbClr val="FFFF00"/>
                </a:highlight>
              </a:rPr>
              <a:t>How to</a:t>
            </a:r>
            <a:r>
              <a:rPr lang="en-SG" sz="1100" u="sng">
                <a:solidFill>
                  <a:srgbClr val="4A86E8"/>
                </a:solidFill>
              </a:rPr>
              <a:t> search by hospital</a:t>
            </a:r>
            <a:endParaRPr sz="1100" u="sng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34"/>
          <p:cNvGrpSpPr/>
          <p:nvPr/>
        </p:nvGrpSpPr>
        <p:grpSpPr>
          <a:xfrm>
            <a:off x="204930" y="499343"/>
            <a:ext cx="9601200" cy="6192079"/>
            <a:chOff x="523461" y="543338"/>
            <a:chExt cx="11145078" cy="5857461"/>
          </a:xfrm>
        </p:grpSpPr>
        <p:sp>
          <p:nvSpPr>
            <p:cNvPr id="889" name="Google Shape;889;p34"/>
            <p:cNvSpPr/>
            <p:nvPr/>
          </p:nvSpPr>
          <p:spPr>
            <a:xfrm>
              <a:off x="523461" y="543338"/>
              <a:ext cx="11145078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1" name="Google Shape;891;p34"/>
          <p:cNvSpPr txBox="1"/>
          <p:nvPr/>
        </p:nvSpPr>
        <p:spPr>
          <a:xfrm>
            <a:off x="204930" y="67125"/>
            <a:ext cx="4034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 </a:t>
            </a: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463350" y="1337850"/>
            <a:ext cx="4655100" cy="503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4"/>
          <p:cNvSpPr txBox="1"/>
          <p:nvPr/>
        </p:nvSpPr>
        <p:spPr>
          <a:xfrm>
            <a:off x="463350" y="1274900"/>
            <a:ext cx="7381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/>
          </a:p>
        </p:txBody>
      </p:sp>
      <p:sp>
        <p:nvSpPr>
          <p:cNvPr id="894" name="Google Shape;894;p34"/>
          <p:cNvSpPr txBox="1"/>
          <p:nvPr/>
        </p:nvSpPr>
        <p:spPr>
          <a:xfrm>
            <a:off x="463349" y="940111"/>
            <a:ext cx="4306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</a:t>
            </a: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2362833" y="1528935"/>
            <a:ext cx="23874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2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Lee Jian Jian</a:t>
            </a:r>
            <a:endParaRPr b="1" sz="12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34"/>
          <p:cNvSpPr/>
          <p:nvPr/>
        </p:nvSpPr>
        <p:spPr>
          <a:xfrm>
            <a:off x="2362833" y="2035964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2362825" y="2603726"/>
            <a:ext cx="2387400" cy="188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34"/>
          <p:cNvSpPr/>
          <p:nvPr/>
        </p:nvSpPr>
        <p:spPr>
          <a:xfrm>
            <a:off x="2362827" y="5595000"/>
            <a:ext cx="2387400" cy="372000"/>
          </a:xfrm>
          <a:prstGeom prst="flowChartAlternateProcess">
            <a:avLst/>
          </a:prstGeom>
          <a:solidFill>
            <a:srgbClr val="38761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 </a:t>
            </a:r>
            <a:endParaRPr/>
          </a:p>
        </p:txBody>
      </p:sp>
      <p:sp>
        <p:nvSpPr>
          <p:cNvPr id="899" name="Google Shape;899;p34"/>
          <p:cNvSpPr/>
          <p:nvPr/>
        </p:nvSpPr>
        <p:spPr>
          <a:xfrm>
            <a:off x="9840682" y="86395"/>
            <a:ext cx="26561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Contact us  </a:t>
            </a:r>
            <a:endParaRPr/>
          </a:p>
        </p:txBody>
      </p:sp>
      <p:sp>
        <p:nvSpPr>
          <p:cNvPr id="900" name="Google Shape;900;p34"/>
          <p:cNvSpPr txBox="1"/>
          <p:nvPr/>
        </p:nvSpPr>
        <p:spPr>
          <a:xfrm>
            <a:off x="9847496" y="936797"/>
            <a:ext cx="26675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1" name="Google Shape;901;p34"/>
          <p:cNvGrpSpPr/>
          <p:nvPr/>
        </p:nvGrpSpPr>
        <p:grpSpPr>
          <a:xfrm>
            <a:off x="3702516" y="499339"/>
            <a:ext cx="6232440" cy="455430"/>
            <a:chOff x="3702516" y="499339"/>
            <a:chExt cx="6232440" cy="455430"/>
          </a:xfrm>
        </p:grpSpPr>
        <p:sp>
          <p:nvSpPr>
            <p:cNvPr id="902" name="Google Shape;902;p34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904" name="Google Shape;904;p34"/>
            <p:cNvGrpSpPr/>
            <p:nvPr/>
          </p:nvGrpSpPr>
          <p:grpSpPr>
            <a:xfrm>
              <a:off x="6473613" y="506472"/>
              <a:ext cx="1464439" cy="448297"/>
              <a:chOff x="6473613" y="506472"/>
              <a:chExt cx="1464439" cy="448297"/>
            </a:xfrm>
          </p:grpSpPr>
          <p:sp>
            <p:nvSpPr>
              <p:cNvPr id="905" name="Google Shape;905;p34"/>
              <p:cNvSpPr/>
              <p:nvPr/>
            </p:nvSpPr>
            <p:spPr>
              <a:xfrm>
                <a:off x="6473613" y="506472"/>
                <a:ext cx="1458728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7" name="Google Shape;907;p34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908" name="Google Shape;908;p34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0" name="Google Shape;910;p34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911" name="Google Shape;911;p34"/>
          <p:cNvSpPr txBox="1"/>
          <p:nvPr/>
        </p:nvSpPr>
        <p:spPr>
          <a:xfrm>
            <a:off x="204950" y="54240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  <p:pic>
        <p:nvPicPr>
          <p:cNvPr id="912" name="Google Shape;9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655" y="4745875"/>
            <a:ext cx="2427644" cy="6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34"/>
          <p:cNvSpPr txBox="1"/>
          <p:nvPr/>
        </p:nvSpPr>
        <p:spPr>
          <a:xfrm>
            <a:off x="3543450" y="4280725"/>
            <a:ext cx="11445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600">
                <a:solidFill>
                  <a:srgbClr val="B7B7B7"/>
                </a:solidFill>
              </a:rPr>
              <a:t>490 </a:t>
            </a:r>
            <a:r>
              <a:rPr b="1" lang="en-SG" sz="600">
                <a:solidFill>
                  <a:srgbClr val="B7B7B7"/>
                </a:solidFill>
              </a:rPr>
              <a:t> characters remaining</a:t>
            </a:r>
            <a:endParaRPr b="1" sz="600">
              <a:solidFill>
                <a:srgbClr val="B7B7B7"/>
              </a:solidFill>
            </a:endParaRPr>
          </a:p>
        </p:txBody>
      </p:sp>
      <p:sp>
        <p:nvSpPr>
          <p:cNvPr id="914" name="Google Shape;914;p34"/>
          <p:cNvSpPr txBox="1"/>
          <p:nvPr/>
        </p:nvSpPr>
        <p:spPr>
          <a:xfrm>
            <a:off x="2300700" y="2281225"/>
            <a:ext cx="2387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>
                <a:solidFill>
                  <a:srgbClr val="FF0000"/>
                </a:solidFill>
              </a:rPr>
              <a:t>Your Number is required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915" name="Google Shape;915;p34"/>
          <p:cNvSpPr txBox="1"/>
          <p:nvPr/>
        </p:nvSpPr>
        <p:spPr>
          <a:xfrm>
            <a:off x="2362825" y="2609101"/>
            <a:ext cx="2387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/>
              <a:t>Me Dunno How to use diz systam. teech me piz.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5"/>
          <p:cNvSpPr txBox="1"/>
          <p:nvPr/>
        </p:nvSpPr>
        <p:spPr>
          <a:xfrm>
            <a:off x="204930" y="67125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21" name="Google Shape;921;p35"/>
          <p:cNvSpPr/>
          <p:nvPr/>
        </p:nvSpPr>
        <p:spPr>
          <a:xfrm>
            <a:off x="463350" y="1337850"/>
            <a:ext cx="4655100" cy="503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35"/>
          <p:cNvSpPr/>
          <p:nvPr/>
        </p:nvSpPr>
        <p:spPr>
          <a:xfrm>
            <a:off x="2362825" y="2603726"/>
            <a:ext cx="2387400" cy="188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35"/>
          <p:cNvSpPr/>
          <p:nvPr/>
        </p:nvSpPr>
        <p:spPr>
          <a:xfrm>
            <a:off x="2362827" y="5595000"/>
            <a:ext cx="2387400" cy="372000"/>
          </a:xfrm>
          <a:prstGeom prst="flowChartAlternateProcess">
            <a:avLst/>
          </a:prstGeom>
          <a:solidFill>
            <a:srgbClr val="38761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 </a:t>
            </a:r>
            <a:endParaRPr/>
          </a:p>
        </p:txBody>
      </p:sp>
      <p:grpSp>
        <p:nvGrpSpPr>
          <p:cNvPr id="924" name="Google Shape;924;p35"/>
          <p:cNvGrpSpPr/>
          <p:nvPr/>
        </p:nvGrpSpPr>
        <p:grpSpPr>
          <a:xfrm>
            <a:off x="204943" y="499328"/>
            <a:ext cx="9601418" cy="6191963"/>
            <a:chOff x="523461" y="543338"/>
            <a:chExt cx="11145000" cy="5857500"/>
          </a:xfrm>
        </p:grpSpPr>
        <p:sp>
          <p:nvSpPr>
            <p:cNvPr id="925" name="Google Shape;925;p35"/>
            <p:cNvSpPr/>
            <p:nvPr/>
          </p:nvSpPr>
          <p:spPr>
            <a:xfrm>
              <a:off x="523461" y="543338"/>
              <a:ext cx="11145000" cy="5857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523461" y="543338"/>
              <a:ext cx="11145000" cy="4242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7" name="Google Shape;927;p35"/>
          <p:cNvSpPr/>
          <p:nvPr/>
        </p:nvSpPr>
        <p:spPr>
          <a:xfrm>
            <a:off x="463200" y="4594600"/>
            <a:ext cx="8458500" cy="20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5"/>
          <p:cNvSpPr/>
          <p:nvPr/>
        </p:nvSpPr>
        <p:spPr>
          <a:xfrm>
            <a:off x="9840682" y="86395"/>
            <a:ext cx="265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29" name="Google Shape;929;p35"/>
          <p:cNvSpPr txBox="1"/>
          <p:nvPr/>
        </p:nvSpPr>
        <p:spPr>
          <a:xfrm>
            <a:off x="9847496" y="936797"/>
            <a:ext cx="266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0" name="Google Shape;930;p35"/>
          <p:cNvGrpSpPr/>
          <p:nvPr/>
        </p:nvGrpSpPr>
        <p:grpSpPr>
          <a:xfrm>
            <a:off x="3702516" y="499339"/>
            <a:ext cx="6232394" cy="455333"/>
            <a:chOff x="3702516" y="499339"/>
            <a:chExt cx="6232394" cy="455333"/>
          </a:xfrm>
        </p:grpSpPr>
        <p:sp>
          <p:nvSpPr>
            <p:cNvPr id="931" name="Google Shape;931;p35"/>
            <p:cNvSpPr/>
            <p:nvPr/>
          </p:nvSpPr>
          <p:spPr>
            <a:xfrm>
              <a:off x="7939155" y="506472"/>
              <a:ext cx="832500" cy="448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FAQ</a:t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3702516" y="499340"/>
              <a:ext cx="1073400" cy="448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933" name="Google Shape;933;p35"/>
            <p:cNvGrpSpPr/>
            <p:nvPr/>
          </p:nvGrpSpPr>
          <p:grpSpPr>
            <a:xfrm>
              <a:off x="6473613" y="506472"/>
              <a:ext cx="1464439" cy="448200"/>
              <a:chOff x="6473613" y="506472"/>
              <a:chExt cx="1464439" cy="448200"/>
            </a:xfrm>
          </p:grpSpPr>
          <p:sp>
            <p:nvSpPr>
              <p:cNvPr id="934" name="Google Shape;934;p35"/>
              <p:cNvSpPr/>
              <p:nvPr/>
            </p:nvSpPr>
            <p:spPr>
              <a:xfrm>
                <a:off x="6473613" y="506472"/>
                <a:ext cx="14586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935" name="Google Shape;935;p35"/>
              <p:cNvSpPr/>
              <p:nvPr/>
            </p:nvSpPr>
            <p:spPr>
              <a:xfrm rot="10800000">
                <a:off x="7752652" y="689255"/>
                <a:ext cx="185400" cy="1401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35"/>
            <p:cNvGrpSpPr/>
            <p:nvPr/>
          </p:nvGrpSpPr>
          <p:grpSpPr>
            <a:xfrm>
              <a:off x="4759122" y="499339"/>
              <a:ext cx="1730400" cy="448200"/>
              <a:chOff x="4759122" y="499339"/>
              <a:chExt cx="1730400" cy="448200"/>
            </a:xfrm>
          </p:grpSpPr>
          <p:sp>
            <p:nvSpPr>
              <p:cNvPr id="937" name="Google Shape;937;p35"/>
              <p:cNvSpPr/>
              <p:nvPr/>
            </p:nvSpPr>
            <p:spPr>
              <a:xfrm>
                <a:off x="4759122" y="499339"/>
                <a:ext cx="1730400" cy="44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938" name="Google Shape;938;p35"/>
              <p:cNvSpPr/>
              <p:nvPr/>
            </p:nvSpPr>
            <p:spPr>
              <a:xfrm rot="10800000">
                <a:off x="6296150" y="689149"/>
                <a:ext cx="116100" cy="96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9" name="Google Shape;939;p35"/>
            <p:cNvSpPr txBox="1"/>
            <p:nvPr/>
          </p:nvSpPr>
          <p:spPr>
            <a:xfrm>
              <a:off x="8725310" y="543410"/>
              <a:ext cx="120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Feedback</a:t>
              </a: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940" name="Google Shape;940;p35"/>
          <p:cNvSpPr txBox="1"/>
          <p:nvPr/>
        </p:nvSpPr>
        <p:spPr>
          <a:xfrm>
            <a:off x="204950" y="54240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  <p:sp>
        <p:nvSpPr>
          <p:cNvPr id="941" name="Google Shape;941;p35"/>
          <p:cNvSpPr/>
          <p:nvPr/>
        </p:nvSpPr>
        <p:spPr>
          <a:xfrm>
            <a:off x="463350" y="976800"/>
            <a:ext cx="8458500" cy="20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5"/>
          <p:cNvSpPr txBox="1"/>
          <p:nvPr/>
        </p:nvSpPr>
        <p:spPr>
          <a:xfrm>
            <a:off x="474325" y="4594600"/>
            <a:ext cx="17547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/>
              <a:t>Appointment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Make Appointment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Manage Appointment</a:t>
            </a:r>
            <a:endParaRPr/>
          </a:p>
        </p:txBody>
      </p:sp>
      <p:sp>
        <p:nvSpPr>
          <p:cNvPr id="943" name="Google Shape;943;p35"/>
          <p:cNvSpPr txBox="1"/>
          <p:nvPr/>
        </p:nvSpPr>
        <p:spPr>
          <a:xfrm>
            <a:off x="2229025" y="4594600"/>
            <a:ext cx="16932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/>
              <a:t>Healthcare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CHAS clinic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Dental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Hospitals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Pharmacy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Polyclinics</a:t>
            </a:r>
            <a:endParaRPr/>
          </a:p>
        </p:txBody>
      </p:sp>
      <p:sp>
        <p:nvSpPr>
          <p:cNvPr id="944" name="Google Shape;944;p35"/>
          <p:cNvSpPr txBox="1"/>
          <p:nvPr/>
        </p:nvSpPr>
        <p:spPr>
          <a:xfrm>
            <a:off x="3922225" y="4594600"/>
            <a:ext cx="16281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/>
              <a:t>Suggestion ?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/>
              <a:t>Need help ?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FAQ</a:t>
            </a:r>
            <a:endParaRPr/>
          </a:p>
        </p:txBody>
      </p:sp>
      <p:sp>
        <p:nvSpPr>
          <p:cNvPr id="945" name="Google Shape;945;p35"/>
          <p:cNvSpPr txBox="1"/>
          <p:nvPr/>
        </p:nvSpPr>
        <p:spPr>
          <a:xfrm>
            <a:off x="5550325" y="4594600"/>
            <a:ext cx="1955100" cy="20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/>
              <a:t>Community</a:t>
            </a:r>
            <a:endParaRPr b="1" sz="1600"/>
          </a:p>
        </p:txBody>
      </p:sp>
      <p:pic>
        <p:nvPicPr>
          <p:cNvPr id="946" name="Google Shape;9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325" y="4934400"/>
            <a:ext cx="1693200" cy="16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35"/>
          <p:cNvSpPr txBox="1"/>
          <p:nvPr/>
        </p:nvSpPr>
        <p:spPr>
          <a:xfrm>
            <a:off x="7293750" y="6370350"/>
            <a:ext cx="16281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"/>
              <a:t>Copyright </a:t>
            </a:r>
            <a:r>
              <a:rPr lang="en-SG" sz="1150">
                <a:solidFill>
                  <a:srgbClr val="333333"/>
                </a:solidFill>
                <a:highlight>
                  <a:srgbClr val="FFFFFF"/>
                </a:highlight>
              </a:rPr>
              <a:t>©</a:t>
            </a:r>
            <a:r>
              <a:rPr lang="en-SG" sz="800"/>
              <a:t> 2018 TeamLost  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5"/>
          <p:cNvGrpSpPr/>
          <p:nvPr/>
        </p:nvGrpSpPr>
        <p:grpSpPr>
          <a:xfrm>
            <a:off x="204943" y="499328"/>
            <a:ext cx="9601484" cy="6191922"/>
            <a:chOff x="523461" y="543338"/>
            <a:chExt cx="11145078" cy="5857461"/>
          </a:xfrm>
        </p:grpSpPr>
        <p:sp>
          <p:nvSpPr>
            <p:cNvPr id="183" name="Google Shape;183;p15"/>
            <p:cNvSpPr/>
            <p:nvPr/>
          </p:nvSpPr>
          <p:spPr>
            <a:xfrm>
              <a:off x="523461" y="543338"/>
              <a:ext cx="11145078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15"/>
          <p:cNvSpPr txBox="1"/>
          <p:nvPr/>
        </p:nvSpPr>
        <p:spPr>
          <a:xfrm>
            <a:off x="204930" y="67125"/>
            <a:ext cx="4034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Page (CHAS Clinic)</a:t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463826" y="1325217"/>
            <a:ext cx="5632174" cy="50325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463349" y="1274911"/>
            <a:ext cx="7381938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 Clinic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Particulars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(yy/mm/dd)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Details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463826" y="1325931"/>
            <a:ext cx="5632174" cy="1218485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463349" y="940111"/>
            <a:ext cx="4306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</a:t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1410977" y="1551095"/>
            <a:ext cx="2411700" cy="27531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Yong Clinic &amp; Surgery </a:t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1400443" y="1891106"/>
            <a:ext cx="4297515" cy="43977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HDB Yishun #01-06, 632 Yishun Street 61 (S)760632, Singapore 760632</a:t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3456435" y="2838408"/>
            <a:ext cx="2387296" cy="329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3467518" y="3285790"/>
            <a:ext cx="2387296" cy="3147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3480282" y="4926514"/>
            <a:ext cx="2387296" cy="3147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3456433" y="3709412"/>
            <a:ext cx="2387296" cy="3147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3822666" y="5769084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</a:t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4973124" y="5769086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ck </a:t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9840682" y="86395"/>
            <a:ext cx="26561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CHAS clinic-&gt; Book </a:t>
            </a:r>
            <a:endParaRPr/>
          </a:p>
        </p:txBody>
      </p:sp>
      <p:sp>
        <p:nvSpPr>
          <p:cNvPr id="199" name="Google Shape;199;p15"/>
          <p:cNvSpPr txBox="1"/>
          <p:nvPr/>
        </p:nvSpPr>
        <p:spPr>
          <a:xfrm>
            <a:off x="9847496" y="936797"/>
            <a:ext cx="266750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user enter location and click book, system will direct user to this page.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location and address of selected CHAS clinic will be retrieved and display automatically in the textbox.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location and address will not be editable.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463349" y="2544416"/>
            <a:ext cx="5632174" cy="163501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5"/>
          <p:cNvGrpSpPr/>
          <p:nvPr/>
        </p:nvGrpSpPr>
        <p:grpSpPr>
          <a:xfrm>
            <a:off x="3480282" y="4395602"/>
            <a:ext cx="2387296" cy="314743"/>
            <a:chOff x="3480282" y="4395602"/>
            <a:chExt cx="2387296" cy="314743"/>
          </a:xfrm>
        </p:grpSpPr>
        <p:sp>
          <p:nvSpPr>
            <p:cNvPr id="202" name="Google Shape;202;p15"/>
            <p:cNvSpPr/>
            <p:nvPr/>
          </p:nvSpPr>
          <p:spPr>
            <a:xfrm>
              <a:off x="3480282" y="4395602"/>
              <a:ext cx="2387296" cy="31474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 result for calendar icon" id="203" name="Google Shape;20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12958" y="4399412"/>
              <a:ext cx="312554" cy="3071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15"/>
          <p:cNvGrpSpPr/>
          <p:nvPr/>
        </p:nvGrpSpPr>
        <p:grpSpPr>
          <a:xfrm>
            <a:off x="3702516" y="499339"/>
            <a:ext cx="6232440" cy="455430"/>
            <a:chOff x="3702516" y="499339"/>
            <a:chExt cx="6232440" cy="455430"/>
          </a:xfrm>
        </p:grpSpPr>
        <p:sp>
          <p:nvSpPr>
            <p:cNvPr id="205" name="Google Shape;205;p15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207" name="Google Shape;207;p15"/>
            <p:cNvGrpSpPr/>
            <p:nvPr/>
          </p:nvGrpSpPr>
          <p:grpSpPr>
            <a:xfrm>
              <a:off x="6473613" y="506472"/>
              <a:ext cx="1464439" cy="448297"/>
              <a:chOff x="6473613" y="506472"/>
              <a:chExt cx="1464439" cy="448297"/>
            </a:xfrm>
          </p:grpSpPr>
          <p:sp>
            <p:nvSpPr>
              <p:cNvPr id="208" name="Google Shape;208;p15"/>
              <p:cNvSpPr/>
              <p:nvPr/>
            </p:nvSpPr>
            <p:spPr>
              <a:xfrm>
                <a:off x="6473613" y="506472"/>
                <a:ext cx="1458728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15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211" name="Google Shape;211;p15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15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214" name="Google Shape;214;p15"/>
          <p:cNvSpPr txBox="1"/>
          <p:nvPr/>
        </p:nvSpPr>
        <p:spPr>
          <a:xfrm>
            <a:off x="6370475" y="1388075"/>
            <a:ext cx="3230400" cy="5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 txBox="1"/>
          <p:nvPr/>
        </p:nvSpPr>
        <p:spPr>
          <a:xfrm>
            <a:off x="204950" y="503631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6"/>
          <p:cNvGrpSpPr/>
          <p:nvPr/>
        </p:nvGrpSpPr>
        <p:grpSpPr>
          <a:xfrm>
            <a:off x="152399" y="622852"/>
            <a:ext cx="9044610" cy="5873590"/>
            <a:chOff x="523460" y="543338"/>
            <a:chExt cx="11145079" cy="5873590"/>
          </a:xfrm>
        </p:grpSpPr>
        <p:sp>
          <p:nvSpPr>
            <p:cNvPr id="221" name="Google Shape;221;p16"/>
            <p:cNvSpPr/>
            <p:nvPr/>
          </p:nvSpPr>
          <p:spPr>
            <a:xfrm>
              <a:off x="523460" y="559467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6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</a:t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pic>
        <p:nvPicPr>
          <p:cNvPr descr="Magnifying glass"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/>
          <p:nvPr/>
        </p:nvSpPr>
        <p:spPr>
          <a:xfrm>
            <a:off x="271669" y="1834559"/>
            <a:ext cx="4008783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284922" y="177996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>
            <a:off x="4784035" y="1176564"/>
            <a:ext cx="3220278" cy="4856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16"/>
          <p:cNvGrpSpPr/>
          <p:nvPr/>
        </p:nvGrpSpPr>
        <p:grpSpPr>
          <a:xfrm>
            <a:off x="4890226" y="1264290"/>
            <a:ext cx="3007896" cy="2109354"/>
            <a:chOff x="4890226" y="1264290"/>
            <a:chExt cx="3007896" cy="2109354"/>
          </a:xfrm>
        </p:grpSpPr>
        <p:sp>
          <p:nvSpPr>
            <p:cNvPr id="230" name="Google Shape;230;p16"/>
            <p:cNvSpPr/>
            <p:nvPr/>
          </p:nvSpPr>
          <p:spPr>
            <a:xfrm>
              <a:off x="4890226" y="1264290"/>
              <a:ext cx="3007896" cy="36933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6"/>
            <p:cNvSpPr txBox="1"/>
            <p:nvPr/>
          </p:nvSpPr>
          <p:spPr>
            <a:xfrm>
              <a:off x="4956486" y="1311541"/>
              <a:ext cx="2853860" cy="2062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Woodlands Dental Clinic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211 Marsiling Crescent, Singapore 730211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Opening Hour: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9:30AM – 7:30PM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890226" y="1630717"/>
              <a:ext cx="3007896" cy="14351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16"/>
          <p:cNvGrpSpPr/>
          <p:nvPr/>
        </p:nvGrpSpPr>
        <p:grpSpPr>
          <a:xfrm>
            <a:off x="4903305" y="3193792"/>
            <a:ext cx="3007896" cy="328725"/>
            <a:chOff x="4903305" y="3193792"/>
            <a:chExt cx="3007896" cy="328725"/>
          </a:xfrm>
        </p:grpSpPr>
        <p:sp>
          <p:nvSpPr>
            <p:cNvPr id="234" name="Google Shape;234;p16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16"/>
          <p:cNvSpPr txBox="1"/>
          <p:nvPr/>
        </p:nvSpPr>
        <p:spPr>
          <a:xfrm>
            <a:off x="4999901" y="3207642"/>
            <a:ext cx="26334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 Dental Clinic </a:t>
            </a:r>
            <a:endParaRPr/>
          </a:p>
        </p:txBody>
      </p:sp>
      <p:grpSp>
        <p:nvGrpSpPr>
          <p:cNvPr id="237" name="Google Shape;237;p16"/>
          <p:cNvGrpSpPr/>
          <p:nvPr/>
        </p:nvGrpSpPr>
        <p:grpSpPr>
          <a:xfrm>
            <a:off x="4903305" y="3636554"/>
            <a:ext cx="3007896" cy="328725"/>
            <a:chOff x="4903305" y="3193792"/>
            <a:chExt cx="3007896" cy="328725"/>
          </a:xfrm>
        </p:grpSpPr>
        <p:sp>
          <p:nvSpPr>
            <p:cNvPr id="238" name="Google Shape;238;p16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16"/>
          <p:cNvGrpSpPr/>
          <p:nvPr/>
        </p:nvGrpSpPr>
        <p:grpSpPr>
          <a:xfrm>
            <a:off x="4903305" y="4065654"/>
            <a:ext cx="3007896" cy="328725"/>
            <a:chOff x="4903305" y="3193792"/>
            <a:chExt cx="3007896" cy="328725"/>
          </a:xfrm>
        </p:grpSpPr>
        <p:sp>
          <p:nvSpPr>
            <p:cNvPr id="241" name="Google Shape;241;p16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16"/>
          <p:cNvSpPr txBox="1"/>
          <p:nvPr/>
        </p:nvSpPr>
        <p:spPr>
          <a:xfrm>
            <a:off x="4980023" y="3612687"/>
            <a:ext cx="25576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 – Marsiling </a:t>
            </a:r>
            <a:endParaRPr/>
          </a:p>
        </p:txBody>
      </p:sp>
      <p:sp>
        <p:nvSpPr>
          <p:cNvPr id="244" name="Google Shape;244;p16"/>
          <p:cNvSpPr txBox="1"/>
          <p:nvPr/>
        </p:nvSpPr>
        <p:spPr>
          <a:xfrm>
            <a:off x="4980024" y="4041787"/>
            <a:ext cx="3007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Sunshine Dental</a:t>
            </a:r>
            <a:endParaRPr/>
          </a:p>
        </p:txBody>
      </p:sp>
      <p:sp>
        <p:nvSpPr>
          <p:cNvPr id="245" name="Google Shape;245;p16"/>
          <p:cNvSpPr/>
          <p:nvPr/>
        </p:nvSpPr>
        <p:spPr>
          <a:xfrm>
            <a:off x="7637707" y="1413348"/>
            <a:ext cx="176982" cy="68495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6939722" y="5444652"/>
            <a:ext cx="870624" cy="385099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247" name="Google Shape;247;p16"/>
          <p:cNvSpPr txBox="1"/>
          <p:nvPr/>
        </p:nvSpPr>
        <p:spPr>
          <a:xfrm>
            <a:off x="9263269" y="588857"/>
            <a:ext cx="2855088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dental  clinic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5 kilometres.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dental clinic by clicking the “+” sign.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413" y="2098854"/>
            <a:ext cx="4002040" cy="399714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6"/>
          <p:cNvSpPr/>
          <p:nvPr/>
        </p:nvSpPr>
        <p:spPr>
          <a:xfrm>
            <a:off x="9144000" y="-53729"/>
            <a:ext cx="36439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Dental Clinic </a:t>
            </a:r>
            <a:endParaRPr/>
          </a:p>
        </p:txBody>
      </p:sp>
      <p:grpSp>
        <p:nvGrpSpPr>
          <p:cNvPr id="250" name="Google Shape;250;p16"/>
          <p:cNvGrpSpPr/>
          <p:nvPr/>
        </p:nvGrpSpPr>
        <p:grpSpPr>
          <a:xfrm>
            <a:off x="2971195" y="622852"/>
            <a:ext cx="6232440" cy="425180"/>
            <a:chOff x="3702516" y="499339"/>
            <a:chExt cx="6232440" cy="455430"/>
          </a:xfrm>
        </p:grpSpPr>
        <p:sp>
          <p:nvSpPr>
            <p:cNvPr id="251" name="Google Shape;251;p16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253" name="Google Shape;253;p16"/>
            <p:cNvGrpSpPr/>
            <p:nvPr/>
          </p:nvGrpSpPr>
          <p:grpSpPr>
            <a:xfrm>
              <a:off x="6473613" y="516616"/>
              <a:ext cx="1464439" cy="438153"/>
              <a:chOff x="6473613" y="516616"/>
              <a:chExt cx="1464439" cy="438153"/>
            </a:xfrm>
          </p:grpSpPr>
          <p:sp>
            <p:nvSpPr>
              <p:cNvPr id="254" name="Google Shape;254;p16"/>
              <p:cNvSpPr/>
              <p:nvPr/>
            </p:nvSpPr>
            <p:spPr>
              <a:xfrm>
                <a:off x="6473613" y="516616"/>
                <a:ext cx="1458728" cy="43815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16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257" name="Google Shape;257;p16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" name="Google Shape;259;p16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231900" y="65080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7"/>
          <p:cNvGrpSpPr/>
          <p:nvPr/>
        </p:nvGrpSpPr>
        <p:grpSpPr>
          <a:xfrm>
            <a:off x="147047" y="439135"/>
            <a:ext cx="9728538" cy="6396933"/>
            <a:chOff x="523461" y="543338"/>
            <a:chExt cx="11145078" cy="5857461"/>
          </a:xfrm>
        </p:grpSpPr>
        <p:sp>
          <p:nvSpPr>
            <p:cNvPr id="266" name="Google Shape;266;p17"/>
            <p:cNvSpPr/>
            <p:nvPr/>
          </p:nvSpPr>
          <p:spPr>
            <a:xfrm>
              <a:off x="523461" y="543338"/>
              <a:ext cx="11145078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17"/>
          <p:cNvSpPr txBox="1"/>
          <p:nvPr/>
        </p:nvSpPr>
        <p:spPr>
          <a:xfrm>
            <a:off x="105705" y="21950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Page (Dental Clinic)</a:t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364600" y="1280051"/>
            <a:ext cx="5632200" cy="545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364124" y="1264286"/>
            <a:ext cx="73818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Dental Clinic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Particulars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(yy/mm/dd)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Details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Preferred dentist (Optional):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364601" y="1280756"/>
            <a:ext cx="5632200" cy="12186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364124" y="894936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</a:t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1311752" y="1505920"/>
            <a:ext cx="2411700" cy="2754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Woodlands Dental Clinic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1301218" y="1845931"/>
            <a:ext cx="4297500" cy="439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211 Marsiling Crescent, Singapore 730211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3357210" y="2793233"/>
            <a:ext cx="23874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3357210" y="3292461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3416269" y="4871373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3357210" y="3705787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3396253" y="5894288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3851691" y="6294209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</a:t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4932949" y="6281186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3396253" y="5422173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9881320" y="21945"/>
            <a:ext cx="265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dental clinic-&gt; Book </a:t>
            </a:r>
            <a:endParaRPr/>
          </a:p>
        </p:txBody>
      </p:sp>
      <p:sp>
        <p:nvSpPr>
          <p:cNvPr id="284" name="Google Shape;284;p17"/>
          <p:cNvSpPr txBox="1"/>
          <p:nvPr/>
        </p:nvSpPr>
        <p:spPr>
          <a:xfrm>
            <a:off x="9875575" y="972775"/>
            <a:ext cx="22749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user enter location and 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book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system will direct user to this page.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location and address of selected dental clinic will be retrieved and display automatically in the textbox.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364124" y="2499240"/>
            <a:ext cx="5632200" cy="16077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17"/>
          <p:cNvGrpSpPr/>
          <p:nvPr/>
        </p:nvGrpSpPr>
        <p:grpSpPr>
          <a:xfrm>
            <a:off x="3396253" y="4322284"/>
            <a:ext cx="2387296" cy="314743"/>
            <a:chOff x="3495478" y="4038354"/>
            <a:chExt cx="2387296" cy="314743"/>
          </a:xfrm>
        </p:grpSpPr>
        <p:sp>
          <p:nvSpPr>
            <p:cNvPr id="287" name="Google Shape;287;p17"/>
            <p:cNvSpPr/>
            <p:nvPr/>
          </p:nvSpPr>
          <p:spPr>
            <a:xfrm>
              <a:off x="3495478" y="4038354"/>
              <a:ext cx="2387296" cy="31474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 result for calendar icon" id="288" name="Google Shape;28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31175" y="4045976"/>
              <a:ext cx="312554" cy="3071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Google Shape;289;p17"/>
          <p:cNvGrpSpPr/>
          <p:nvPr/>
        </p:nvGrpSpPr>
        <p:grpSpPr>
          <a:xfrm>
            <a:off x="3483564" y="444980"/>
            <a:ext cx="6232440" cy="425189"/>
            <a:chOff x="3702516" y="499339"/>
            <a:chExt cx="6232440" cy="455430"/>
          </a:xfrm>
        </p:grpSpPr>
        <p:sp>
          <p:nvSpPr>
            <p:cNvPr id="290" name="Google Shape;290;p17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292" name="Google Shape;292;p17"/>
            <p:cNvGrpSpPr/>
            <p:nvPr/>
          </p:nvGrpSpPr>
          <p:grpSpPr>
            <a:xfrm>
              <a:off x="6473613" y="516616"/>
              <a:ext cx="1473289" cy="438153"/>
              <a:chOff x="6473613" y="516616"/>
              <a:chExt cx="1473289" cy="438153"/>
            </a:xfrm>
          </p:grpSpPr>
          <p:sp>
            <p:nvSpPr>
              <p:cNvPr id="293" name="Google Shape;293;p17"/>
              <p:cNvSpPr/>
              <p:nvPr/>
            </p:nvSpPr>
            <p:spPr>
              <a:xfrm>
                <a:off x="6473613" y="516616"/>
                <a:ext cx="1458728" cy="43815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 rot="10800000">
                <a:off x="7752502" y="689341"/>
                <a:ext cx="194400" cy="1467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7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296" name="Google Shape;296;p17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8" name="Google Shape;298;p17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299" name="Google Shape;299;p17"/>
          <p:cNvSpPr txBox="1"/>
          <p:nvPr/>
        </p:nvSpPr>
        <p:spPr>
          <a:xfrm>
            <a:off x="147075" y="45845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  <p:sp>
        <p:nvSpPr>
          <p:cNvPr id="300" name="Google Shape;300;p17"/>
          <p:cNvSpPr/>
          <p:nvPr/>
        </p:nvSpPr>
        <p:spPr>
          <a:xfrm rot="10800000">
            <a:off x="5598723" y="5534813"/>
            <a:ext cx="116100" cy="89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8"/>
          <p:cNvGrpSpPr/>
          <p:nvPr/>
        </p:nvGrpSpPr>
        <p:grpSpPr>
          <a:xfrm>
            <a:off x="152399" y="622852"/>
            <a:ext cx="9044610" cy="5873590"/>
            <a:chOff x="523460" y="543338"/>
            <a:chExt cx="11145079" cy="5873590"/>
          </a:xfrm>
        </p:grpSpPr>
        <p:sp>
          <p:nvSpPr>
            <p:cNvPr id="306" name="Google Shape;306;p18"/>
            <p:cNvSpPr/>
            <p:nvPr/>
          </p:nvSpPr>
          <p:spPr>
            <a:xfrm>
              <a:off x="523460" y="559467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18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</a:t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pic>
        <p:nvPicPr>
          <p:cNvPr descr="Magnifying glass" id="310" name="Google Shape;3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/>
          <p:nvPr/>
        </p:nvSpPr>
        <p:spPr>
          <a:xfrm>
            <a:off x="271669" y="1834559"/>
            <a:ext cx="4008783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298172" y="1806039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4784035" y="1176564"/>
            <a:ext cx="3220278" cy="4856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4" name="Google Shape;314;p18"/>
          <p:cNvGrpSpPr/>
          <p:nvPr/>
        </p:nvGrpSpPr>
        <p:grpSpPr>
          <a:xfrm>
            <a:off x="4890226" y="1264290"/>
            <a:ext cx="3007896" cy="2109354"/>
            <a:chOff x="4890226" y="1264290"/>
            <a:chExt cx="3007896" cy="2109354"/>
          </a:xfrm>
        </p:grpSpPr>
        <p:sp>
          <p:nvSpPr>
            <p:cNvPr id="315" name="Google Shape;315;p18"/>
            <p:cNvSpPr/>
            <p:nvPr/>
          </p:nvSpPr>
          <p:spPr>
            <a:xfrm>
              <a:off x="4890226" y="1264290"/>
              <a:ext cx="3007896" cy="36933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8"/>
            <p:cNvSpPr txBox="1"/>
            <p:nvPr/>
          </p:nvSpPr>
          <p:spPr>
            <a:xfrm>
              <a:off x="4956486" y="1311541"/>
              <a:ext cx="2853860" cy="2062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Changi General Hospital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Simei Street 3, Singapore 529889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Opening Hour: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 hours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890226" y="1630717"/>
              <a:ext cx="3007896" cy="14351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18"/>
          <p:cNvGrpSpPr/>
          <p:nvPr/>
        </p:nvGrpSpPr>
        <p:grpSpPr>
          <a:xfrm>
            <a:off x="4903305" y="3193792"/>
            <a:ext cx="3007896" cy="328725"/>
            <a:chOff x="4903305" y="3193792"/>
            <a:chExt cx="3007896" cy="328725"/>
          </a:xfrm>
        </p:grpSpPr>
        <p:sp>
          <p:nvSpPr>
            <p:cNvPr id="319" name="Google Shape;319;p18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8"/>
          <p:cNvSpPr txBox="1"/>
          <p:nvPr/>
        </p:nvSpPr>
        <p:spPr>
          <a:xfrm>
            <a:off x="4980025" y="3193792"/>
            <a:ext cx="22500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Khoo Teck Puat Hospital </a:t>
            </a:r>
            <a:endParaRPr/>
          </a:p>
        </p:txBody>
      </p:sp>
      <p:grpSp>
        <p:nvGrpSpPr>
          <p:cNvPr id="322" name="Google Shape;322;p18"/>
          <p:cNvGrpSpPr/>
          <p:nvPr/>
        </p:nvGrpSpPr>
        <p:grpSpPr>
          <a:xfrm>
            <a:off x="4903305" y="3636554"/>
            <a:ext cx="3007896" cy="328725"/>
            <a:chOff x="4903305" y="3193792"/>
            <a:chExt cx="3007896" cy="328725"/>
          </a:xfrm>
        </p:grpSpPr>
        <p:sp>
          <p:nvSpPr>
            <p:cNvPr id="323" name="Google Shape;323;p18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18"/>
          <p:cNvGrpSpPr/>
          <p:nvPr/>
        </p:nvGrpSpPr>
        <p:grpSpPr>
          <a:xfrm>
            <a:off x="4903305" y="4065654"/>
            <a:ext cx="3007896" cy="328725"/>
            <a:chOff x="4903305" y="3193792"/>
            <a:chExt cx="3007896" cy="328725"/>
          </a:xfrm>
        </p:grpSpPr>
        <p:sp>
          <p:nvSpPr>
            <p:cNvPr id="326" name="Google Shape;326;p18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18"/>
          <p:cNvSpPr txBox="1"/>
          <p:nvPr/>
        </p:nvSpPr>
        <p:spPr>
          <a:xfrm>
            <a:off x="4980023" y="3612687"/>
            <a:ext cx="25576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Mount Elizabeth Hospital </a:t>
            </a:r>
            <a:endParaRPr/>
          </a:p>
        </p:txBody>
      </p:sp>
      <p:sp>
        <p:nvSpPr>
          <p:cNvPr id="329" name="Google Shape;329;p18"/>
          <p:cNvSpPr txBox="1"/>
          <p:nvPr/>
        </p:nvSpPr>
        <p:spPr>
          <a:xfrm>
            <a:off x="4980024" y="4041787"/>
            <a:ext cx="3007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Singapore General Hospital </a:t>
            </a:r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7637707" y="1413348"/>
            <a:ext cx="176982" cy="68495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6939722" y="5444652"/>
            <a:ext cx="870624" cy="385099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pic>
        <p:nvPicPr>
          <p:cNvPr id="332" name="Google Shape;3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08" y="2191500"/>
            <a:ext cx="4001537" cy="387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/>
          <p:nvPr/>
        </p:nvSpPr>
        <p:spPr>
          <a:xfrm>
            <a:off x="9263269" y="588857"/>
            <a:ext cx="2855088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hospitals 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hospital by clicking the “+” sign.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8"/>
          <p:cNvSpPr/>
          <p:nvPr/>
        </p:nvSpPr>
        <p:spPr>
          <a:xfrm>
            <a:off x="9144000" y="-23480"/>
            <a:ext cx="33164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Hospital</a:t>
            </a:r>
            <a:endParaRPr/>
          </a:p>
        </p:txBody>
      </p:sp>
      <p:grpSp>
        <p:nvGrpSpPr>
          <p:cNvPr id="335" name="Google Shape;335;p18"/>
          <p:cNvGrpSpPr/>
          <p:nvPr/>
        </p:nvGrpSpPr>
        <p:grpSpPr>
          <a:xfrm>
            <a:off x="2971195" y="622852"/>
            <a:ext cx="6232440" cy="425180"/>
            <a:chOff x="3702516" y="499339"/>
            <a:chExt cx="6232440" cy="455430"/>
          </a:xfrm>
        </p:grpSpPr>
        <p:sp>
          <p:nvSpPr>
            <p:cNvPr id="336" name="Google Shape;336;p18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338" name="Google Shape;338;p18"/>
            <p:cNvGrpSpPr/>
            <p:nvPr/>
          </p:nvGrpSpPr>
          <p:grpSpPr>
            <a:xfrm>
              <a:off x="6473613" y="516616"/>
              <a:ext cx="1464439" cy="438153"/>
              <a:chOff x="6473613" y="516616"/>
              <a:chExt cx="1464439" cy="438153"/>
            </a:xfrm>
          </p:grpSpPr>
          <p:sp>
            <p:nvSpPr>
              <p:cNvPr id="339" name="Google Shape;339;p18"/>
              <p:cNvSpPr/>
              <p:nvPr/>
            </p:nvSpPr>
            <p:spPr>
              <a:xfrm>
                <a:off x="6473613" y="516616"/>
                <a:ext cx="1458728" cy="43815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18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342" name="Google Shape;342;p18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4" name="Google Shape;344;p18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345" name="Google Shape;345;p18"/>
          <p:cNvSpPr txBox="1"/>
          <p:nvPr/>
        </p:nvSpPr>
        <p:spPr>
          <a:xfrm>
            <a:off x="152375" y="65080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19"/>
          <p:cNvGrpSpPr/>
          <p:nvPr/>
        </p:nvGrpSpPr>
        <p:grpSpPr>
          <a:xfrm>
            <a:off x="43047" y="373697"/>
            <a:ext cx="9044232" cy="6472109"/>
            <a:chOff x="523460" y="543338"/>
            <a:chExt cx="11145079" cy="5873590"/>
          </a:xfrm>
        </p:grpSpPr>
        <p:sp>
          <p:nvSpPr>
            <p:cNvPr id="351" name="Google Shape;351;p19"/>
            <p:cNvSpPr/>
            <p:nvPr/>
          </p:nvSpPr>
          <p:spPr>
            <a:xfrm>
              <a:off x="523460" y="559467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19"/>
          <p:cNvSpPr txBox="1"/>
          <p:nvPr/>
        </p:nvSpPr>
        <p:spPr>
          <a:xfrm>
            <a:off x="5" y="13275"/>
            <a:ext cx="40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Page (Hospital)</a:t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258900" y="1168550"/>
            <a:ext cx="5632200" cy="5605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258424" y="1118236"/>
            <a:ext cx="73818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Particulars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NRIC/ FIN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Birth (dd/mm/yy)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Number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 Details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lang="en-SG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(Optional): </a:t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258901" y="1169256"/>
            <a:ext cx="5632200" cy="12186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258424" y="783436"/>
            <a:ext cx="4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Appointment </a:t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1206052" y="1394420"/>
            <a:ext cx="2411700" cy="2754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 General Hospital </a:t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1195518" y="1734431"/>
            <a:ext cx="4297500" cy="4398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Simei Street 3, Singapore 529889</a:t>
            </a:r>
            <a:endParaRPr/>
          </a:p>
        </p:txBody>
      </p:sp>
      <p:sp>
        <p:nvSpPr>
          <p:cNvPr id="360" name="Google Shape;360;p19"/>
          <p:cNvSpPr/>
          <p:nvPr/>
        </p:nvSpPr>
        <p:spPr>
          <a:xfrm>
            <a:off x="3251510" y="2681733"/>
            <a:ext cx="2387400" cy="32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3251510" y="3180961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3251510" y="3606939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3296604" y="4838558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9"/>
          <p:cNvSpPr/>
          <p:nvPr/>
        </p:nvSpPr>
        <p:spPr>
          <a:xfrm>
            <a:off x="3290550" y="5782798"/>
            <a:ext cx="2387400" cy="43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3514029" y="6360466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</a:t>
            </a:r>
            <a:endParaRPr/>
          </a:p>
        </p:txBody>
      </p:sp>
      <p:sp>
        <p:nvSpPr>
          <p:cNvPr id="366" name="Google Shape;366;p19"/>
          <p:cNvSpPr/>
          <p:nvPr/>
        </p:nvSpPr>
        <p:spPr>
          <a:xfrm>
            <a:off x="4671779" y="6360468"/>
            <a:ext cx="870600" cy="385200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3290553" y="5310673"/>
            <a:ext cx="2387400" cy="31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9312657" y="436083"/>
            <a:ext cx="265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hospital &gt; Book </a:t>
            </a:r>
            <a:endParaRPr/>
          </a:p>
        </p:txBody>
      </p:sp>
      <p:sp>
        <p:nvSpPr>
          <p:cNvPr id="369" name="Google Shape;369;p19"/>
          <p:cNvSpPr txBox="1"/>
          <p:nvPr/>
        </p:nvSpPr>
        <p:spPr>
          <a:xfrm>
            <a:off x="9319471" y="1286484"/>
            <a:ext cx="26676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user enter location and click book, system will direct user to this page.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location and address of selected hospital will be retrieved and display automatically in the textbox.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258887" y="2382753"/>
            <a:ext cx="5632200" cy="16671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19"/>
          <p:cNvGrpSpPr/>
          <p:nvPr/>
        </p:nvGrpSpPr>
        <p:grpSpPr>
          <a:xfrm>
            <a:off x="3251510" y="4258434"/>
            <a:ext cx="2387296" cy="317143"/>
            <a:chOff x="3456435" y="4415109"/>
            <a:chExt cx="2387296" cy="317143"/>
          </a:xfrm>
        </p:grpSpPr>
        <p:sp>
          <p:nvSpPr>
            <p:cNvPr id="372" name="Google Shape;372;p19"/>
            <p:cNvSpPr/>
            <p:nvPr/>
          </p:nvSpPr>
          <p:spPr>
            <a:xfrm>
              <a:off x="3456435" y="4415109"/>
              <a:ext cx="2387296" cy="31474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 result for calendar icon" id="373" name="Google Shape;37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31175" y="4425131"/>
              <a:ext cx="312554" cy="3071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4" name="Google Shape;374;p19"/>
          <p:cNvGrpSpPr/>
          <p:nvPr/>
        </p:nvGrpSpPr>
        <p:grpSpPr>
          <a:xfrm>
            <a:off x="2366307" y="386509"/>
            <a:ext cx="6232440" cy="425189"/>
            <a:chOff x="3702516" y="499339"/>
            <a:chExt cx="6232440" cy="455430"/>
          </a:xfrm>
        </p:grpSpPr>
        <p:sp>
          <p:nvSpPr>
            <p:cNvPr id="375" name="Google Shape;375;p19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377" name="Google Shape;377;p19"/>
            <p:cNvGrpSpPr/>
            <p:nvPr/>
          </p:nvGrpSpPr>
          <p:grpSpPr>
            <a:xfrm>
              <a:off x="6473613" y="516616"/>
              <a:ext cx="1464439" cy="438153"/>
              <a:chOff x="6473613" y="516616"/>
              <a:chExt cx="1464439" cy="438153"/>
            </a:xfrm>
          </p:grpSpPr>
          <p:sp>
            <p:nvSpPr>
              <p:cNvPr id="378" name="Google Shape;378;p19"/>
              <p:cNvSpPr/>
              <p:nvPr/>
            </p:nvSpPr>
            <p:spPr>
              <a:xfrm>
                <a:off x="6473613" y="516616"/>
                <a:ext cx="1458728" cy="43815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19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381" name="Google Shape;381;p19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3" name="Google Shape;383;p19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384" name="Google Shape;384;p19"/>
          <p:cNvSpPr txBox="1"/>
          <p:nvPr/>
        </p:nvSpPr>
        <p:spPr>
          <a:xfrm>
            <a:off x="0" y="398356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0"/>
          <p:cNvGrpSpPr/>
          <p:nvPr/>
        </p:nvGrpSpPr>
        <p:grpSpPr>
          <a:xfrm>
            <a:off x="152399" y="622852"/>
            <a:ext cx="9044610" cy="5873590"/>
            <a:chOff x="523460" y="543338"/>
            <a:chExt cx="11145079" cy="5873590"/>
          </a:xfrm>
        </p:grpSpPr>
        <p:sp>
          <p:nvSpPr>
            <p:cNvPr id="390" name="Google Shape;390;p20"/>
            <p:cNvSpPr/>
            <p:nvPr/>
          </p:nvSpPr>
          <p:spPr>
            <a:xfrm>
              <a:off x="523460" y="559467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2" name="Google Shape;392;p20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  </a:t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pic>
        <p:nvPicPr>
          <p:cNvPr descr="Magnifying glass" id="394" name="Google Shape;3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0"/>
          <p:cNvSpPr/>
          <p:nvPr/>
        </p:nvSpPr>
        <p:spPr>
          <a:xfrm>
            <a:off x="271669" y="1834559"/>
            <a:ext cx="4008783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298172" y="1806039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4784035" y="1176564"/>
            <a:ext cx="3220278" cy="4856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8" name="Google Shape;398;p20"/>
          <p:cNvGrpSpPr/>
          <p:nvPr/>
        </p:nvGrpSpPr>
        <p:grpSpPr>
          <a:xfrm>
            <a:off x="4837037" y="1264290"/>
            <a:ext cx="3061085" cy="2315246"/>
            <a:chOff x="4837037" y="1264290"/>
            <a:chExt cx="3061085" cy="2315246"/>
          </a:xfrm>
        </p:grpSpPr>
        <p:sp>
          <p:nvSpPr>
            <p:cNvPr id="399" name="Google Shape;399;p20"/>
            <p:cNvSpPr/>
            <p:nvPr/>
          </p:nvSpPr>
          <p:spPr>
            <a:xfrm>
              <a:off x="4890226" y="1264290"/>
              <a:ext cx="3007896" cy="570269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0"/>
            <p:cNvSpPr txBox="1"/>
            <p:nvPr/>
          </p:nvSpPr>
          <p:spPr>
            <a:xfrm>
              <a:off x="4837037" y="1271212"/>
              <a:ext cx="2853860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National Healthcare Group Pharmacy - woodlands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 Woodlands Street 31, Singapore 738579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Opening Hour: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8:30AM-4:30PM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890226" y="1834559"/>
              <a:ext cx="3007896" cy="123130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20"/>
          <p:cNvGrpSpPr/>
          <p:nvPr/>
        </p:nvGrpSpPr>
        <p:grpSpPr>
          <a:xfrm>
            <a:off x="4903305" y="3193792"/>
            <a:ext cx="3007896" cy="328725"/>
            <a:chOff x="4903305" y="3193792"/>
            <a:chExt cx="3007896" cy="328725"/>
          </a:xfrm>
        </p:grpSpPr>
        <p:sp>
          <p:nvSpPr>
            <p:cNvPr id="403" name="Google Shape;403;p20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20"/>
          <p:cNvSpPr txBox="1"/>
          <p:nvPr/>
        </p:nvSpPr>
        <p:spPr>
          <a:xfrm>
            <a:off x="4958713" y="3206276"/>
            <a:ext cx="21308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Woods Pharmacy </a:t>
            </a:r>
            <a:endParaRPr/>
          </a:p>
        </p:txBody>
      </p:sp>
      <p:grpSp>
        <p:nvGrpSpPr>
          <p:cNvPr id="406" name="Google Shape;406;p20"/>
          <p:cNvGrpSpPr/>
          <p:nvPr/>
        </p:nvGrpSpPr>
        <p:grpSpPr>
          <a:xfrm>
            <a:off x="4903305" y="3636554"/>
            <a:ext cx="3007896" cy="328725"/>
            <a:chOff x="4903305" y="3193792"/>
            <a:chExt cx="3007896" cy="328725"/>
          </a:xfrm>
        </p:grpSpPr>
        <p:sp>
          <p:nvSpPr>
            <p:cNvPr id="407" name="Google Shape;407;p20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20"/>
          <p:cNvGrpSpPr/>
          <p:nvPr/>
        </p:nvGrpSpPr>
        <p:grpSpPr>
          <a:xfrm>
            <a:off x="4903305" y="4065654"/>
            <a:ext cx="3007896" cy="328725"/>
            <a:chOff x="4903305" y="3193792"/>
            <a:chExt cx="3007896" cy="328725"/>
          </a:xfrm>
        </p:grpSpPr>
        <p:sp>
          <p:nvSpPr>
            <p:cNvPr id="410" name="Google Shape;410;p20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20"/>
          <p:cNvSpPr txBox="1"/>
          <p:nvPr/>
        </p:nvSpPr>
        <p:spPr>
          <a:xfrm>
            <a:off x="4997073" y="3612687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Avicenna Pharmacy </a:t>
            </a:r>
            <a:endParaRPr/>
          </a:p>
        </p:txBody>
      </p:sp>
      <p:sp>
        <p:nvSpPr>
          <p:cNvPr id="413" name="Google Shape;413;p20"/>
          <p:cNvSpPr txBox="1"/>
          <p:nvPr/>
        </p:nvSpPr>
        <p:spPr>
          <a:xfrm>
            <a:off x="5029054" y="4041787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Unity Pharmacy</a:t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7637707" y="1413348"/>
            <a:ext cx="176982" cy="68495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0"/>
          <p:cNvSpPr txBox="1"/>
          <p:nvPr/>
        </p:nvSpPr>
        <p:spPr>
          <a:xfrm>
            <a:off x="9263269" y="588857"/>
            <a:ext cx="2855088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pharmacy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5 kilometres.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pharmacy by clicking the “+” sign.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843" y="2203891"/>
            <a:ext cx="3986610" cy="389210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0"/>
          <p:cNvSpPr/>
          <p:nvPr/>
        </p:nvSpPr>
        <p:spPr>
          <a:xfrm>
            <a:off x="9197009" y="0"/>
            <a:ext cx="34408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Pharmacy </a:t>
            </a:r>
            <a:endParaRPr/>
          </a:p>
        </p:txBody>
      </p:sp>
      <p:grpSp>
        <p:nvGrpSpPr>
          <p:cNvPr id="418" name="Google Shape;418;p20"/>
          <p:cNvGrpSpPr/>
          <p:nvPr/>
        </p:nvGrpSpPr>
        <p:grpSpPr>
          <a:xfrm>
            <a:off x="2849217" y="619370"/>
            <a:ext cx="6314662" cy="441261"/>
            <a:chOff x="3702516" y="499339"/>
            <a:chExt cx="6232440" cy="455430"/>
          </a:xfrm>
        </p:grpSpPr>
        <p:sp>
          <p:nvSpPr>
            <p:cNvPr id="419" name="Google Shape;419;p20"/>
            <p:cNvSpPr/>
            <p:nvPr/>
          </p:nvSpPr>
          <p:spPr>
            <a:xfrm>
              <a:off x="7939155" y="506472"/>
              <a:ext cx="832550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3702516" y="499340"/>
              <a:ext cx="1073425" cy="4482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421" name="Google Shape;421;p20"/>
            <p:cNvGrpSpPr/>
            <p:nvPr/>
          </p:nvGrpSpPr>
          <p:grpSpPr>
            <a:xfrm>
              <a:off x="6473613" y="506472"/>
              <a:ext cx="1464439" cy="448297"/>
              <a:chOff x="6473613" y="506472"/>
              <a:chExt cx="1464439" cy="448297"/>
            </a:xfrm>
          </p:grpSpPr>
          <p:sp>
            <p:nvSpPr>
              <p:cNvPr id="422" name="Google Shape;422;p20"/>
              <p:cNvSpPr/>
              <p:nvPr/>
            </p:nvSpPr>
            <p:spPr>
              <a:xfrm>
                <a:off x="6473613" y="506472"/>
                <a:ext cx="1458728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20"/>
            <p:cNvGrpSpPr/>
            <p:nvPr/>
          </p:nvGrpSpPr>
          <p:grpSpPr>
            <a:xfrm>
              <a:off x="4759122" y="499339"/>
              <a:ext cx="1730424" cy="448297"/>
              <a:chOff x="4759122" y="499339"/>
              <a:chExt cx="1730424" cy="448297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759122" y="499339"/>
                <a:ext cx="1730424" cy="44829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7" name="Google Shape;427;p20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428" name="Google Shape;428;p20"/>
          <p:cNvSpPr txBox="1"/>
          <p:nvPr/>
        </p:nvSpPr>
        <p:spPr>
          <a:xfrm>
            <a:off x="152375" y="655368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1"/>
          <p:cNvGrpSpPr/>
          <p:nvPr/>
        </p:nvGrpSpPr>
        <p:grpSpPr>
          <a:xfrm>
            <a:off x="152399" y="622852"/>
            <a:ext cx="9044610" cy="5873590"/>
            <a:chOff x="523460" y="543338"/>
            <a:chExt cx="11145079" cy="5873590"/>
          </a:xfrm>
        </p:grpSpPr>
        <p:sp>
          <p:nvSpPr>
            <p:cNvPr id="434" name="Google Shape;434;p21"/>
            <p:cNvSpPr/>
            <p:nvPr/>
          </p:nvSpPr>
          <p:spPr>
            <a:xfrm>
              <a:off x="523460" y="559467"/>
              <a:ext cx="11145079" cy="585746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523461" y="543338"/>
              <a:ext cx="11145078" cy="42407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21"/>
          <p:cNvSpPr txBox="1"/>
          <p:nvPr/>
        </p:nvSpPr>
        <p:spPr>
          <a:xfrm>
            <a:off x="231912" y="193021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Polyclinic </a:t>
            </a: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271669" y="1205948"/>
            <a:ext cx="3889513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pic>
        <p:nvPicPr>
          <p:cNvPr descr="Magnifying glass" id="438" name="Google Shape;4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661" y="1232877"/>
            <a:ext cx="298521" cy="27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669" y="2205620"/>
            <a:ext cx="3947685" cy="389038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1"/>
          <p:cNvSpPr/>
          <p:nvPr/>
        </p:nvSpPr>
        <p:spPr>
          <a:xfrm>
            <a:off x="271669" y="1834559"/>
            <a:ext cx="4008783" cy="426144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1"/>
          <p:cNvSpPr txBox="1"/>
          <p:nvPr/>
        </p:nvSpPr>
        <p:spPr>
          <a:xfrm>
            <a:off x="298172" y="1806039"/>
            <a:ext cx="306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endParaRPr/>
          </a:p>
        </p:txBody>
      </p:sp>
      <p:sp>
        <p:nvSpPr>
          <p:cNvPr id="442" name="Google Shape;442;p21"/>
          <p:cNvSpPr/>
          <p:nvPr/>
        </p:nvSpPr>
        <p:spPr>
          <a:xfrm>
            <a:off x="4784035" y="1176564"/>
            <a:ext cx="3220278" cy="4856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21"/>
          <p:cNvGrpSpPr/>
          <p:nvPr/>
        </p:nvGrpSpPr>
        <p:grpSpPr>
          <a:xfrm>
            <a:off x="4890226" y="1264290"/>
            <a:ext cx="3007896" cy="2109354"/>
            <a:chOff x="4890226" y="1264290"/>
            <a:chExt cx="3007896" cy="2109354"/>
          </a:xfrm>
        </p:grpSpPr>
        <p:sp>
          <p:nvSpPr>
            <p:cNvPr id="444" name="Google Shape;444;p21"/>
            <p:cNvSpPr/>
            <p:nvPr/>
          </p:nvSpPr>
          <p:spPr>
            <a:xfrm>
              <a:off x="4890226" y="1264290"/>
              <a:ext cx="3007896" cy="36933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1"/>
            <p:cNvSpPr txBox="1"/>
            <p:nvPr/>
          </p:nvSpPr>
          <p:spPr>
            <a:xfrm>
              <a:off x="4956486" y="1311541"/>
              <a:ext cx="2853860" cy="2062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AMK Polyclinic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Ang Mo Kio Central 2, Ang Mo Kio Polyclinic, Singapore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Opening Hour: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8:30AM-4:30PM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890226" y="1630717"/>
              <a:ext cx="3007896" cy="14351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1"/>
          <p:cNvGrpSpPr/>
          <p:nvPr/>
        </p:nvGrpSpPr>
        <p:grpSpPr>
          <a:xfrm>
            <a:off x="4903305" y="3193792"/>
            <a:ext cx="3007896" cy="328725"/>
            <a:chOff x="4903305" y="3193792"/>
            <a:chExt cx="3007896" cy="328725"/>
          </a:xfrm>
        </p:grpSpPr>
        <p:sp>
          <p:nvSpPr>
            <p:cNvPr id="448" name="Google Shape;448;p21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0" name="Google Shape;450;p21"/>
          <p:cNvSpPr txBox="1"/>
          <p:nvPr/>
        </p:nvSpPr>
        <p:spPr>
          <a:xfrm>
            <a:off x="4980025" y="3193792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Bishan Polyclinic</a:t>
            </a:r>
            <a:endParaRPr/>
          </a:p>
        </p:txBody>
      </p:sp>
      <p:grpSp>
        <p:nvGrpSpPr>
          <p:cNvPr id="451" name="Google Shape;451;p21"/>
          <p:cNvGrpSpPr/>
          <p:nvPr/>
        </p:nvGrpSpPr>
        <p:grpSpPr>
          <a:xfrm>
            <a:off x="4903305" y="3636554"/>
            <a:ext cx="3007896" cy="328725"/>
            <a:chOff x="4903305" y="3193792"/>
            <a:chExt cx="3007896" cy="328725"/>
          </a:xfrm>
        </p:grpSpPr>
        <p:sp>
          <p:nvSpPr>
            <p:cNvPr id="452" name="Google Shape;452;p21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" name="Google Shape;454;p21"/>
          <p:cNvGrpSpPr/>
          <p:nvPr/>
        </p:nvGrpSpPr>
        <p:grpSpPr>
          <a:xfrm>
            <a:off x="4903305" y="4065654"/>
            <a:ext cx="3007896" cy="328725"/>
            <a:chOff x="4903305" y="3193792"/>
            <a:chExt cx="3007896" cy="328725"/>
          </a:xfrm>
        </p:grpSpPr>
        <p:sp>
          <p:nvSpPr>
            <p:cNvPr id="455" name="Google Shape;455;p21"/>
            <p:cNvSpPr/>
            <p:nvPr/>
          </p:nvSpPr>
          <p:spPr>
            <a:xfrm>
              <a:off x="4903305" y="3193792"/>
              <a:ext cx="3007896" cy="328725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7637707" y="3230323"/>
              <a:ext cx="214969" cy="217758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21"/>
          <p:cNvSpPr txBox="1"/>
          <p:nvPr/>
        </p:nvSpPr>
        <p:spPr>
          <a:xfrm>
            <a:off x="4969739" y="3612687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CCK Polyclinic</a:t>
            </a:r>
            <a:endParaRPr/>
          </a:p>
        </p:txBody>
      </p:sp>
      <p:sp>
        <p:nvSpPr>
          <p:cNvPr id="458" name="Google Shape;458;p21"/>
          <p:cNvSpPr txBox="1"/>
          <p:nvPr/>
        </p:nvSpPr>
        <p:spPr>
          <a:xfrm>
            <a:off x="4980024" y="4041787"/>
            <a:ext cx="2054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Dover Polyclinic</a:t>
            </a:r>
            <a:endParaRPr/>
          </a:p>
        </p:txBody>
      </p:sp>
      <p:sp>
        <p:nvSpPr>
          <p:cNvPr id="459" name="Google Shape;459;p21"/>
          <p:cNvSpPr/>
          <p:nvPr/>
        </p:nvSpPr>
        <p:spPr>
          <a:xfrm>
            <a:off x="7637707" y="1413348"/>
            <a:ext cx="176982" cy="68495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 txBox="1"/>
          <p:nvPr/>
        </p:nvSpPr>
        <p:spPr>
          <a:xfrm>
            <a:off x="9263269" y="588857"/>
            <a:ext cx="2855088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location is auto detected and will be auto filled to the “location” text box. However, if user wish to edit the current location, he/she can also manually fill in the current location.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location textbox is empty, the system will display all the </a:t>
            </a: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polyclinics </a:t>
            </a: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kilometres.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details of the polyclinic by clicking the “+” sign.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make appointment by clicking the “Book” button.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/>
          <p:nvPr/>
        </p:nvSpPr>
        <p:spPr>
          <a:xfrm>
            <a:off x="6939722" y="5444652"/>
            <a:ext cx="870624" cy="385099"/>
          </a:xfrm>
          <a:prstGeom prst="flowChartAlternateProcess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462" name="Google Shape;462;p21"/>
          <p:cNvSpPr/>
          <p:nvPr/>
        </p:nvSpPr>
        <p:spPr>
          <a:xfrm>
            <a:off x="9197009" y="36668"/>
            <a:ext cx="33179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 -&gt; Healthcare -&gt; Polyclinic</a:t>
            </a:r>
            <a:endParaRPr/>
          </a:p>
        </p:txBody>
      </p:sp>
      <p:grpSp>
        <p:nvGrpSpPr>
          <p:cNvPr id="463" name="Google Shape;463;p21"/>
          <p:cNvGrpSpPr/>
          <p:nvPr/>
        </p:nvGrpSpPr>
        <p:grpSpPr>
          <a:xfrm>
            <a:off x="3030829" y="622428"/>
            <a:ext cx="6232440" cy="424919"/>
            <a:chOff x="3702516" y="529850"/>
            <a:chExt cx="6232440" cy="424919"/>
          </a:xfrm>
        </p:grpSpPr>
        <p:sp>
          <p:nvSpPr>
            <p:cNvPr id="464" name="Google Shape;464;p21"/>
            <p:cNvSpPr/>
            <p:nvPr/>
          </p:nvSpPr>
          <p:spPr>
            <a:xfrm>
              <a:off x="7939155" y="529850"/>
              <a:ext cx="832550" cy="42491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</a:t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3702516" y="529850"/>
              <a:ext cx="1073425" cy="41778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SG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grpSp>
          <p:nvGrpSpPr>
            <p:cNvPr id="466" name="Google Shape;466;p21"/>
            <p:cNvGrpSpPr/>
            <p:nvPr/>
          </p:nvGrpSpPr>
          <p:grpSpPr>
            <a:xfrm>
              <a:off x="6473613" y="529850"/>
              <a:ext cx="1464439" cy="424919"/>
              <a:chOff x="6473613" y="529850"/>
              <a:chExt cx="1464439" cy="424919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6473613" y="529850"/>
                <a:ext cx="1458728" cy="424919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Healthcare </a:t>
                </a:r>
                <a:endParaRPr/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 rot="10800000">
                <a:off x="7752522" y="689260"/>
                <a:ext cx="185530" cy="140095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21"/>
            <p:cNvGrpSpPr/>
            <p:nvPr/>
          </p:nvGrpSpPr>
          <p:grpSpPr>
            <a:xfrm>
              <a:off x="4759122" y="543410"/>
              <a:ext cx="1730424" cy="404226"/>
              <a:chOff x="4759122" y="543410"/>
              <a:chExt cx="1730424" cy="404226"/>
            </a:xfrm>
          </p:grpSpPr>
          <p:sp>
            <p:nvSpPr>
              <p:cNvPr id="470" name="Google Shape;470;p21"/>
              <p:cNvSpPr/>
              <p:nvPr/>
            </p:nvSpPr>
            <p:spPr>
              <a:xfrm>
                <a:off x="4759122" y="543410"/>
                <a:ext cx="1730424" cy="404226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Appointment </a:t>
                </a:r>
                <a:endParaRPr/>
              </a:p>
            </p:txBody>
          </p:sp>
          <p:sp>
            <p:nvSpPr>
              <p:cNvPr id="471" name="Google Shape;471;p21"/>
              <p:cNvSpPr/>
              <p:nvPr/>
            </p:nvSpPr>
            <p:spPr>
              <a:xfrm rot="10800000">
                <a:off x="6296032" y="689261"/>
                <a:ext cx="116218" cy="95888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2" name="Google Shape;472;p21"/>
            <p:cNvSpPr txBox="1"/>
            <p:nvPr/>
          </p:nvSpPr>
          <p:spPr>
            <a:xfrm>
              <a:off x="8725310" y="543410"/>
              <a:ext cx="1209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us </a:t>
              </a:r>
              <a:endParaRPr/>
            </a:p>
          </p:txBody>
        </p:sp>
      </p:grpSp>
      <p:sp>
        <p:nvSpPr>
          <p:cNvPr id="473" name="Google Shape;473;p21"/>
          <p:cNvSpPr txBox="1"/>
          <p:nvPr/>
        </p:nvSpPr>
        <p:spPr>
          <a:xfrm>
            <a:off x="231900" y="650243"/>
            <a:ext cx="18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600"/>
              <a:t>TeamLost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