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matic SC" panose="020B0604020202020204" charset="-79"/>
      <p:regular r:id="rId28"/>
      <p:bold r:id="rId29"/>
    </p:embeddedFont>
    <p:embeddedFont>
      <p:font typeface="Source Code Pro" panose="020B0509030403020204" pitchFamily="49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2F538-E06B-4671-AA0A-FACA405EFACB}">
  <a:tblStyle styleId="{47B2F538-E06B-4671-AA0A-FACA405EFA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2C459A-5EED-4FBC-B3F7-571797D03DC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0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544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17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58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18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42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6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9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571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258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05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10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31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977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58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385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097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612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05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89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52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8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95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1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8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76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53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15000"/>
              <a:t>Teamlost</a:t>
            </a:r>
            <a:endParaRPr sz="1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Functional requirements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76200"/>
            <a:ext cx="3838575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7600950" y="4511725"/>
            <a:ext cx="266700" cy="114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/>
              <a:t>The system must be able to locate healthcare premises based on the entered location.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/>
              <a:t>The user must be able to view address of selected healthcare premises. </a:t>
            </a:r>
            <a:endParaRPr sz="11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/>
              <a:t>The user must enter user details to book an appointment.</a:t>
            </a:r>
            <a:endParaRPr sz="1100" b="1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000"/>
              <a:t>The user must login to the system before they can book appointment. </a:t>
            </a:r>
            <a:endParaRPr sz="1000" b="1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000"/>
              <a:t>The system must send appointment details to user via SMS upon successful booking. </a:t>
            </a:r>
            <a:endParaRPr sz="100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/>
              <a:t>The user shall be able to make changes to their medical appointment.</a:t>
            </a:r>
            <a:endParaRPr sz="1100" b="1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000"/>
              <a:t>The user shall edit their medical appointment.</a:t>
            </a:r>
            <a:endParaRPr sz="1000" b="1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000"/>
              <a:t>The user shall cancel their medical appointment.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/>
              <a:t>The administrator shall be able to view the feedbacks submitted.</a:t>
            </a:r>
            <a:endParaRPr sz="1200"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non-functional requirements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912" y="1093850"/>
            <a:ext cx="59721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Class diagram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25" y="1093850"/>
            <a:ext cx="6843749" cy="39821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Sequence diagram</a:t>
            </a:r>
            <a:endParaRPr sz="3200"/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1294544"/>
            <a:ext cx="31095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Healthcare Appointment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5461" y="0"/>
            <a:ext cx="65685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Sequence Diagram</a:t>
            </a:r>
            <a:endParaRPr sz="2800"/>
          </a:p>
        </p:txBody>
      </p:sp>
      <p:sp>
        <p:nvSpPr>
          <p:cNvPr id="154" name="Google Shape;154;p27"/>
          <p:cNvSpPr txBox="1"/>
          <p:nvPr/>
        </p:nvSpPr>
        <p:spPr>
          <a:xfrm>
            <a:off x="113016" y="1093850"/>
            <a:ext cx="2450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Healthcare Appointment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716" y="0"/>
            <a:ext cx="66672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Sequence diagram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200"/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1366463"/>
            <a:ext cx="30308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Healthcare Appointment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34" y="292850"/>
            <a:ext cx="6553366" cy="4304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Dialog map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773" y="1140097"/>
            <a:ext cx="7058453" cy="400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Architecture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4-tier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412" y="0"/>
            <a:ext cx="4299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Design pattern – factory pattern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386" y="1093850"/>
            <a:ext cx="7249228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Case Diagram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Functional Requirements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Non-Functional Requirements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Class Diagram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Sequence Diagram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Dialog Map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Architecture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Pattern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Demo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White &amp; Black box Testing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Good practices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TDD (Test Driven Development)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Bcrypt to hash password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Server side validation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Bitbucket – (GIT version control repositories)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479" y="2640135"/>
            <a:ext cx="4919663" cy="51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 descr="Image result for test driven develop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5471" y="1228675"/>
            <a:ext cx="1543418" cy="297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Good practices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Middleware and JWToken for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authentication purposes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Loose coupling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6233" y="1093850"/>
            <a:ext cx="3087844" cy="23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Black box testing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381000" y="1111375"/>
            <a:ext cx="81676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Scenario: Register user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: Telephone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35"/>
          <p:cNvGraphicFramePr/>
          <p:nvPr/>
        </p:nvGraphicFramePr>
        <p:xfrm>
          <a:off x="1038225" y="1865375"/>
          <a:ext cx="6381750" cy="2665645"/>
        </p:xfrm>
        <a:graphic>
          <a:graphicData uri="http://schemas.openxmlformats.org/drawingml/2006/table">
            <a:tbl>
              <a:tblPr firstRow="1" bandRow="1">
                <a:noFill/>
                <a:tableStyleId>{D72C459A-5EED-4FBC-B3F7-571797D03DC2}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Test Case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Valid input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Invalid input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Expected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Actual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 digits &amp; 1 non-digit-character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Empty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Black box testing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381000" y="1111375"/>
            <a:ext cx="81676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Scenario: Register user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: NRIC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36"/>
          <p:cNvGraphicFramePr/>
          <p:nvPr/>
        </p:nvGraphicFramePr>
        <p:xfrm>
          <a:off x="816769" y="1789175"/>
          <a:ext cx="7510450" cy="2595955"/>
        </p:xfrm>
        <a:graphic>
          <a:graphicData uri="http://schemas.openxmlformats.org/drawingml/2006/table">
            <a:tbl>
              <a:tblPr firstRow="1" bandRow="1">
                <a:noFill/>
                <a:tableStyleId>{D72C459A-5EED-4FBC-B3F7-571797D03DC2}</a:tableStyleId>
              </a:tblPr>
              <a:tblGrid>
                <a:gridCol w="102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7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Test Case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Valid input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Invalid input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Expected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Actual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 alphabets(front &amp; back) &amp; 7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 alphabets &amp; 6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 alphabets(front &amp; back) &amp; 7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 alphabets &amp; 8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 alphabets(front &amp; back) &amp; 7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 digits &amp; 1 alphabets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 alphabets(front &amp; back) &amp; 7 digits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Empty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White box testing</a:t>
            </a:r>
            <a:endParaRPr/>
          </a:p>
        </p:txBody>
      </p:sp>
      <p:graphicFrame>
        <p:nvGraphicFramePr>
          <p:cNvPr id="220" name="Google Shape;220;p37"/>
          <p:cNvGraphicFramePr/>
          <p:nvPr/>
        </p:nvGraphicFramePr>
        <p:xfrm>
          <a:off x="816769" y="16463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{D72C459A-5EED-4FBC-B3F7-571797D03DC2}</a:tableStyleId>
              </a:tblPr>
              <a:tblGrid>
                <a:gridCol w="102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7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Test Case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Scenario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Expected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Actual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 user is not logged in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Submitting feedback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 user is logged in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Submitting feedback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 user is not logged in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Booking an Appointment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Error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 user is logged in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Booking an Appointment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every healthcare premises maintain a website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Without a website, people can only walk-in or call to get an appointment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Receptionist can’t manage phone calls during peak hours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Although there is SingHealth, but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User can book Appointment on Government healthcare premises only.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Use case diagram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80" y="1093850"/>
            <a:ext cx="5430040" cy="4049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Book healthcare appointment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1152525" y="1357626"/>
          <a:ext cx="6305550" cy="2917450"/>
        </p:xfrm>
        <a:graphic>
          <a:graphicData uri="http://schemas.openxmlformats.org/drawingml/2006/table">
            <a:tbl>
              <a:tblPr>
                <a:noFill/>
                <a:tableStyleId>{47B2F538-E06B-4671-AA0A-FACA405EFACB}</a:tableStyleId>
              </a:tblPr>
              <a:tblGrid>
                <a:gridCol w="187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5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Allows user to book healthcare appointment. 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9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Preconditions: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must be logged in.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must have selected the location where they wish to book an appointment at.</a:t>
                      </a:r>
                      <a:endParaRPr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9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Postconditions: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display a message indicating successful booking. 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then automatically send appointment detail to the user via SMS.</a:t>
                      </a:r>
                      <a:endParaRPr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 of Use: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Book healthcare appointment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1438693" y="12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{47B2F538-E06B-4671-AA0A-FACA405EFACB}</a:tableStyleId>
              </a:tblPr>
              <a:tblGrid>
                <a:gridCol w="112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26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of Events:</a:t>
                      </a:r>
                      <a:endParaRPr sz="1400" u="none" strike="noStrike" cap="none"/>
                    </a:p>
                  </a:txBody>
                  <a:tcPr marL="54450" marR="54450" marT="34075" marB="340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direct user to the page to fill up all their details after user has selected specific healthcare premises. 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retrieve the address of the selected healthcare premise. 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will have to enter  appointment details and proceed by clicking “Next” button.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do validation to check whether user has entered all the required fields in correct format. 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display all the entered information by user for confirmation.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display successful message upon successful booking of selected slot.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sends a message that includes all the booking details  to user via SMS. </a:t>
                      </a:r>
                      <a:endParaRPr/>
                    </a:p>
                  </a:txBody>
                  <a:tcPr marL="54450" marR="54450" marT="34075" marB="340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 Flows:</a:t>
                      </a:r>
                      <a:endParaRPr sz="1200" u="none" strike="noStrike" cap="none"/>
                    </a:p>
                  </a:txBody>
                  <a:tcPr marL="54450" marR="54450" marT="34075" marB="340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 – S3, Invalid format of appointment details </a:t>
                      </a:r>
                      <a:endParaRPr sz="1100" u="none" strike="noStrike" cap="none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disable the “Next” button.  </a:t>
                      </a:r>
                      <a:endParaRPr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checks the entered field and re-enter the appointment details again. </a:t>
                      </a:r>
                      <a:endParaRPr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to step #4.</a:t>
                      </a:r>
                      <a:endParaRPr/>
                    </a:p>
                  </a:txBody>
                  <a:tcPr marL="54450" marR="54450" marT="34075" marB="340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Exceptions:</a:t>
                      </a:r>
                      <a:endParaRPr sz="1100" u="none" strike="noStrike" cap="none"/>
                    </a:p>
                  </a:txBody>
                  <a:tcPr marL="54450" marR="54450" marT="34075" marB="340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EX1, Network not available</a:t>
                      </a:r>
                      <a:endParaRPr sz="1100" u="none" strike="noStrike" cap="none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not be able to direct user to the healthcare premise page.</a:t>
                      </a:r>
                      <a:endParaRPr/>
                    </a:p>
                  </a:txBody>
                  <a:tcPr marL="54450" marR="54450" marT="34075" marB="340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3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Includes:</a:t>
                      </a:r>
                      <a:endParaRPr sz="1100" u="none" strike="noStrike" cap="none"/>
                    </a:p>
                  </a:txBody>
                  <a:tcPr marL="54450" marR="54450" marT="34075" marB="340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  <a:endParaRPr sz="1100" u="none" strike="noStrike" cap="none"/>
                    </a:p>
                  </a:txBody>
                  <a:tcPr marL="54450" marR="54450" marT="34075" marB="340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3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Requirements:</a:t>
                      </a:r>
                      <a:endParaRPr sz="1100" u="none" strike="noStrike" cap="none"/>
                    </a:p>
                  </a:txBody>
                  <a:tcPr marL="54450" marR="54450" marT="34075" marB="340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are not allowed to book an appointment at pharmacy. </a:t>
                      </a:r>
                      <a:endParaRPr sz="1100" u="none" strike="noStrike" cap="none"/>
                    </a:p>
                  </a:txBody>
                  <a:tcPr marL="54450" marR="54450" marT="34075" marB="340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>
            <a:off x="2478088" y="1228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Manage healthcare appointment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478088" y="1228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1009650" y="122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{47B2F538-E06B-4671-AA0A-FACA405EFACB}</a:tableStyleId>
              </a:tblPr>
              <a:tblGrid>
                <a:gridCol w="1825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8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9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Allows user to manage healthcare appointment in the system which include editing and deleting healthcare appointment.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8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Preconditions: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must be logged in.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must have an existing appointment. 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status of appointment must be “booked”. </a:t>
                      </a:r>
                      <a:endParaRPr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8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Postconditions: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display a message indicating successful changes. 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then automatically send the changes made (delete/update) to the user via SMS.</a:t>
                      </a:r>
                      <a:endParaRPr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 of Use: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</a:t>
                      </a:r>
                      <a:endParaRPr sz="1400" u="none" strike="noStrike" cap="none"/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7" name="Google Shape;97;p19"/>
          <p:cNvSpPr/>
          <p:nvPr/>
        </p:nvSpPr>
        <p:spPr>
          <a:xfrm>
            <a:off x="1009649" y="1108925"/>
            <a:ext cx="1001190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Manage healthcare appointment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478088" y="1228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009649" y="1108925"/>
            <a:ext cx="1001190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20"/>
          <p:cNvGraphicFramePr/>
          <p:nvPr>
            <p:extLst>
              <p:ext uri="{D42A27DB-BD31-4B8C-83A1-F6EECF244321}">
                <p14:modId xmlns:p14="http://schemas.microsoft.com/office/powerpoint/2010/main" val="1496058775"/>
              </p:ext>
            </p:extLst>
          </p:nvPr>
        </p:nvGraphicFramePr>
        <p:xfrm>
          <a:off x="409115" y="1093850"/>
          <a:ext cx="8448125" cy="3914775"/>
        </p:xfrm>
        <a:graphic>
          <a:graphicData uri="http://schemas.openxmlformats.org/drawingml/2006/table">
            <a:tbl>
              <a:tblPr>
                <a:noFill/>
                <a:tableStyleId>{47B2F538-E06B-4671-AA0A-FACA405EFACB}</a:tableStyleId>
              </a:tblPr>
              <a:tblGrid>
                <a:gridCol w="1476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47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of Events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2800" u="none" strike="noStrike" cap="none"/>
                    </a:p>
                  </a:txBody>
                  <a:tcPr marL="36050" marR="36050" marT="22575" marB="22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selects “Manage appointment” at the Appointment dropdown list. </a:t>
                      </a:r>
                      <a:endParaRPr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display a table of user’s existing appointment with a “Edit” or “Delete” button.</a:t>
                      </a:r>
                      <a:endParaRPr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Once the user select an option, either one of the sub flows will be executed.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the user selected “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the 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Healthcare Appointment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subflow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executed. 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the user selected “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the 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Healthcare Appointment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subflow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executed.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/>
                      </a:r>
                      <a:br>
                        <a:rPr lang="en-US" sz="1100" u="none" strike="noStrike" cap="none" dirty="0"/>
                      </a:br>
                      <a:r>
                        <a:rPr lang="en-US" sz="1000" b="1" i="0" u="sng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Healthcare Appointment</a:t>
                      </a:r>
                      <a:endParaRPr sz="1100" u="none" strike="noStrike" cap="none"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retrieves and displays the current appointment information of the selected appointment that the user wishes to modify.  The appointment information includes: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, condition and preferred doctor(for making appointment at polyclinic) 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, condition ,preferred doctor and referral (for making appointment at hospital) </a:t>
                      </a:r>
                      <a:endParaRPr dirty="0"/>
                    </a:p>
                    <a:p>
                      <a:pPr marL="4572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Services and preferred dentist (for making appointment at dentist)</a:t>
                      </a:r>
                      <a:endParaRPr dirty="0"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 startAt="2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requests that the user enter the new appointment date and time.   </a:t>
                      </a:r>
                      <a:endParaRPr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 startAt="2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Once the user provides the requested information and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“Update” button. </a:t>
                      </a:r>
                      <a:endParaRPr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 startAt="2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will display successful message upon successful update of the changes and send a message that includes all the updated booking details to the user via SMS.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/>
                      </a:r>
                      <a:br>
                        <a:rPr lang="en-US" sz="1100" u="none" strike="noStrike" cap="none" dirty="0"/>
                      </a:b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Healthcare Appointment </a:t>
                      </a:r>
                      <a:endParaRPr sz="1100" u="none" strike="noStrike" cap="none"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prompt user to confirm the cancellation of the selected appointment.</a:t>
                      </a:r>
                      <a:endParaRPr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Upon clicking on “Confirm”, the system will display successful message once the appointment has been cancelled successfully.</a:t>
                      </a:r>
                      <a:endParaRPr dirty="0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sends a message to notify user on the successful cancellation of appointment.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36050" marR="36050" marT="22575" marB="22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Google Shape;106;p20"/>
          <p:cNvSpPr/>
          <p:nvPr/>
        </p:nvSpPr>
        <p:spPr>
          <a:xfrm>
            <a:off x="3184525" y="1228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Manage healthcare appointment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2478088" y="1228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009649" y="1108925"/>
            <a:ext cx="1001190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3184525" y="1228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460608" y="11767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{47B2F538-E06B-4671-AA0A-FACA405EFACB}</a:tableStyleId>
              </a:tblPr>
              <a:tblGrid>
                <a:gridCol w="1569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2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5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 Flows: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/>
                      </a:r>
                      <a:b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/>
                      </a:r>
                      <a:br>
                        <a:rPr lang="en-US" sz="1200" u="none" strike="noStrike" cap="none"/>
                      </a:br>
                      <a:endParaRPr sz="1200" u="none" strike="noStrike" cap="none"/>
                    </a:p>
                  </a:txBody>
                  <a:tcPr marL="64275" marR="64275" marT="40250" marB="40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Exceptions</a:t>
                      </a: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EX1:  No existing appointment is found </a:t>
                      </a:r>
                      <a:endParaRPr sz="1200" u="none" strike="noStrike" cap="none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displays error message indicating no existing appointment. 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/>
                      </a:r>
                      <a:br>
                        <a:rPr lang="en-US" sz="1200" u="none" strike="noStrike" cap="none"/>
                      </a:b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EX2: Network not available</a:t>
                      </a:r>
                      <a:endParaRPr sz="1200" u="none" strike="noStrike" cap="none"/>
                    </a:p>
                    <a:p>
                      <a:pPr marL="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 will not be able edit/delete their appointment.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/>
                      </a:r>
                      <a:br>
                        <a:rPr lang="en-US" sz="1200" u="none" strike="noStrike" cap="none"/>
                      </a:br>
                      <a:endParaRPr sz="1200" u="none" strike="noStrike" cap="none"/>
                    </a:p>
                  </a:txBody>
                  <a:tcPr marL="64275" marR="64275" marT="40250" marB="40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Includes: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healthcare appointment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healthcare appointment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2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Requirements: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2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Assumptions: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has already registered an account. 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2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 and Issues: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strike="noStrike" cap="none"/>
                    </a:p>
                  </a:txBody>
                  <a:tcPr marL="64275" marR="64275" marT="40250" marB="40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2098674" y="1054554"/>
            <a:ext cx="97839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829</Words>
  <Application>Microsoft Office PowerPoint</Application>
  <PresentationFormat>On-screen Show (16:9)</PresentationFormat>
  <Paragraphs>255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Amatic SC</vt:lpstr>
      <vt:lpstr>Source Code Pro</vt:lpstr>
      <vt:lpstr>Calibri</vt:lpstr>
      <vt:lpstr>Beach Day</vt:lpstr>
      <vt:lpstr>Teamlost</vt:lpstr>
      <vt:lpstr>Table of content</vt:lpstr>
      <vt:lpstr>Problem</vt:lpstr>
      <vt:lpstr>Use case diagram </vt:lpstr>
      <vt:lpstr>Book healthcare appointment</vt:lpstr>
      <vt:lpstr>Book healthcare appointment</vt:lpstr>
      <vt:lpstr>Manage healthcare appointment</vt:lpstr>
      <vt:lpstr>Manage healthcare appointment</vt:lpstr>
      <vt:lpstr>Manage healthcare appointment</vt:lpstr>
      <vt:lpstr>Functional requirements </vt:lpstr>
      <vt:lpstr>Functional requirements</vt:lpstr>
      <vt:lpstr>non-functional requirements </vt:lpstr>
      <vt:lpstr>Class diagram </vt:lpstr>
      <vt:lpstr>Sequence diagram</vt:lpstr>
      <vt:lpstr>Sequence Diagram</vt:lpstr>
      <vt:lpstr>Sequence diagram </vt:lpstr>
      <vt:lpstr>Dialog map</vt:lpstr>
      <vt:lpstr>Architecture 4-tier </vt:lpstr>
      <vt:lpstr>Design pattern – factory pattern </vt:lpstr>
      <vt:lpstr>Good practices</vt:lpstr>
      <vt:lpstr>Good practices</vt:lpstr>
      <vt:lpstr>Demo</vt:lpstr>
      <vt:lpstr>Black box testing</vt:lpstr>
      <vt:lpstr>Black box testing</vt:lpstr>
      <vt:lpstr>White box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Teamlost</dc:title>
  <cp:lastModifiedBy>JianHao</cp:lastModifiedBy>
  <cp:revision>2</cp:revision>
  <dcterms:modified xsi:type="dcterms:W3CDTF">2018-11-17T09:14:05Z</dcterms:modified>
</cp:coreProperties>
</file>