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9"/>
    <p:restoredTop sz="94617"/>
  </p:normalViewPr>
  <p:slideViewPr>
    <p:cSldViewPr snapToGrid="0" snapToObjects="1">
      <p:cViewPr varScale="1">
        <p:scale>
          <a:sx n="93" d="100"/>
          <a:sy n="93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AFDA-9101-CE41-81E4-06E12A72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32" y="2428597"/>
            <a:ext cx="9566308" cy="1646302"/>
          </a:xfrm>
        </p:spPr>
        <p:txBody>
          <a:bodyPr/>
          <a:lstStyle/>
          <a:p>
            <a:r>
              <a:rPr kumimoji="1" lang="en-US" altLang="zh-CN" dirty="0"/>
              <a:t>Shape-Based Mouse Movement Analysis in Machine Learning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3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Blur Detail, abstract information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35274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The mainly idea of the CNN-like Machine Learning algorithm is to abstract information via blur detail!</a:t>
            </a:r>
          </a:p>
          <a:p>
            <a:r>
              <a:rPr kumimoji="1" lang="en-US" altLang="zh-CN" dirty="0"/>
              <a:t>For mouse movement, we can do this via its shape shrink(blur detail) and then enlarge(only for show)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20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Calculate center of mass(cluster)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3527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Like as clustering algorithm, get the center of the cluster as the BIAS to strip</a:t>
            </a:r>
          </a:p>
          <a:p>
            <a:r>
              <a:rPr kumimoji="1" lang="en-US" altLang="zh-CN" dirty="0" err="1"/>
              <a:t>Substract</a:t>
            </a:r>
            <a:r>
              <a:rPr kumimoji="1" lang="en-US" altLang="zh-CN" dirty="0"/>
              <a:t> this center vector(BIAS) for all point vectors.</a:t>
            </a:r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18DC51-2BBD-5A42-B322-DFC1C3724D5A}"/>
              </a:ext>
            </a:extLst>
          </p:cNvPr>
          <p:cNvGrpSpPr/>
          <p:nvPr/>
        </p:nvGrpSpPr>
        <p:grpSpPr>
          <a:xfrm>
            <a:off x="1051560" y="3246120"/>
            <a:ext cx="5486400" cy="2564130"/>
            <a:chOff x="1051560" y="3246120"/>
            <a:chExt cx="5486400" cy="2564130"/>
          </a:xfrm>
        </p:grpSpPr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78A8EF8E-5631-314F-9F6D-335619370808}"/>
                </a:ext>
              </a:extLst>
            </p:cNvPr>
            <p:cNvCxnSpPr/>
            <p:nvPr/>
          </p:nvCxnSpPr>
          <p:spPr>
            <a:xfrm>
              <a:off x="1051560" y="5657850"/>
              <a:ext cx="2423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52399B5C-64AC-5647-B94F-D2E100FE7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3960" y="3326130"/>
              <a:ext cx="0" cy="248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1CAC9F5-6429-EF4E-98F8-7CE8D7EDCE27}"/>
                </a:ext>
              </a:extLst>
            </p:cNvPr>
            <p:cNvGrpSpPr/>
            <p:nvPr/>
          </p:nvGrpSpPr>
          <p:grpSpPr>
            <a:xfrm>
              <a:off x="1771650" y="3669030"/>
              <a:ext cx="1165860" cy="1737360"/>
              <a:chOff x="1771650" y="3669030"/>
              <a:chExt cx="1165860" cy="173736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285E693-A80F-7F40-BD48-4A7EA1FD234C}"/>
                  </a:ext>
                </a:extLst>
              </p:cNvPr>
              <p:cNvSpPr/>
              <p:nvPr/>
            </p:nvSpPr>
            <p:spPr>
              <a:xfrm>
                <a:off x="1771650" y="3669030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8C5726D-8A88-E34A-8872-D6BED9889569}"/>
                  </a:ext>
                </a:extLst>
              </p:cNvPr>
              <p:cNvSpPr/>
              <p:nvPr/>
            </p:nvSpPr>
            <p:spPr>
              <a:xfrm>
                <a:off x="2095500" y="374332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999EF2D-B53A-B449-9D6C-1CF9963FC02F}"/>
                  </a:ext>
                </a:extLst>
              </p:cNvPr>
              <p:cNvSpPr/>
              <p:nvPr/>
            </p:nvSpPr>
            <p:spPr>
              <a:xfrm>
                <a:off x="2499360" y="417004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AFDFA0C-5866-8742-AF5F-CC863DFDAB96}"/>
                  </a:ext>
                </a:extLst>
              </p:cNvPr>
              <p:cNvSpPr/>
              <p:nvPr/>
            </p:nvSpPr>
            <p:spPr>
              <a:xfrm>
                <a:off x="2788920" y="491680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8D88533-B716-8946-B8F8-C3FCDA1D9646}"/>
                  </a:ext>
                </a:extLst>
              </p:cNvPr>
              <p:cNvSpPr/>
              <p:nvPr/>
            </p:nvSpPr>
            <p:spPr>
              <a:xfrm>
                <a:off x="2573655" y="518350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174519D-68F1-2849-9D34-381622288229}"/>
                  </a:ext>
                </a:extLst>
              </p:cNvPr>
              <p:cNvSpPr/>
              <p:nvPr/>
            </p:nvSpPr>
            <p:spPr>
              <a:xfrm>
                <a:off x="2350770" y="5257800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3C2A162-9634-E246-93C9-9DEB1DA58CF6}"/>
                  </a:ext>
                </a:extLst>
              </p:cNvPr>
              <p:cNvSpPr/>
              <p:nvPr/>
            </p:nvSpPr>
            <p:spPr>
              <a:xfrm>
                <a:off x="2192655" y="5257800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DEF5B39-354C-FE4A-AB22-66D32DB090EA}"/>
                  </a:ext>
                </a:extLst>
              </p:cNvPr>
              <p:cNvSpPr/>
              <p:nvPr/>
            </p:nvSpPr>
            <p:spPr>
              <a:xfrm>
                <a:off x="2202180" y="4639376"/>
                <a:ext cx="148590" cy="14859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1F7F71B-E8E9-2548-9E7C-D0BD03F35598}"/>
                  </a:ext>
                </a:extLst>
              </p:cNvPr>
              <p:cNvSpPr txBox="1"/>
              <p:nvPr/>
            </p:nvSpPr>
            <p:spPr>
              <a:xfrm>
                <a:off x="1771650" y="4400550"/>
                <a:ext cx="7277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center</a:t>
                </a:r>
                <a:endParaRPr kumimoji="1" lang="zh-CN" altLang="en-US" sz="1400" dirty="0"/>
              </a:p>
            </p:txBody>
          </p:sp>
        </p:grp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503E37A2-9634-FA4A-A141-C57ECFD16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7204" y="4748332"/>
              <a:ext cx="223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0F6F7821-33FB-CE4C-AA92-76583C8BA4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4762" y="3246120"/>
              <a:ext cx="192" cy="2532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52D1279-9EDD-F043-A2A2-0096397AB9B8}"/>
                </a:ext>
              </a:extLst>
            </p:cNvPr>
            <p:cNvGrpSpPr/>
            <p:nvPr/>
          </p:nvGrpSpPr>
          <p:grpSpPr>
            <a:xfrm>
              <a:off x="4882322" y="3709035"/>
              <a:ext cx="1165860" cy="1737360"/>
              <a:chOff x="1771650" y="3669030"/>
              <a:chExt cx="1165860" cy="173736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C6BE4CD-5EC9-DC42-9CF9-C4EB59D8F172}"/>
                  </a:ext>
                </a:extLst>
              </p:cNvPr>
              <p:cNvSpPr/>
              <p:nvPr/>
            </p:nvSpPr>
            <p:spPr>
              <a:xfrm>
                <a:off x="1771650" y="3669030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409368E-4B4B-8B41-B93D-96AE08815BE7}"/>
                  </a:ext>
                </a:extLst>
              </p:cNvPr>
              <p:cNvSpPr/>
              <p:nvPr/>
            </p:nvSpPr>
            <p:spPr>
              <a:xfrm>
                <a:off x="2095500" y="374332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53914D6-0990-3B43-AA08-CC412E20B88C}"/>
                  </a:ext>
                </a:extLst>
              </p:cNvPr>
              <p:cNvSpPr/>
              <p:nvPr/>
            </p:nvSpPr>
            <p:spPr>
              <a:xfrm>
                <a:off x="2499360" y="417004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5C4FC16-414C-204B-A073-4783CE53B9A1}"/>
                  </a:ext>
                </a:extLst>
              </p:cNvPr>
              <p:cNvSpPr/>
              <p:nvPr/>
            </p:nvSpPr>
            <p:spPr>
              <a:xfrm>
                <a:off x="2788920" y="491680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F527915-B2C8-164D-A91E-F990B96D414E}"/>
                  </a:ext>
                </a:extLst>
              </p:cNvPr>
              <p:cNvSpPr/>
              <p:nvPr/>
            </p:nvSpPr>
            <p:spPr>
              <a:xfrm>
                <a:off x="2573655" y="518350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925EE9-F95F-FB44-859F-F524D20B8DC9}"/>
                  </a:ext>
                </a:extLst>
              </p:cNvPr>
              <p:cNvSpPr/>
              <p:nvPr/>
            </p:nvSpPr>
            <p:spPr>
              <a:xfrm>
                <a:off x="2350770" y="5257800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E2A1980-51F1-3145-B258-511EA512384B}"/>
                  </a:ext>
                </a:extLst>
              </p:cNvPr>
              <p:cNvSpPr/>
              <p:nvPr/>
            </p:nvSpPr>
            <p:spPr>
              <a:xfrm>
                <a:off x="2192655" y="5257800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1A183DB-D7B1-FD41-9B46-C56FEFD173E4}"/>
                  </a:ext>
                </a:extLst>
              </p:cNvPr>
              <p:cNvSpPr/>
              <p:nvPr/>
            </p:nvSpPr>
            <p:spPr>
              <a:xfrm>
                <a:off x="2202180" y="4639376"/>
                <a:ext cx="148590" cy="14859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A3CA44C-94EC-E44A-B58F-F909F48F98C8}"/>
                  </a:ext>
                </a:extLst>
              </p:cNvPr>
              <p:cNvSpPr txBox="1"/>
              <p:nvPr/>
            </p:nvSpPr>
            <p:spPr>
              <a:xfrm>
                <a:off x="1771650" y="4400550"/>
                <a:ext cx="7277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center</a:t>
                </a:r>
                <a:endParaRPr kumimoji="1" lang="zh-CN" altLang="en-US" sz="1400" dirty="0"/>
              </a:p>
            </p:txBody>
          </p:sp>
        </p:grpSp>
        <p:sp>
          <p:nvSpPr>
            <p:cNvPr id="31" name="右箭头 30">
              <a:extLst>
                <a:ext uri="{FF2B5EF4-FFF2-40B4-BE49-F238E27FC236}">
                  <a16:creationId xmlns:a16="http://schemas.microsoft.com/office/drawing/2014/main" id="{55288388-F057-1F40-934D-9E7A9E4911D4}"/>
                </a:ext>
              </a:extLst>
            </p:cNvPr>
            <p:cNvSpPr/>
            <p:nvPr/>
          </p:nvSpPr>
          <p:spPr>
            <a:xfrm>
              <a:off x="3348990" y="4170045"/>
              <a:ext cx="937260" cy="2305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7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Shrink the shape through center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3527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Like as clustering algorithm, get the center of the cluster as the BIAS to strip</a:t>
            </a:r>
          </a:p>
          <a:p>
            <a:r>
              <a:rPr kumimoji="1" lang="en-US" altLang="zh-CN" dirty="0" err="1"/>
              <a:t>Substract</a:t>
            </a:r>
            <a:r>
              <a:rPr kumimoji="1" lang="en-US" altLang="zh-CN" dirty="0"/>
              <a:t> this center vector(BIAS) for all point vectors.</a:t>
            </a:r>
            <a:endParaRPr kumimoji="1" lang="zh-CN" altLang="en-US" dirty="0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605216D-9FEA-2040-8EF0-08BB712C4978}"/>
              </a:ext>
            </a:extLst>
          </p:cNvPr>
          <p:cNvGrpSpPr/>
          <p:nvPr/>
        </p:nvGrpSpPr>
        <p:grpSpPr>
          <a:xfrm>
            <a:off x="1049654" y="3467516"/>
            <a:ext cx="6390892" cy="2551583"/>
            <a:chOff x="1049654" y="3467516"/>
            <a:chExt cx="6390892" cy="2551583"/>
          </a:xfrm>
        </p:grpSpPr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503E37A2-9634-FA4A-A141-C57ECFD16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4" y="4988362"/>
              <a:ext cx="223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0F6F7821-33FB-CE4C-AA92-76583C8BA4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7212" y="3486150"/>
              <a:ext cx="192" cy="2532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52D1279-9EDD-F043-A2A2-0096397AB9B8}"/>
                </a:ext>
              </a:extLst>
            </p:cNvPr>
            <p:cNvGrpSpPr/>
            <p:nvPr/>
          </p:nvGrpSpPr>
          <p:grpSpPr>
            <a:xfrm>
              <a:off x="1624772" y="3949065"/>
              <a:ext cx="1165860" cy="1737360"/>
              <a:chOff x="1771650" y="3669030"/>
              <a:chExt cx="1165860" cy="173736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C6BE4CD-5EC9-DC42-9CF9-C4EB59D8F172}"/>
                  </a:ext>
                </a:extLst>
              </p:cNvPr>
              <p:cNvSpPr/>
              <p:nvPr/>
            </p:nvSpPr>
            <p:spPr>
              <a:xfrm>
                <a:off x="1771650" y="3669030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409368E-4B4B-8B41-B93D-96AE08815BE7}"/>
                  </a:ext>
                </a:extLst>
              </p:cNvPr>
              <p:cNvSpPr/>
              <p:nvPr/>
            </p:nvSpPr>
            <p:spPr>
              <a:xfrm>
                <a:off x="2095500" y="374332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53914D6-0990-3B43-AA08-CC412E20B88C}"/>
                  </a:ext>
                </a:extLst>
              </p:cNvPr>
              <p:cNvSpPr/>
              <p:nvPr/>
            </p:nvSpPr>
            <p:spPr>
              <a:xfrm>
                <a:off x="2499360" y="417004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5C4FC16-414C-204B-A073-4783CE53B9A1}"/>
                  </a:ext>
                </a:extLst>
              </p:cNvPr>
              <p:cNvSpPr/>
              <p:nvPr/>
            </p:nvSpPr>
            <p:spPr>
              <a:xfrm>
                <a:off x="2788920" y="491680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F527915-B2C8-164D-A91E-F990B96D414E}"/>
                  </a:ext>
                </a:extLst>
              </p:cNvPr>
              <p:cNvSpPr/>
              <p:nvPr/>
            </p:nvSpPr>
            <p:spPr>
              <a:xfrm>
                <a:off x="2573655" y="5183505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925EE9-F95F-FB44-859F-F524D20B8DC9}"/>
                  </a:ext>
                </a:extLst>
              </p:cNvPr>
              <p:cNvSpPr/>
              <p:nvPr/>
            </p:nvSpPr>
            <p:spPr>
              <a:xfrm>
                <a:off x="2350770" y="5257800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E2A1980-51F1-3145-B258-511EA512384B}"/>
                  </a:ext>
                </a:extLst>
              </p:cNvPr>
              <p:cNvSpPr/>
              <p:nvPr/>
            </p:nvSpPr>
            <p:spPr>
              <a:xfrm>
                <a:off x="2192655" y="5257800"/>
                <a:ext cx="148590" cy="14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1A183DB-D7B1-FD41-9B46-C56FEFD173E4}"/>
                  </a:ext>
                </a:extLst>
              </p:cNvPr>
              <p:cNvSpPr/>
              <p:nvPr/>
            </p:nvSpPr>
            <p:spPr>
              <a:xfrm>
                <a:off x="2202180" y="4639376"/>
                <a:ext cx="148590" cy="14859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A3CA44C-94EC-E44A-B58F-F909F48F98C8}"/>
                  </a:ext>
                </a:extLst>
              </p:cNvPr>
              <p:cNvSpPr txBox="1"/>
              <p:nvPr/>
            </p:nvSpPr>
            <p:spPr>
              <a:xfrm>
                <a:off x="1771650" y="4400550"/>
                <a:ext cx="7277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center</a:t>
                </a:r>
                <a:endParaRPr kumimoji="1" lang="zh-CN" altLang="en-US" sz="1400" dirty="0"/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4C621417-AF35-4746-994C-B5C7BFDFC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940" y="4969728"/>
              <a:ext cx="223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4EA9CB1A-8558-FB4E-AEC8-6F552B7490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8498" y="3467516"/>
              <a:ext cx="192" cy="2532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CB837D-FDF8-9446-A68F-18B975E288A8}"/>
                </a:ext>
              </a:extLst>
            </p:cNvPr>
            <p:cNvSpPr/>
            <p:nvPr/>
          </p:nvSpPr>
          <p:spPr>
            <a:xfrm>
              <a:off x="4286058" y="3930431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7D17A2B-6910-C745-AB63-A2D78FEB8C66}"/>
                </a:ext>
              </a:extLst>
            </p:cNvPr>
            <p:cNvSpPr/>
            <p:nvPr/>
          </p:nvSpPr>
          <p:spPr>
            <a:xfrm>
              <a:off x="4609908" y="4004726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7E95F41-7CA9-9349-8637-B647E9126DD2}"/>
                </a:ext>
              </a:extLst>
            </p:cNvPr>
            <p:cNvSpPr/>
            <p:nvPr/>
          </p:nvSpPr>
          <p:spPr>
            <a:xfrm>
              <a:off x="5013768" y="4431446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BB75AE9-71A4-124B-959A-91718513FB26}"/>
                </a:ext>
              </a:extLst>
            </p:cNvPr>
            <p:cNvSpPr/>
            <p:nvPr/>
          </p:nvSpPr>
          <p:spPr>
            <a:xfrm>
              <a:off x="5303328" y="5178206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92B2436-7D5A-FF4C-88BB-B45E237D5A29}"/>
                </a:ext>
              </a:extLst>
            </p:cNvPr>
            <p:cNvSpPr/>
            <p:nvPr/>
          </p:nvSpPr>
          <p:spPr>
            <a:xfrm>
              <a:off x="5088063" y="5444906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72B4CD6-AF11-174C-938B-6E768B382E19}"/>
                </a:ext>
              </a:extLst>
            </p:cNvPr>
            <p:cNvSpPr/>
            <p:nvPr/>
          </p:nvSpPr>
          <p:spPr>
            <a:xfrm>
              <a:off x="4865178" y="5519201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74DC29D-DC77-6848-B389-FE0039307267}"/>
                </a:ext>
              </a:extLst>
            </p:cNvPr>
            <p:cNvSpPr/>
            <p:nvPr/>
          </p:nvSpPr>
          <p:spPr>
            <a:xfrm>
              <a:off x="4707063" y="5519201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08DCDAB-C02E-974F-9328-6AC2F8C91BC2}"/>
                </a:ext>
              </a:extLst>
            </p:cNvPr>
            <p:cNvSpPr/>
            <p:nvPr/>
          </p:nvSpPr>
          <p:spPr>
            <a:xfrm>
              <a:off x="4716588" y="4900777"/>
              <a:ext cx="148590" cy="1485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D270585-996A-8048-84D0-E8E73321BA70}"/>
                </a:ext>
              </a:extLst>
            </p:cNvPr>
            <p:cNvSpPr txBox="1"/>
            <p:nvPr/>
          </p:nvSpPr>
          <p:spPr>
            <a:xfrm>
              <a:off x="4286058" y="4661951"/>
              <a:ext cx="727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center</a:t>
              </a:r>
              <a:endParaRPr kumimoji="1" lang="zh-CN" altLang="en-US" sz="1400" dirty="0"/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241420A1-8FE5-A546-816C-41C76CB17AF9}"/>
                </a:ext>
              </a:extLst>
            </p:cNvPr>
            <p:cNvCxnSpPr>
              <a:cxnSpLocks/>
              <a:endCxn id="35" idx="4"/>
            </p:cNvCxnSpPr>
            <p:nvPr/>
          </p:nvCxnSpPr>
          <p:spPr>
            <a:xfrm flipH="1" flipV="1">
              <a:off x="4360353" y="4079021"/>
              <a:ext cx="407670" cy="890708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EDCE99FB-3355-8F43-AA3A-C12D456BB10B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H="1" flipV="1">
              <a:off x="4684203" y="4153316"/>
              <a:ext cx="124632" cy="83817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EDDF535D-3B39-1649-AA8E-0633E7053521}"/>
                </a:ext>
              </a:extLst>
            </p:cNvPr>
            <p:cNvCxnSpPr>
              <a:cxnSpLocks/>
              <a:stCxn id="43" idx="0"/>
              <a:endCxn id="38" idx="3"/>
            </p:cNvCxnSpPr>
            <p:nvPr/>
          </p:nvCxnSpPr>
          <p:spPr>
            <a:xfrm flipV="1">
              <a:off x="4790883" y="4558275"/>
              <a:ext cx="244646" cy="342502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9BD7A305-6B4C-DF47-AC69-5C110C543F29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804218" y="4969729"/>
              <a:ext cx="520871" cy="230238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9EEE6D7B-86BE-044F-891D-5BC042A6806D}"/>
                </a:ext>
              </a:extLst>
            </p:cNvPr>
            <p:cNvCxnSpPr>
              <a:cxnSpLocks/>
              <a:stCxn id="43" idx="5"/>
              <a:endCxn id="40" idx="0"/>
            </p:cNvCxnSpPr>
            <p:nvPr/>
          </p:nvCxnSpPr>
          <p:spPr>
            <a:xfrm>
              <a:off x="4843417" y="5027606"/>
              <a:ext cx="318941" cy="417300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F58594BD-9029-6F42-9341-EC4DE8DA09DF}"/>
                </a:ext>
              </a:extLst>
            </p:cNvPr>
            <p:cNvCxnSpPr>
              <a:cxnSpLocks/>
              <a:stCxn id="43" idx="5"/>
              <a:endCxn id="41" idx="0"/>
            </p:cNvCxnSpPr>
            <p:nvPr/>
          </p:nvCxnSpPr>
          <p:spPr>
            <a:xfrm>
              <a:off x="4843417" y="5027606"/>
              <a:ext cx="96056" cy="491595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697CCAC7-FC27-E541-BAF3-1694931D4218}"/>
                </a:ext>
              </a:extLst>
            </p:cNvPr>
            <p:cNvCxnSpPr>
              <a:cxnSpLocks/>
              <a:stCxn id="43" idx="5"/>
              <a:endCxn id="42" idx="1"/>
            </p:cNvCxnSpPr>
            <p:nvPr/>
          </p:nvCxnSpPr>
          <p:spPr>
            <a:xfrm flipH="1">
              <a:off x="4728824" y="5027606"/>
              <a:ext cx="114593" cy="513356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60ABA7E0-869D-DA46-8879-EBFBB0BCD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1165" y="4961200"/>
              <a:ext cx="1139381" cy="11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02ABB24C-1E07-EA4F-91BA-A172C506A5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5242" y="4079021"/>
              <a:ext cx="50716" cy="1588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1223107-2693-1D4B-8170-C2C5F4CB83D0}"/>
                </a:ext>
              </a:extLst>
            </p:cNvPr>
            <p:cNvSpPr/>
            <p:nvPr/>
          </p:nvSpPr>
          <p:spPr>
            <a:xfrm>
              <a:off x="6518527" y="4332344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58E6FC6-6A2C-CF46-92F6-B56C2B248259}"/>
                </a:ext>
              </a:extLst>
            </p:cNvPr>
            <p:cNvSpPr/>
            <p:nvPr/>
          </p:nvSpPr>
          <p:spPr>
            <a:xfrm>
              <a:off x="6748437" y="4381731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2D98375-B7AA-3945-9460-EB3931FD8117}"/>
                </a:ext>
              </a:extLst>
            </p:cNvPr>
            <p:cNvSpPr/>
            <p:nvPr/>
          </p:nvSpPr>
          <p:spPr>
            <a:xfrm>
              <a:off x="6946770" y="4637320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3245AC2-B1BD-A24F-9530-5939A6F22660}"/>
                </a:ext>
              </a:extLst>
            </p:cNvPr>
            <p:cNvSpPr/>
            <p:nvPr/>
          </p:nvSpPr>
          <p:spPr>
            <a:xfrm>
              <a:off x="7133817" y="5067412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A7E0F22-3AB5-2D4A-846C-BDEE610A09A1}"/>
                </a:ext>
              </a:extLst>
            </p:cNvPr>
            <p:cNvSpPr/>
            <p:nvPr/>
          </p:nvSpPr>
          <p:spPr>
            <a:xfrm>
              <a:off x="7089126" y="5249763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E8C4232-1011-9E46-B51D-86A3230E344E}"/>
                </a:ext>
              </a:extLst>
            </p:cNvPr>
            <p:cNvSpPr/>
            <p:nvPr/>
          </p:nvSpPr>
          <p:spPr>
            <a:xfrm>
              <a:off x="6946658" y="5265419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3130CA9-C92D-F24A-801B-029FF354D246}"/>
                </a:ext>
              </a:extLst>
            </p:cNvPr>
            <p:cNvSpPr/>
            <p:nvPr/>
          </p:nvSpPr>
          <p:spPr>
            <a:xfrm>
              <a:off x="6811111" y="5291743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2AE4BC3-3FD3-3A48-A05E-7ED0053DCBC0}"/>
                </a:ext>
              </a:extLst>
            </p:cNvPr>
            <p:cNvSpPr/>
            <p:nvPr/>
          </p:nvSpPr>
          <p:spPr>
            <a:xfrm>
              <a:off x="6809397" y="4900777"/>
              <a:ext cx="148590" cy="1485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10B17B8-3834-304B-84C4-BD1DBFC1878C}"/>
                </a:ext>
              </a:extLst>
            </p:cNvPr>
            <p:cNvSpPr txBox="1"/>
            <p:nvPr/>
          </p:nvSpPr>
          <p:spPr>
            <a:xfrm>
              <a:off x="6378867" y="4661951"/>
              <a:ext cx="727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center</a:t>
              </a:r>
              <a:endParaRPr kumimoji="1" lang="zh-CN" altLang="en-US" sz="1400" dirty="0"/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244B6D83-FAC5-9F40-8CB8-4D8838F16C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5706" y="4418276"/>
              <a:ext cx="275126" cy="551453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890D2A44-0F66-C34A-AAF9-BCE58E4F0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6139" y="4513495"/>
              <a:ext cx="75505" cy="477995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F61B0EF8-5F0C-C445-B133-7D0F93C65059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V="1">
              <a:off x="6883692" y="4757520"/>
              <a:ext cx="123326" cy="143257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365CABDD-F634-584F-B813-B8FDB7679520}"/>
                </a:ext>
              </a:extLst>
            </p:cNvPr>
            <p:cNvCxnSpPr>
              <a:cxnSpLocks/>
            </p:cNvCxnSpPr>
            <p:nvPr/>
          </p:nvCxnSpPr>
          <p:spPr>
            <a:xfrm>
              <a:off x="6897027" y="4969729"/>
              <a:ext cx="260985" cy="137515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FC8AE95D-9AAB-4242-BF9D-C28D553A5CB7}"/>
                </a:ext>
              </a:extLst>
            </p:cNvPr>
            <p:cNvCxnSpPr>
              <a:cxnSpLocks/>
              <a:stCxn id="75" idx="5"/>
            </p:cNvCxnSpPr>
            <p:nvPr/>
          </p:nvCxnSpPr>
          <p:spPr>
            <a:xfrm>
              <a:off x="6936226" y="5027606"/>
              <a:ext cx="170351" cy="249899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CEB97D75-28F1-E44D-AD2A-9B09EF5E946E}"/>
                </a:ext>
              </a:extLst>
            </p:cNvPr>
            <p:cNvCxnSpPr>
              <a:cxnSpLocks/>
              <a:stCxn id="75" idx="5"/>
            </p:cNvCxnSpPr>
            <p:nvPr/>
          </p:nvCxnSpPr>
          <p:spPr>
            <a:xfrm>
              <a:off x="6936226" y="5027606"/>
              <a:ext cx="60960" cy="299190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>
              <a:extLst>
                <a:ext uri="{FF2B5EF4-FFF2-40B4-BE49-F238E27FC236}">
                  <a16:creationId xmlns:a16="http://schemas.microsoft.com/office/drawing/2014/main" id="{536CC6A8-DA63-E24B-A506-1AE96E2C655C}"/>
                </a:ext>
              </a:extLst>
            </p:cNvPr>
            <p:cNvCxnSpPr>
              <a:cxnSpLocks/>
              <a:stCxn id="75" idx="5"/>
            </p:cNvCxnSpPr>
            <p:nvPr/>
          </p:nvCxnSpPr>
          <p:spPr>
            <a:xfrm flipH="1">
              <a:off x="6877927" y="5027606"/>
              <a:ext cx="58299" cy="285128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37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Merge nearby points and connect points with line ------- SHAPE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35274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Remove same (because of shrink) or Merge nearby points to reduce the points</a:t>
            </a:r>
          </a:p>
          <a:p>
            <a:r>
              <a:rPr kumimoji="1" lang="en-US" altLang="zh-CN" dirty="0"/>
              <a:t>Optional connect points one by one to construct the line segments as some SHAPE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24BC5D9-C51B-7C43-BF6A-1DF6A031806D}"/>
              </a:ext>
            </a:extLst>
          </p:cNvPr>
          <p:cNvGrpSpPr/>
          <p:nvPr/>
        </p:nvGrpSpPr>
        <p:grpSpPr>
          <a:xfrm>
            <a:off x="1569145" y="4044731"/>
            <a:ext cx="4486731" cy="1604144"/>
            <a:chOff x="1569145" y="4044731"/>
            <a:chExt cx="4486731" cy="1604144"/>
          </a:xfrm>
        </p:grpSpPr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60ABA7E0-869D-DA46-8879-EBFBB0BCD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9145" y="4926910"/>
              <a:ext cx="1139381" cy="11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02ABB24C-1E07-EA4F-91BA-A172C506A5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222" y="4044731"/>
              <a:ext cx="50716" cy="1588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1223107-2693-1D4B-8170-C2C5F4CB83D0}"/>
                </a:ext>
              </a:extLst>
            </p:cNvPr>
            <p:cNvSpPr/>
            <p:nvPr/>
          </p:nvSpPr>
          <p:spPr>
            <a:xfrm>
              <a:off x="1786507" y="4298054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58E6FC6-6A2C-CF46-92F6-B56C2B248259}"/>
                </a:ext>
              </a:extLst>
            </p:cNvPr>
            <p:cNvSpPr/>
            <p:nvPr/>
          </p:nvSpPr>
          <p:spPr>
            <a:xfrm>
              <a:off x="2016417" y="4347441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2D98375-B7AA-3945-9460-EB3931FD8117}"/>
                </a:ext>
              </a:extLst>
            </p:cNvPr>
            <p:cNvSpPr/>
            <p:nvPr/>
          </p:nvSpPr>
          <p:spPr>
            <a:xfrm>
              <a:off x="2214750" y="4603030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3245AC2-B1BD-A24F-9530-5939A6F22660}"/>
                </a:ext>
              </a:extLst>
            </p:cNvPr>
            <p:cNvSpPr/>
            <p:nvPr/>
          </p:nvSpPr>
          <p:spPr>
            <a:xfrm>
              <a:off x="2401797" y="5033122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A7E0F22-3AB5-2D4A-846C-BDEE610A09A1}"/>
                </a:ext>
              </a:extLst>
            </p:cNvPr>
            <p:cNvSpPr/>
            <p:nvPr/>
          </p:nvSpPr>
          <p:spPr>
            <a:xfrm>
              <a:off x="2357106" y="5215473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E8C4232-1011-9E46-B51D-86A3230E344E}"/>
                </a:ext>
              </a:extLst>
            </p:cNvPr>
            <p:cNvSpPr/>
            <p:nvPr/>
          </p:nvSpPr>
          <p:spPr>
            <a:xfrm>
              <a:off x="2214638" y="5231129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3130CA9-C92D-F24A-801B-029FF354D246}"/>
                </a:ext>
              </a:extLst>
            </p:cNvPr>
            <p:cNvSpPr/>
            <p:nvPr/>
          </p:nvSpPr>
          <p:spPr>
            <a:xfrm>
              <a:off x="2079091" y="5257453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2AE4BC3-3FD3-3A48-A05E-7ED0053DCBC0}"/>
                </a:ext>
              </a:extLst>
            </p:cNvPr>
            <p:cNvSpPr/>
            <p:nvPr/>
          </p:nvSpPr>
          <p:spPr>
            <a:xfrm>
              <a:off x="2077377" y="4866487"/>
              <a:ext cx="148590" cy="1485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10B17B8-3834-304B-84C4-BD1DBFC1878C}"/>
                </a:ext>
              </a:extLst>
            </p:cNvPr>
            <p:cNvSpPr txBox="1"/>
            <p:nvPr/>
          </p:nvSpPr>
          <p:spPr>
            <a:xfrm>
              <a:off x="1646847" y="4627661"/>
              <a:ext cx="727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center</a:t>
              </a:r>
              <a:endParaRPr kumimoji="1" lang="zh-CN" altLang="en-US" sz="1400" dirty="0"/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244B6D83-FAC5-9F40-8CB8-4D8838F16C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686" y="4383986"/>
              <a:ext cx="275126" cy="551453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890D2A44-0F66-C34A-AAF9-BCE58E4F0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119" y="4479205"/>
              <a:ext cx="75505" cy="477995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F61B0EF8-5F0C-C445-B133-7D0F93C65059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V="1">
              <a:off x="2151672" y="4723230"/>
              <a:ext cx="123326" cy="143257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365CABDD-F634-584F-B813-B8FDB7679520}"/>
                </a:ext>
              </a:extLst>
            </p:cNvPr>
            <p:cNvCxnSpPr>
              <a:cxnSpLocks/>
            </p:cNvCxnSpPr>
            <p:nvPr/>
          </p:nvCxnSpPr>
          <p:spPr>
            <a:xfrm>
              <a:off x="2165007" y="4935439"/>
              <a:ext cx="260985" cy="137515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FC8AE95D-9AAB-4242-BF9D-C28D553A5CB7}"/>
                </a:ext>
              </a:extLst>
            </p:cNvPr>
            <p:cNvCxnSpPr>
              <a:cxnSpLocks/>
              <a:stCxn id="75" idx="5"/>
            </p:cNvCxnSpPr>
            <p:nvPr/>
          </p:nvCxnSpPr>
          <p:spPr>
            <a:xfrm>
              <a:off x="2204206" y="4993316"/>
              <a:ext cx="170351" cy="249899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CEB97D75-28F1-E44D-AD2A-9B09EF5E946E}"/>
                </a:ext>
              </a:extLst>
            </p:cNvPr>
            <p:cNvCxnSpPr>
              <a:cxnSpLocks/>
              <a:stCxn id="75" idx="5"/>
            </p:cNvCxnSpPr>
            <p:nvPr/>
          </p:nvCxnSpPr>
          <p:spPr>
            <a:xfrm>
              <a:off x="2204206" y="4993316"/>
              <a:ext cx="60960" cy="299190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>
              <a:extLst>
                <a:ext uri="{FF2B5EF4-FFF2-40B4-BE49-F238E27FC236}">
                  <a16:creationId xmlns:a16="http://schemas.microsoft.com/office/drawing/2014/main" id="{536CC6A8-DA63-E24B-A506-1AE96E2C655C}"/>
                </a:ext>
              </a:extLst>
            </p:cNvPr>
            <p:cNvCxnSpPr>
              <a:cxnSpLocks/>
              <a:stCxn id="75" idx="5"/>
            </p:cNvCxnSpPr>
            <p:nvPr/>
          </p:nvCxnSpPr>
          <p:spPr>
            <a:xfrm flipH="1">
              <a:off x="2145907" y="4993316"/>
              <a:ext cx="58299" cy="285128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196A6EEB-CBE4-104C-9489-60D527356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383" y="4942283"/>
              <a:ext cx="1139381" cy="11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4BB227A7-A7F9-634E-BA7C-385E04DBD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9460" y="4060104"/>
              <a:ext cx="50716" cy="1588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A4A770D-EF8B-0847-94A8-7151A06CB306}"/>
                </a:ext>
              </a:extLst>
            </p:cNvPr>
            <p:cNvSpPr/>
            <p:nvPr/>
          </p:nvSpPr>
          <p:spPr>
            <a:xfrm>
              <a:off x="3482745" y="4313427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0C8B3AE-30BD-5447-95AB-F65DEED3D926}"/>
                </a:ext>
              </a:extLst>
            </p:cNvPr>
            <p:cNvSpPr/>
            <p:nvPr/>
          </p:nvSpPr>
          <p:spPr>
            <a:xfrm>
              <a:off x="3712655" y="4362814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E9088619-E585-5A44-8893-F4CFF4F898CD}"/>
                </a:ext>
              </a:extLst>
            </p:cNvPr>
            <p:cNvSpPr/>
            <p:nvPr/>
          </p:nvSpPr>
          <p:spPr>
            <a:xfrm>
              <a:off x="3910988" y="4618403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2ACE9164-F497-8D45-81BE-552E3BE69AB0}"/>
                </a:ext>
              </a:extLst>
            </p:cNvPr>
            <p:cNvSpPr/>
            <p:nvPr/>
          </p:nvSpPr>
          <p:spPr>
            <a:xfrm>
              <a:off x="4098035" y="5048495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B64AEE2-7094-3F41-A6BD-A4B1B7545D1C}"/>
                </a:ext>
              </a:extLst>
            </p:cNvPr>
            <p:cNvSpPr/>
            <p:nvPr/>
          </p:nvSpPr>
          <p:spPr>
            <a:xfrm>
              <a:off x="3910876" y="5246502"/>
              <a:ext cx="148590" cy="148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5AAC7AF-A063-BD4F-AF2F-C11493F356CD}"/>
                </a:ext>
              </a:extLst>
            </p:cNvPr>
            <p:cNvSpPr/>
            <p:nvPr/>
          </p:nvSpPr>
          <p:spPr>
            <a:xfrm>
              <a:off x="3773615" y="4881860"/>
              <a:ext cx="148590" cy="1485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6482958-6372-A94B-A3ED-235C3E3E2981}"/>
                </a:ext>
              </a:extLst>
            </p:cNvPr>
            <p:cNvSpPr txBox="1"/>
            <p:nvPr/>
          </p:nvSpPr>
          <p:spPr>
            <a:xfrm>
              <a:off x="3343085" y="4643034"/>
              <a:ext cx="727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center</a:t>
              </a:r>
              <a:endParaRPr kumimoji="1" lang="zh-CN" altLang="en-US" sz="1400" dirty="0"/>
            </a:p>
          </p:txBody>
        </p: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CBDCA0AB-10FC-8649-8267-BFA19F90BD3D}"/>
                </a:ext>
              </a:extLst>
            </p:cNvPr>
            <p:cNvCxnSpPr>
              <a:cxnSpLocks/>
              <a:stCxn id="98" idx="0"/>
              <a:endCxn id="99" idx="6"/>
            </p:cNvCxnSpPr>
            <p:nvPr/>
          </p:nvCxnSpPr>
          <p:spPr>
            <a:xfrm>
              <a:off x="3557040" y="4313427"/>
              <a:ext cx="304205" cy="123682"/>
            </a:xfrm>
            <a:prstGeom prst="straightConnector1">
              <a:avLst/>
            </a:prstGeom>
            <a:ln w="762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89BC3712-132A-6843-880E-9F2E53A7A257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>
              <a:off x="3786950" y="4362814"/>
              <a:ext cx="179126" cy="294167"/>
            </a:xfrm>
            <a:prstGeom prst="straightConnector1">
              <a:avLst/>
            </a:prstGeom>
            <a:ln w="762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EE07349E-434D-A348-8C3A-52AD7B4CCE0D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3995290" y="4677325"/>
              <a:ext cx="177040" cy="371170"/>
            </a:xfrm>
            <a:prstGeom prst="straightConnector1">
              <a:avLst/>
            </a:prstGeom>
            <a:ln w="762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83D3E32F-B1CD-B442-BE0B-DEC0A4A2960D}"/>
                </a:ext>
              </a:extLst>
            </p:cNvPr>
            <p:cNvCxnSpPr>
              <a:cxnSpLocks/>
              <a:stCxn id="101" idx="5"/>
              <a:endCxn id="103" idx="6"/>
            </p:cNvCxnSpPr>
            <p:nvPr/>
          </p:nvCxnSpPr>
          <p:spPr>
            <a:xfrm flipH="1">
              <a:off x="4059466" y="5175324"/>
              <a:ext cx="165398" cy="145473"/>
            </a:xfrm>
            <a:prstGeom prst="straightConnector1">
              <a:avLst/>
            </a:prstGeom>
            <a:ln w="762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15F98B1F-2B6A-F346-98C1-44C6DAFF7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6495" y="4926910"/>
              <a:ext cx="1139381" cy="11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C6A64F7C-A581-4C43-AA50-B2E0B0DE3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0572" y="4044731"/>
              <a:ext cx="50716" cy="1588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B2EE7C2-2262-4242-8DA3-24B17BF8AA0A}"/>
                </a:ext>
              </a:extLst>
            </p:cNvPr>
            <p:cNvSpPr/>
            <p:nvPr/>
          </p:nvSpPr>
          <p:spPr>
            <a:xfrm>
              <a:off x="5424727" y="4866487"/>
              <a:ext cx="148590" cy="1485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48320B1-2904-D84C-9878-EE43E2E5C692}"/>
                </a:ext>
              </a:extLst>
            </p:cNvPr>
            <p:cNvSpPr txBox="1"/>
            <p:nvPr/>
          </p:nvSpPr>
          <p:spPr>
            <a:xfrm>
              <a:off x="4994197" y="4627661"/>
              <a:ext cx="727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center</a:t>
              </a:r>
              <a:endParaRPr kumimoji="1" lang="zh-CN" altLang="en-US" sz="1400" dirty="0"/>
            </a:p>
          </p:txBody>
        </p: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A3F8B2E2-FC10-7D49-9EA4-60823E4190F0}"/>
                </a:ext>
              </a:extLst>
            </p:cNvPr>
            <p:cNvCxnSpPr>
              <a:cxnSpLocks/>
            </p:cNvCxnSpPr>
            <p:nvPr/>
          </p:nvCxnSpPr>
          <p:spPr>
            <a:xfrm>
              <a:off x="5208152" y="4298054"/>
              <a:ext cx="304205" cy="123682"/>
            </a:xfrm>
            <a:prstGeom prst="straightConnector1">
              <a:avLst/>
            </a:prstGeom>
            <a:ln w="762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0B1CAB69-4159-9741-9670-17ACD62ACB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1288" y="4437109"/>
              <a:ext cx="387972" cy="704255"/>
            </a:xfrm>
            <a:prstGeom prst="straightConnector1">
              <a:avLst/>
            </a:prstGeom>
            <a:ln w="762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>
              <a:extLst>
                <a:ext uri="{FF2B5EF4-FFF2-40B4-BE49-F238E27FC236}">
                  <a16:creationId xmlns:a16="http://schemas.microsoft.com/office/drawing/2014/main" id="{20F2C358-6DDC-1E42-A6F9-70797C6E9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0578" y="5159951"/>
              <a:ext cx="165398" cy="145473"/>
            </a:xfrm>
            <a:prstGeom prst="straightConnector1">
              <a:avLst/>
            </a:prstGeom>
            <a:ln w="762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03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Mark the shape and compare the similarity of the human behavior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9988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Zoom out the shape if necessary (for better calculation).</a:t>
            </a:r>
          </a:p>
          <a:p>
            <a:r>
              <a:rPr kumimoji="1" lang="en-US" altLang="zh-CN" dirty="0"/>
              <a:t>Use various algorithm to mark the shape characteristic.</a:t>
            </a:r>
          </a:p>
          <a:p>
            <a:pPr lvl="1"/>
            <a:r>
              <a:rPr kumimoji="1" lang="en-US" altLang="zh-CN" dirty="0"/>
              <a:t>E.g. cos(x) of the adjacent vector</a:t>
            </a:r>
          </a:p>
          <a:p>
            <a:r>
              <a:rPr kumimoji="1" lang="en-US" altLang="zh-CN" dirty="0"/>
              <a:t>Check the similarity for each request on the same client.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3F8B2E2-FC10-7D49-9EA4-60823E4190F0}"/>
              </a:ext>
            </a:extLst>
          </p:cNvPr>
          <p:cNvCxnSpPr>
            <a:cxnSpLocks/>
          </p:cNvCxnSpPr>
          <p:nvPr/>
        </p:nvCxnSpPr>
        <p:spPr>
          <a:xfrm>
            <a:off x="1527692" y="4732394"/>
            <a:ext cx="304205" cy="123682"/>
          </a:xfrm>
          <a:prstGeom prst="straightConnector1">
            <a:avLst/>
          </a:prstGeom>
          <a:ln w="762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B1CAB69-4159-9741-9670-17ACD62ACBDF}"/>
              </a:ext>
            </a:extLst>
          </p:cNvPr>
          <p:cNvCxnSpPr>
            <a:cxnSpLocks/>
          </p:cNvCxnSpPr>
          <p:nvPr/>
        </p:nvCxnSpPr>
        <p:spPr>
          <a:xfrm flipH="1" flipV="1">
            <a:off x="1840828" y="4871449"/>
            <a:ext cx="387972" cy="704255"/>
          </a:xfrm>
          <a:prstGeom prst="straightConnector1">
            <a:avLst/>
          </a:prstGeom>
          <a:ln w="762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0F2C358-6DDC-1E42-A6F9-70797C6E92C5}"/>
              </a:ext>
            </a:extLst>
          </p:cNvPr>
          <p:cNvCxnSpPr>
            <a:cxnSpLocks/>
          </p:cNvCxnSpPr>
          <p:nvPr/>
        </p:nvCxnSpPr>
        <p:spPr>
          <a:xfrm flipH="1">
            <a:off x="2030118" y="5594291"/>
            <a:ext cx="165398" cy="145473"/>
          </a:xfrm>
          <a:prstGeom prst="straightConnector1">
            <a:avLst/>
          </a:prstGeom>
          <a:ln w="762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397DB9E-346B-224E-83F8-36A63A8EC957}"/>
              </a:ext>
            </a:extLst>
          </p:cNvPr>
          <p:cNvCxnSpPr>
            <a:cxnSpLocks/>
          </p:cNvCxnSpPr>
          <p:nvPr/>
        </p:nvCxnSpPr>
        <p:spPr>
          <a:xfrm flipH="1" flipV="1">
            <a:off x="1527692" y="4732395"/>
            <a:ext cx="502426" cy="100736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C4EB9ED-58CB-074B-B31A-D94F7568A90A}"/>
              </a:ext>
            </a:extLst>
          </p:cNvPr>
          <p:cNvCxnSpPr>
            <a:cxnSpLocks/>
          </p:cNvCxnSpPr>
          <p:nvPr/>
        </p:nvCxnSpPr>
        <p:spPr>
          <a:xfrm>
            <a:off x="4217552" y="3990660"/>
            <a:ext cx="813390" cy="318997"/>
          </a:xfrm>
          <a:prstGeom prst="straightConnector1">
            <a:avLst/>
          </a:prstGeom>
          <a:ln w="762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64CCB62-E49E-0B43-8D9F-014A2C6B61BC}"/>
              </a:ext>
            </a:extLst>
          </p:cNvPr>
          <p:cNvCxnSpPr>
            <a:cxnSpLocks/>
          </p:cNvCxnSpPr>
          <p:nvPr/>
        </p:nvCxnSpPr>
        <p:spPr>
          <a:xfrm flipH="1" flipV="1">
            <a:off x="5054822" y="4349307"/>
            <a:ext cx="1037368" cy="1816394"/>
          </a:xfrm>
          <a:prstGeom prst="straightConnector1">
            <a:avLst/>
          </a:prstGeom>
          <a:ln w="762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0F87720-F3F1-624C-BAF4-970AAC198803}"/>
              </a:ext>
            </a:extLst>
          </p:cNvPr>
          <p:cNvCxnSpPr>
            <a:cxnSpLocks/>
          </p:cNvCxnSpPr>
          <p:nvPr/>
        </p:nvCxnSpPr>
        <p:spPr>
          <a:xfrm flipH="1">
            <a:off x="5560950" y="6213640"/>
            <a:ext cx="442245" cy="375200"/>
          </a:xfrm>
          <a:prstGeom prst="straightConnector1">
            <a:avLst/>
          </a:prstGeom>
          <a:ln w="762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B58F16B-7EA1-F646-85AE-5CFF7EE1B006}"/>
              </a:ext>
            </a:extLst>
          </p:cNvPr>
          <p:cNvCxnSpPr>
            <a:cxnSpLocks/>
          </p:cNvCxnSpPr>
          <p:nvPr/>
        </p:nvCxnSpPr>
        <p:spPr>
          <a:xfrm flipH="1" flipV="1">
            <a:off x="4217552" y="3990663"/>
            <a:ext cx="1343398" cy="259817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 13">
            <a:extLst>
              <a:ext uri="{FF2B5EF4-FFF2-40B4-BE49-F238E27FC236}">
                <a16:creationId xmlns:a16="http://schemas.microsoft.com/office/drawing/2014/main" id="{EAD42E28-A55A-A944-9E22-B2620FF94B86}"/>
              </a:ext>
            </a:extLst>
          </p:cNvPr>
          <p:cNvSpPr/>
          <p:nvPr/>
        </p:nvSpPr>
        <p:spPr>
          <a:xfrm rot="5148114">
            <a:off x="4082209" y="3938789"/>
            <a:ext cx="429689" cy="422737"/>
          </a:xfrm>
          <a:prstGeom prst="arc">
            <a:avLst>
              <a:gd name="adj1" fmla="val 15498272"/>
              <a:gd name="adj2" fmla="val 20017721"/>
            </a:avLst>
          </a:prstGeom>
          <a:ln w="317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弧 57">
            <a:extLst>
              <a:ext uri="{FF2B5EF4-FFF2-40B4-BE49-F238E27FC236}">
                <a16:creationId xmlns:a16="http://schemas.microsoft.com/office/drawing/2014/main" id="{0A3D65FA-8A36-2446-82F2-58284131AE56}"/>
              </a:ext>
            </a:extLst>
          </p:cNvPr>
          <p:cNvSpPr/>
          <p:nvPr/>
        </p:nvSpPr>
        <p:spPr>
          <a:xfrm rot="1976093">
            <a:off x="5292813" y="6451392"/>
            <a:ext cx="671687" cy="340892"/>
          </a:xfrm>
          <a:prstGeom prst="arc">
            <a:avLst>
              <a:gd name="adj1" fmla="val 12208762"/>
              <a:gd name="adj2" fmla="val 15301846"/>
            </a:avLst>
          </a:prstGeom>
          <a:ln w="317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弧 58">
            <a:extLst>
              <a:ext uri="{FF2B5EF4-FFF2-40B4-BE49-F238E27FC236}">
                <a16:creationId xmlns:a16="http://schemas.microsoft.com/office/drawing/2014/main" id="{0FDEF0DB-B114-3542-981C-3E6EF1D74DD0}"/>
              </a:ext>
            </a:extLst>
          </p:cNvPr>
          <p:cNvSpPr/>
          <p:nvPr/>
        </p:nvSpPr>
        <p:spPr>
          <a:xfrm rot="17904012">
            <a:off x="5785034" y="5890327"/>
            <a:ext cx="671687" cy="340892"/>
          </a:xfrm>
          <a:prstGeom prst="arc">
            <a:avLst>
              <a:gd name="adj1" fmla="val 12208762"/>
              <a:gd name="adj2" fmla="val 15301846"/>
            </a:avLst>
          </a:prstGeom>
          <a:ln w="317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弧 59">
            <a:extLst>
              <a:ext uri="{FF2B5EF4-FFF2-40B4-BE49-F238E27FC236}">
                <a16:creationId xmlns:a16="http://schemas.microsoft.com/office/drawing/2014/main" id="{948763D4-E5ED-9F45-A6B1-603A1C84A2CF}"/>
              </a:ext>
            </a:extLst>
          </p:cNvPr>
          <p:cNvSpPr/>
          <p:nvPr/>
        </p:nvSpPr>
        <p:spPr>
          <a:xfrm rot="13803782">
            <a:off x="4705776" y="4127735"/>
            <a:ext cx="671687" cy="340892"/>
          </a:xfrm>
          <a:prstGeom prst="arc">
            <a:avLst>
              <a:gd name="adj1" fmla="val 12208762"/>
              <a:gd name="adj2" fmla="val 19308016"/>
            </a:avLst>
          </a:prstGeom>
          <a:ln w="317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1124D9-1961-A040-80A1-4341A131AE88}"/>
              </a:ext>
            </a:extLst>
          </p:cNvPr>
          <p:cNvSpPr txBox="1"/>
          <p:nvPr/>
        </p:nvSpPr>
        <p:spPr>
          <a:xfrm>
            <a:off x="3852331" y="3790780"/>
            <a:ext cx="4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492E3F9-7251-A04F-B9C7-EB75B637A059}"/>
              </a:ext>
            </a:extLst>
          </p:cNvPr>
          <p:cNvSpPr txBox="1"/>
          <p:nvPr/>
        </p:nvSpPr>
        <p:spPr>
          <a:xfrm>
            <a:off x="5156179" y="6437266"/>
            <a:ext cx="4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10CFAC4-5EDA-EA46-A6E0-6B484C4D49A2}"/>
              </a:ext>
            </a:extLst>
          </p:cNvPr>
          <p:cNvSpPr txBox="1"/>
          <p:nvPr/>
        </p:nvSpPr>
        <p:spPr>
          <a:xfrm>
            <a:off x="6101134" y="5981035"/>
            <a:ext cx="4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53CEAA2-3842-524A-9A07-65AF3805C6BB}"/>
              </a:ext>
            </a:extLst>
          </p:cNvPr>
          <p:cNvSpPr txBox="1"/>
          <p:nvPr/>
        </p:nvSpPr>
        <p:spPr>
          <a:xfrm>
            <a:off x="4955691" y="3975446"/>
            <a:ext cx="4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双中括号 15">
            <a:extLst>
              <a:ext uri="{FF2B5EF4-FFF2-40B4-BE49-F238E27FC236}">
                <a16:creationId xmlns:a16="http://schemas.microsoft.com/office/drawing/2014/main" id="{57D0BFF7-A154-D64A-B56D-03663F4C58D7}"/>
              </a:ext>
            </a:extLst>
          </p:cNvPr>
          <p:cNvSpPr/>
          <p:nvPr/>
        </p:nvSpPr>
        <p:spPr>
          <a:xfrm>
            <a:off x="5937253" y="4547888"/>
            <a:ext cx="3309198" cy="384179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cos(a), cos(b), cos(c), cos(d)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40302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246</TotalTime>
  <Words>242</Words>
  <Application>Microsoft Macintosh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平面</vt:lpstr>
      <vt:lpstr>Shape-Based Mouse Movement Analysis in Machine Learning</vt:lpstr>
      <vt:lpstr>Blur Detail, abstract information</vt:lpstr>
      <vt:lpstr>Calculate center of mass(cluster)</vt:lpstr>
      <vt:lpstr>Shrink the shape through center</vt:lpstr>
      <vt:lpstr>Merge nearby points and connect points with line ------- SHAPE</vt:lpstr>
      <vt:lpstr>Mark the shape and compare the similarity of the human behavior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URL-Based Time-Sequence Analysis in Machine Learning</dc:title>
  <dc:creator>Vincent Yang</dc:creator>
  <cp:lastModifiedBy>Vincent Yang</cp:lastModifiedBy>
  <cp:revision>48</cp:revision>
  <dcterms:created xsi:type="dcterms:W3CDTF">2018-11-09T02:22:23Z</dcterms:created>
  <dcterms:modified xsi:type="dcterms:W3CDTF">2018-11-09T06:29:46Z</dcterms:modified>
</cp:coreProperties>
</file>