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17"/>
  </p:normalViewPr>
  <p:slideViewPr>
    <p:cSldViewPr snapToGrid="0" snapToObjects="1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AFDA-9101-CE41-81E4-06E12A72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32" y="2428597"/>
            <a:ext cx="9360569" cy="1646302"/>
          </a:xfrm>
        </p:spPr>
        <p:txBody>
          <a:bodyPr/>
          <a:lstStyle/>
          <a:p>
            <a:r>
              <a:rPr kumimoji="1" lang="en-US" altLang="zh-CN" dirty="0"/>
              <a:t>URL-Based Time-Sequence Analysis in Machine Learning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3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1: URL -&gt; Vector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3527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For the whole website, get the full URL(Path) via some crawler tools as the dictionary and each of them is one element in vector.</a:t>
            </a:r>
          </a:p>
          <a:p>
            <a:r>
              <a:rPr kumimoji="1" lang="en-US" altLang="zh-CN" dirty="0"/>
              <a:t>Each element in vector is the statistic counter for its URL.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B0262C-1433-F04C-984F-89871588A94B}"/>
              </a:ext>
            </a:extLst>
          </p:cNvPr>
          <p:cNvGrpSpPr/>
          <p:nvPr/>
        </p:nvGrpSpPr>
        <p:grpSpPr>
          <a:xfrm>
            <a:off x="1522602" y="3709373"/>
            <a:ext cx="5636794" cy="2162040"/>
            <a:chOff x="1522602" y="3709373"/>
            <a:chExt cx="5636794" cy="21620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ABE4983-A90D-2A45-BFA2-BED2DA23DFB7}"/>
                </a:ext>
              </a:extLst>
            </p:cNvPr>
            <p:cNvSpPr/>
            <p:nvPr/>
          </p:nvSpPr>
          <p:spPr>
            <a:xfrm>
              <a:off x="1522605" y="4066673"/>
              <a:ext cx="3453063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http://</a:t>
              </a:r>
              <a:r>
                <a:rPr kumimoji="1" lang="en-US" altLang="zh-CN" dirty="0" err="1"/>
                <a:t>a.com</a:t>
              </a:r>
              <a:r>
                <a:rPr kumimoji="1" lang="en-US" altLang="zh-CN" dirty="0"/>
                <a:t>/b-path/b1.html</a:t>
              </a:r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D3F2879-78BA-1E48-AB67-7741A1BC50DA}"/>
                </a:ext>
              </a:extLst>
            </p:cNvPr>
            <p:cNvSpPr/>
            <p:nvPr/>
          </p:nvSpPr>
          <p:spPr>
            <a:xfrm>
              <a:off x="1522604" y="4427621"/>
              <a:ext cx="3453063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http://</a:t>
              </a:r>
              <a:r>
                <a:rPr kumimoji="1" lang="en-US" altLang="zh-CN" dirty="0" err="1"/>
                <a:t>a.com</a:t>
              </a:r>
              <a:r>
                <a:rPr kumimoji="1" lang="en-US" altLang="zh-CN" dirty="0"/>
                <a:t>/b-path/b2.png</a:t>
              </a:r>
              <a:endParaRPr kumimoji="1"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11684A-EF23-434B-8CA6-0CD9488B5C51}"/>
                </a:ext>
              </a:extLst>
            </p:cNvPr>
            <p:cNvSpPr/>
            <p:nvPr/>
          </p:nvSpPr>
          <p:spPr>
            <a:xfrm>
              <a:off x="1522603" y="4788569"/>
              <a:ext cx="3453063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http://</a:t>
              </a:r>
              <a:r>
                <a:rPr kumimoji="1" lang="en-US" altLang="zh-CN" dirty="0" err="1"/>
                <a:t>a.com</a:t>
              </a:r>
              <a:r>
                <a:rPr kumimoji="1" lang="en-US" altLang="zh-CN" dirty="0"/>
                <a:t>/c-path/c1.js</a:t>
              </a:r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7532D1-9271-0C48-B528-203B762A465F}"/>
                </a:ext>
              </a:extLst>
            </p:cNvPr>
            <p:cNvSpPr/>
            <p:nvPr/>
          </p:nvSpPr>
          <p:spPr>
            <a:xfrm>
              <a:off x="1522602" y="5149517"/>
              <a:ext cx="3453063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http://</a:t>
              </a:r>
              <a:r>
                <a:rPr kumimoji="1" lang="en-US" altLang="zh-CN" dirty="0" err="1"/>
                <a:t>a.com</a:t>
              </a:r>
              <a:r>
                <a:rPr kumimoji="1" lang="en-US" altLang="zh-CN" dirty="0"/>
                <a:t>/d-path/d2.css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D2D4FB-44F1-8242-81D4-80E07786672C}"/>
                </a:ext>
              </a:extLst>
            </p:cNvPr>
            <p:cNvSpPr/>
            <p:nvPr/>
          </p:nvSpPr>
          <p:spPr>
            <a:xfrm>
              <a:off x="1522602" y="5510465"/>
              <a:ext cx="3453063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A6EEDF-2C78-A449-93C7-22D90B040AB5}"/>
                </a:ext>
              </a:extLst>
            </p:cNvPr>
            <p:cNvSpPr/>
            <p:nvPr/>
          </p:nvSpPr>
          <p:spPr>
            <a:xfrm>
              <a:off x="6359300" y="4066673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e1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681A26-5353-FB4A-85E5-78C4A7ACBC76}"/>
                </a:ext>
              </a:extLst>
            </p:cNvPr>
            <p:cNvSpPr/>
            <p:nvPr/>
          </p:nvSpPr>
          <p:spPr>
            <a:xfrm>
              <a:off x="6359299" y="4427621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e2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764A85-A0B9-D149-BEFE-7929278D1831}"/>
                </a:ext>
              </a:extLst>
            </p:cNvPr>
            <p:cNvSpPr/>
            <p:nvPr/>
          </p:nvSpPr>
          <p:spPr>
            <a:xfrm>
              <a:off x="6359299" y="4788569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e3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A62911-E685-B340-9ECC-EF8A6E75609C}"/>
                </a:ext>
              </a:extLst>
            </p:cNvPr>
            <p:cNvSpPr/>
            <p:nvPr/>
          </p:nvSpPr>
          <p:spPr>
            <a:xfrm>
              <a:off x="6359299" y="5137485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e4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30EF71-794D-1843-B8AA-D88201E7E52B}"/>
                </a:ext>
              </a:extLst>
            </p:cNvPr>
            <p:cNvSpPr/>
            <p:nvPr/>
          </p:nvSpPr>
          <p:spPr>
            <a:xfrm>
              <a:off x="6359299" y="5462337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17E1715-4EE6-B743-96D3-8AC1AC8146F2}"/>
                </a:ext>
              </a:extLst>
            </p:cNvPr>
            <p:cNvSpPr/>
            <p:nvPr/>
          </p:nvSpPr>
          <p:spPr>
            <a:xfrm>
              <a:off x="6359295" y="4042611"/>
              <a:ext cx="625645" cy="178067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2651E3-340F-B94E-A076-0089C1F50FC4}"/>
                </a:ext>
              </a:extLst>
            </p:cNvPr>
            <p:cNvSpPr txBox="1"/>
            <p:nvPr/>
          </p:nvSpPr>
          <p:spPr>
            <a:xfrm>
              <a:off x="6184838" y="3709373"/>
              <a:ext cx="974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vector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E07E3C-8C5C-FC41-84A2-5994C5ACEE31}"/>
                </a:ext>
              </a:extLst>
            </p:cNvPr>
            <p:cNvSpPr txBox="1"/>
            <p:nvPr/>
          </p:nvSpPr>
          <p:spPr>
            <a:xfrm>
              <a:off x="2487133" y="3717760"/>
              <a:ext cx="974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URL</a:t>
              </a:r>
              <a:endParaRPr kumimoji="1" lang="zh-CN" altLang="en-US" dirty="0"/>
            </a:p>
          </p:txBody>
        </p:sp>
        <p:sp>
          <p:nvSpPr>
            <p:cNvPr id="17" name="右箭头 16">
              <a:extLst>
                <a:ext uri="{FF2B5EF4-FFF2-40B4-BE49-F238E27FC236}">
                  <a16:creationId xmlns:a16="http://schemas.microsoft.com/office/drawing/2014/main" id="{FAB4F52F-DD2E-3744-89D4-3687FF3D579E}"/>
                </a:ext>
              </a:extLst>
            </p:cNvPr>
            <p:cNvSpPr/>
            <p:nvPr/>
          </p:nvSpPr>
          <p:spPr>
            <a:xfrm>
              <a:off x="5149516" y="4788569"/>
              <a:ext cx="1035322" cy="3489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20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2: Time Slice Based Unit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3527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Set a certain time unit for accumulated statistic counter</a:t>
            </a:r>
          </a:p>
          <a:p>
            <a:pPr lvl="1"/>
            <a:r>
              <a:rPr kumimoji="1" lang="en-US" altLang="zh-CN" dirty="0"/>
              <a:t>E.g. consider one minute requests, count all URLs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BE4983-A90D-2A45-BFA2-BED2DA23DFB7}"/>
              </a:ext>
            </a:extLst>
          </p:cNvPr>
          <p:cNvSpPr/>
          <p:nvPr/>
        </p:nvSpPr>
        <p:spPr>
          <a:xfrm>
            <a:off x="983785" y="3765650"/>
            <a:ext cx="964526" cy="360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/b/b1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A6EEDF-2C78-A449-93C7-22D90B040AB5}"/>
              </a:ext>
            </a:extLst>
          </p:cNvPr>
          <p:cNvSpPr/>
          <p:nvPr/>
        </p:nvSpPr>
        <p:spPr>
          <a:xfrm>
            <a:off x="6467583" y="3605595"/>
            <a:ext cx="1004027" cy="34052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e1=3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681A26-5353-FB4A-85E5-78C4A7ACBC76}"/>
              </a:ext>
            </a:extLst>
          </p:cNvPr>
          <p:cNvSpPr/>
          <p:nvPr/>
        </p:nvSpPr>
        <p:spPr>
          <a:xfrm>
            <a:off x="6467582" y="3966543"/>
            <a:ext cx="1004027" cy="3405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e2=4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764A85-A0B9-D149-BEFE-7929278D1831}"/>
              </a:ext>
            </a:extLst>
          </p:cNvPr>
          <p:cNvSpPr/>
          <p:nvPr/>
        </p:nvSpPr>
        <p:spPr>
          <a:xfrm>
            <a:off x="6467582" y="4327491"/>
            <a:ext cx="1004027" cy="3405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e3=1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A62911-E685-B340-9ECC-EF8A6E75609C}"/>
              </a:ext>
            </a:extLst>
          </p:cNvPr>
          <p:cNvSpPr/>
          <p:nvPr/>
        </p:nvSpPr>
        <p:spPr>
          <a:xfrm>
            <a:off x="6467582" y="4676407"/>
            <a:ext cx="1004027" cy="3405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e4=1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30EF71-794D-1843-B8AA-D88201E7E52B}"/>
              </a:ext>
            </a:extLst>
          </p:cNvPr>
          <p:cNvSpPr/>
          <p:nvPr/>
        </p:nvSpPr>
        <p:spPr>
          <a:xfrm>
            <a:off x="6467582" y="5001259"/>
            <a:ext cx="1004027" cy="34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7E1715-4EE6-B743-96D3-8AC1AC8146F2}"/>
              </a:ext>
            </a:extLst>
          </p:cNvPr>
          <p:cNvSpPr/>
          <p:nvPr/>
        </p:nvSpPr>
        <p:spPr>
          <a:xfrm>
            <a:off x="6467579" y="3597209"/>
            <a:ext cx="1004032" cy="174458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2651E3-340F-B94E-A076-0089C1F50FC4}"/>
              </a:ext>
            </a:extLst>
          </p:cNvPr>
          <p:cNvSpPr txBox="1"/>
          <p:nvPr/>
        </p:nvSpPr>
        <p:spPr>
          <a:xfrm>
            <a:off x="6293122" y="3227877"/>
            <a:ext cx="9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E07E3C-8C5C-FC41-84A2-5994C5ACEE31}"/>
              </a:ext>
            </a:extLst>
          </p:cNvPr>
          <p:cNvSpPr txBox="1"/>
          <p:nvPr/>
        </p:nvSpPr>
        <p:spPr>
          <a:xfrm>
            <a:off x="1724583" y="3226054"/>
            <a:ext cx="228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URL sequence</a:t>
            </a:r>
            <a:endParaRPr kumimoji="1" lang="zh-CN" altLang="en-US" dirty="0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AB4F52F-DD2E-3744-89D4-3687FF3D579E}"/>
              </a:ext>
            </a:extLst>
          </p:cNvPr>
          <p:cNvSpPr/>
          <p:nvPr/>
        </p:nvSpPr>
        <p:spPr>
          <a:xfrm>
            <a:off x="5257800" y="4307073"/>
            <a:ext cx="1035322" cy="348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C81F48-E1F6-0A4F-A2F4-8CFA247530B4}"/>
              </a:ext>
            </a:extLst>
          </p:cNvPr>
          <p:cNvSpPr/>
          <p:nvPr/>
        </p:nvSpPr>
        <p:spPr>
          <a:xfrm>
            <a:off x="2426975" y="3765651"/>
            <a:ext cx="964526" cy="360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/b/b1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118A47-6DEF-BC4C-90E6-1D088FF6A4A7}"/>
              </a:ext>
            </a:extLst>
          </p:cNvPr>
          <p:cNvSpPr/>
          <p:nvPr/>
        </p:nvSpPr>
        <p:spPr>
          <a:xfrm>
            <a:off x="3800888" y="3763826"/>
            <a:ext cx="964526" cy="3609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/c/c3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EBC8FE-FF68-A048-AEC5-E48DE1F7643F}"/>
              </a:ext>
            </a:extLst>
          </p:cNvPr>
          <p:cNvSpPr/>
          <p:nvPr/>
        </p:nvSpPr>
        <p:spPr>
          <a:xfrm>
            <a:off x="973157" y="4327492"/>
            <a:ext cx="964526" cy="3609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/b/b4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298D7D-2EBE-2942-B5D2-BD0CF320422C}"/>
              </a:ext>
            </a:extLst>
          </p:cNvPr>
          <p:cNvSpPr/>
          <p:nvPr/>
        </p:nvSpPr>
        <p:spPr>
          <a:xfrm>
            <a:off x="2426975" y="4327492"/>
            <a:ext cx="964526" cy="3609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/c/c3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1F63C1-F1B8-0240-9B2E-DE9C4EA372DE}"/>
              </a:ext>
            </a:extLst>
          </p:cNvPr>
          <p:cNvSpPr/>
          <p:nvPr/>
        </p:nvSpPr>
        <p:spPr>
          <a:xfrm>
            <a:off x="3790260" y="4327492"/>
            <a:ext cx="964526" cy="3609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/c/c3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9F92E7-6B15-A24D-A6B9-224543FA9CA7}"/>
              </a:ext>
            </a:extLst>
          </p:cNvPr>
          <p:cNvSpPr/>
          <p:nvPr/>
        </p:nvSpPr>
        <p:spPr>
          <a:xfrm>
            <a:off x="983785" y="4889333"/>
            <a:ext cx="964526" cy="3609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/c/c3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929031-A975-6B47-BE4F-4A12BC1DEF33}"/>
              </a:ext>
            </a:extLst>
          </p:cNvPr>
          <p:cNvSpPr/>
          <p:nvPr/>
        </p:nvSpPr>
        <p:spPr>
          <a:xfrm>
            <a:off x="2437603" y="4889333"/>
            <a:ext cx="964526" cy="360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/b/b1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971F5E-0F9B-004C-B983-89173D896DB7}"/>
              </a:ext>
            </a:extLst>
          </p:cNvPr>
          <p:cNvSpPr/>
          <p:nvPr/>
        </p:nvSpPr>
        <p:spPr>
          <a:xfrm>
            <a:off x="3800888" y="4889333"/>
            <a:ext cx="964526" cy="3609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/d/d5</a:t>
            </a:r>
            <a:endParaRPr kumimoji="1" lang="zh-CN" altLang="en-US" dirty="0"/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04FACF22-F33E-BF40-B857-7578897FD48B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1948311" y="3946124"/>
            <a:ext cx="478664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DBD4EA11-395B-BF4E-B515-1EE3BB3E509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391501" y="3944300"/>
            <a:ext cx="409387" cy="1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F43B7558-9744-D643-8AA4-FF37ADE4F61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937683" y="4507966"/>
            <a:ext cx="489292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6EADB729-E6A8-7048-B2C6-FCEC1F04708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1948311" y="5069807"/>
            <a:ext cx="489292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3CE01EC9-9E09-AD4C-B6AF-FCE360E785F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402129" y="5069807"/>
            <a:ext cx="39875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05A3F70F-E0B2-1342-A1C0-ED2511E9802D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391501" y="4507966"/>
            <a:ext cx="39875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3AA7CAC8-636D-D741-AC43-57C25E42C30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H="1">
            <a:off x="973157" y="3944300"/>
            <a:ext cx="3792257" cy="563666"/>
          </a:xfrm>
          <a:prstGeom prst="bentConnector5">
            <a:avLst>
              <a:gd name="adj1" fmla="val -6028"/>
              <a:gd name="adj2" fmla="val 50000"/>
              <a:gd name="adj3" fmla="val 1060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7EB5C99A-1FBB-7248-AD17-38A09624FA2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H="1">
            <a:off x="983785" y="4507966"/>
            <a:ext cx="3771001" cy="561841"/>
          </a:xfrm>
          <a:prstGeom prst="bentConnector5">
            <a:avLst>
              <a:gd name="adj1" fmla="val -6062"/>
              <a:gd name="adj2" fmla="val 50000"/>
              <a:gd name="adj3" fmla="val 1060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377AFDC-5F91-CA42-8117-A8168F231F19}"/>
              </a:ext>
            </a:extLst>
          </p:cNvPr>
          <p:cNvSpPr/>
          <p:nvPr/>
        </p:nvSpPr>
        <p:spPr>
          <a:xfrm>
            <a:off x="973157" y="5455686"/>
            <a:ext cx="964526" cy="36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/b/b1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B52B421-509B-2541-BCBF-05E4017861EC}"/>
              </a:ext>
            </a:extLst>
          </p:cNvPr>
          <p:cNvSpPr/>
          <p:nvPr/>
        </p:nvSpPr>
        <p:spPr>
          <a:xfrm>
            <a:off x="2437603" y="5451174"/>
            <a:ext cx="964526" cy="36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/b/b4</a:t>
            </a:r>
            <a:endParaRPr kumimoji="1"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F05DC0D-295D-894B-AC37-121BC5BA1761}"/>
              </a:ext>
            </a:extLst>
          </p:cNvPr>
          <p:cNvSpPr/>
          <p:nvPr/>
        </p:nvSpPr>
        <p:spPr>
          <a:xfrm>
            <a:off x="3790260" y="5450706"/>
            <a:ext cx="964526" cy="36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/b/b1</a:t>
            </a:r>
            <a:endParaRPr kumimoji="1"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015991-1B6C-EC4D-8AA0-F0A17DD4F840}"/>
              </a:ext>
            </a:extLst>
          </p:cNvPr>
          <p:cNvSpPr/>
          <p:nvPr/>
        </p:nvSpPr>
        <p:spPr>
          <a:xfrm>
            <a:off x="983785" y="6017527"/>
            <a:ext cx="964526" cy="36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/c/c3</a:t>
            </a:r>
            <a:endParaRPr kumimoji="1"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D915988-6762-344A-95FD-0022513261B9}"/>
              </a:ext>
            </a:extLst>
          </p:cNvPr>
          <p:cNvSpPr/>
          <p:nvPr/>
        </p:nvSpPr>
        <p:spPr>
          <a:xfrm>
            <a:off x="2437603" y="6013015"/>
            <a:ext cx="964526" cy="36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/c/c3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8FDF4AD-F727-A64A-AAE2-7561315C345C}"/>
              </a:ext>
            </a:extLst>
          </p:cNvPr>
          <p:cNvSpPr/>
          <p:nvPr/>
        </p:nvSpPr>
        <p:spPr>
          <a:xfrm>
            <a:off x="3790260" y="6013015"/>
            <a:ext cx="964526" cy="36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/c/c1</a:t>
            </a:r>
            <a:endParaRPr kumimoji="1" lang="zh-CN" altLang="en-US" dirty="0"/>
          </a:p>
        </p:txBody>
      </p: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115AEF1C-44CF-134B-9B27-B1EB370821C7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1937683" y="5631648"/>
            <a:ext cx="499920" cy="45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689A66B1-5552-464C-89E7-C6DFFAD39B95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1948311" y="6193489"/>
            <a:ext cx="489292" cy="45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4D832033-59A9-4D47-B272-A1492E1B7B51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3402129" y="5631180"/>
            <a:ext cx="388131" cy="4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332B6807-6582-CC4D-A640-5FB42BBFDDD1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3402129" y="6193489"/>
            <a:ext cx="388131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46A14A9F-702F-B44D-915D-1F9D9E67C374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H="1">
            <a:off x="983785" y="5631180"/>
            <a:ext cx="3771001" cy="566821"/>
          </a:xfrm>
          <a:prstGeom prst="bentConnector5">
            <a:avLst>
              <a:gd name="adj1" fmla="val -6062"/>
              <a:gd name="adj2" fmla="val 50000"/>
              <a:gd name="adj3" fmla="val 1060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D82D9699-4844-8243-970F-DE9181563A95}"/>
              </a:ext>
            </a:extLst>
          </p:cNvPr>
          <p:cNvCxnSpPr>
            <a:cxnSpLocks/>
            <a:stCxn id="26" idx="3"/>
            <a:endCxn id="53" idx="1"/>
          </p:cNvCxnSpPr>
          <p:nvPr/>
        </p:nvCxnSpPr>
        <p:spPr>
          <a:xfrm flipH="1">
            <a:off x="973157" y="5069807"/>
            <a:ext cx="3792257" cy="566353"/>
          </a:xfrm>
          <a:prstGeom prst="bentConnector5">
            <a:avLst>
              <a:gd name="adj1" fmla="val -6028"/>
              <a:gd name="adj2" fmla="val 50000"/>
              <a:gd name="adj3" fmla="val 1060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F6A5F752-83C8-7B4A-8CA8-FB23926A5936}"/>
              </a:ext>
            </a:extLst>
          </p:cNvPr>
          <p:cNvSpPr/>
          <p:nvPr/>
        </p:nvSpPr>
        <p:spPr>
          <a:xfrm>
            <a:off x="577175" y="3605359"/>
            <a:ext cx="4506168" cy="174458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8" name="线形标注 2 (带边框和强调线) 77">
            <a:extLst>
              <a:ext uri="{FF2B5EF4-FFF2-40B4-BE49-F238E27FC236}">
                <a16:creationId xmlns:a16="http://schemas.microsoft.com/office/drawing/2014/main" id="{308A1DFA-89D1-5541-8D87-3C47179B65E9}"/>
              </a:ext>
            </a:extLst>
          </p:cNvPr>
          <p:cNvSpPr/>
          <p:nvPr/>
        </p:nvSpPr>
        <p:spPr>
          <a:xfrm>
            <a:off x="5030412" y="3077951"/>
            <a:ext cx="1118937" cy="33276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118"/>
              <a:gd name="adj6" fmla="val -44516"/>
            </a:avLst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Time Unit</a:t>
            </a:r>
          </a:p>
          <a:p>
            <a:pPr algn="ctr"/>
            <a:r>
              <a:rPr kumimoji="1" lang="en-US" altLang="zh-CN" sz="1200" dirty="0"/>
              <a:t>(e.g. 1 min)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888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3: bind a sequence of vectors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3527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Select multiple time-units as one time slice and use this time slice as ONE input data for Machine Learning.</a:t>
            </a:r>
            <a:endParaRPr kumimoji="1" lang="zh-CN" altLang="en-US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B8E11F0-4403-444C-AE87-ADDB58B0D653}"/>
              </a:ext>
            </a:extLst>
          </p:cNvPr>
          <p:cNvGrpSpPr/>
          <p:nvPr/>
        </p:nvGrpSpPr>
        <p:grpSpPr>
          <a:xfrm>
            <a:off x="987196" y="3504836"/>
            <a:ext cx="8196573" cy="2113912"/>
            <a:chOff x="1504554" y="3661247"/>
            <a:chExt cx="8196573" cy="211391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BB780C3-CD74-E345-8BAF-F4AFE3D35498}"/>
                </a:ext>
              </a:extLst>
            </p:cNvPr>
            <p:cNvGrpSpPr/>
            <p:nvPr/>
          </p:nvGrpSpPr>
          <p:grpSpPr>
            <a:xfrm>
              <a:off x="1504554" y="3661247"/>
              <a:ext cx="974558" cy="2113912"/>
              <a:chOff x="1504554" y="3661247"/>
              <a:chExt cx="974558" cy="211391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8A6EEDF-2C78-A449-93C7-22D90B040AB5}"/>
                  </a:ext>
                </a:extLst>
              </p:cNvPr>
              <p:cNvSpPr/>
              <p:nvPr/>
            </p:nvSpPr>
            <p:spPr>
              <a:xfrm>
                <a:off x="1679016" y="4018547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e1</a:t>
                </a:r>
                <a:endParaRPr kumimoji="1"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681A26-5353-FB4A-85E5-78C4A7ACBC76}"/>
                  </a:ext>
                </a:extLst>
              </p:cNvPr>
              <p:cNvSpPr/>
              <p:nvPr/>
            </p:nvSpPr>
            <p:spPr>
              <a:xfrm>
                <a:off x="1679015" y="4379495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e2</a:t>
                </a:r>
                <a:endParaRPr kumimoji="1"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C764A85-A0B9-D149-BEFE-7929278D1831}"/>
                  </a:ext>
                </a:extLst>
              </p:cNvPr>
              <p:cNvSpPr/>
              <p:nvPr/>
            </p:nvSpPr>
            <p:spPr>
              <a:xfrm>
                <a:off x="1679015" y="4740443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e3</a:t>
                </a:r>
                <a:endParaRPr kumimoji="1"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A62911-E685-B340-9ECC-EF8A6E75609C}"/>
                  </a:ext>
                </a:extLst>
              </p:cNvPr>
              <p:cNvSpPr/>
              <p:nvPr/>
            </p:nvSpPr>
            <p:spPr>
              <a:xfrm>
                <a:off x="1679015" y="5089359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e4</a:t>
                </a:r>
                <a:endParaRPr kumimoji="1"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30EF71-794D-1843-B8AA-D88201E7E52B}"/>
                  </a:ext>
                </a:extLst>
              </p:cNvPr>
              <p:cNvSpPr/>
              <p:nvPr/>
            </p:nvSpPr>
            <p:spPr>
              <a:xfrm>
                <a:off x="1679015" y="5414211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17E1715-4EE6-B743-96D3-8AC1AC8146F2}"/>
                  </a:ext>
                </a:extLst>
              </p:cNvPr>
              <p:cNvSpPr/>
              <p:nvPr/>
            </p:nvSpPr>
            <p:spPr>
              <a:xfrm>
                <a:off x="1679011" y="3994485"/>
                <a:ext cx="625645" cy="1780674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2651E3-340F-B94E-A076-0089C1F50FC4}"/>
                  </a:ext>
                </a:extLst>
              </p:cNvPr>
              <p:cNvSpPr txBox="1"/>
              <p:nvPr/>
            </p:nvSpPr>
            <p:spPr>
              <a:xfrm>
                <a:off x="1504554" y="3661247"/>
                <a:ext cx="97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v1</a:t>
                </a:r>
                <a:endParaRPr kumimoji="1" lang="zh-CN" altLang="en-US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859DB3A-C77B-704F-BE22-BCCC114B1BB8}"/>
                </a:ext>
              </a:extLst>
            </p:cNvPr>
            <p:cNvGrpSpPr/>
            <p:nvPr/>
          </p:nvGrpSpPr>
          <p:grpSpPr>
            <a:xfrm>
              <a:off x="2479112" y="3661247"/>
              <a:ext cx="974558" cy="2113912"/>
              <a:chOff x="1504554" y="3661247"/>
              <a:chExt cx="974558" cy="211391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49B15EF-3591-9D45-A301-E89AB1BE04E6}"/>
                  </a:ext>
                </a:extLst>
              </p:cNvPr>
              <p:cNvSpPr/>
              <p:nvPr/>
            </p:nvSpPr>
            <p:spPr>
              <a:xfrm>
                <a:off x="1679016" y="4018547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e1</a:t>
                </a:r>
                <a:endParaRPr kumimoji="1"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684FF75-66FF-B74B-BB13-71B0A8A77B9F}"/>
                  </a:ext>
                </a:extLst>
              </p:cNvPr>
              <p:cNvSpPr/>
              <p:nvPr/>
            </p:nvSpPr>
            <p:spPr>
              <a:xfrm>
                <a:off x="1679015" y="4379495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e2</a:t>
                </a:r>
                <a:endParaRPr kumimoji="1"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84ED2F-4E6A-974C-A4B7-AFB78FF855C2}"/>
                  </a:ext>
                </a:extLst>
              </p:cNvPr>
              <p:cNvSpPr/>
              <p:nvPr/>
            </p:nvSpPr>
            <p:spPr>
              <a:xfrm>
                <a:off x="1679015" y="4740443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e3</a:t>
                </a:r>
                <a:endParaRPr kumimoji="1"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4381742-5474-DB46-B00C-1A631B8D7509}"/>
                  </a:ext>
                </a:extLst>
              </p:cNvPr>
              <p:cNvSpPr/>
              <p:nvPr/>
            </p:nvSpPr>
            <p:spPr>
              <a:xfrm>
                <a:off x="1679015" y="5089359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e4</a:t>
                </a:r>
                <a:endParaRPr kumimoji="1"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0E64B0E-9356-494B-8CD7-1CBCB85B3BA6}"/>
                  </a:ext>
                </a:extLst>
              </p:cNvPr>
              <p:cNvSpPr/>
              <p:nvPr/>
            </p:nvSpPr>
            <p:spPr>
              <a:xfrm>
                <a:off x="1679015" y="5414211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A97FA3F-9F37-AF40-BDD4-0363B6EB353A}"/>
                  </a:ext>
                </a:extLst>
              </p:cNvPr>
              <p:cNvSpPr/>
              <p:nvPr/>
            </p:nvSpPr>
            <p:spPr>
              <a:xfrm>
                <a:off x="1679011" y="3994485"/>
                <a:ext cx="625645" cy="1780674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23DA761-ED56-1B4E-A4A9-209385FFD3EA}"/>
                  </a:ext>
                </a:extLst>
              </p:cNvPr>
              <p:cNvSpPr txBox="1"/>
              <p:nvPr/>
            </p:nvSpPr>
            <p:spPr>
              <a:xfrm>
                <a:off x="1504554" y="3661247"/>
                <a:ext cx="97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v2</a:t>
                </a:r>
                <a:endParaRPr kumimoji="1"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61D13CB-4C8A-6247-8AAF-501383B20C78}"/>
                </a:ext>
              </a:extLst>
            </p:cNvPr>
            <p:cNvGrpSpPr/>
            <p:nvPr/>
          </p:nvGrpSpPr>
          <p:grpSpPr>
            <a:xfrm>
              <a:off x="3453670" y="3661247"/>
              <a:ext cx="974558" cy="2113912"/>
              <a:chOff x="1504554" y="3661247"/>
              <a:chExt cx="974558" cy="211391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A3D4C02-9246-7141-9366-C8D5982EBAE4}"/>
                  </a:ext>
                </a:extLst>
              </p:cNvPr>
              <p:cNvSpPr/>
              <p:nvPr/>
            </p:nvSpPr>
            <p:spPr>
              <a:xfrm>
                <a:off x="1679016" y="4018547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e1</a:t>
                </a:r>
                <a:endParaRPr kumimoji="1"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FC122F-C455-214E-AFDE-FF091C54104E}"/>
                  </a:ext>
                </a:extLst>
              </p:cNvPr>
              <p:cNvSpPr/>
              <p:nvPr/>
            </p:nvSpPr>
            <p:spPr>
              <a:xfrm>
                <a:off x="1679015" y="4379495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e2</a:t>
                </a:r>
                <a:endParaRPr kumimoji="1"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3B2EEAB-5696-F445-9C8C-64DB58E3CF40}"/>
                  </a:ext>
                </a:extLst>
              </p:cNvPr>
              <p:cNvSpPr/>
              <p:nvPr/>
            </p:nvSpPr>
            <p:spPr>
              <a:xfrm>
                <a:off x="1679015" y="4740443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e3</a:t>
                </a:r>
                <a:endParaRPr kumimoji="1"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F7009F-D31B-6B4B-8B15-8C469C2B6112}"/>
                  </a:ext>
                </a:extLst>
              </p:cNvPr>
              <p:cNvSpPr/>
              <p:nvPr/>
            </p:nvSpPr>
            <p:spPr>
              <a:xfrm>
                <a:off x="1679015" y="5089359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e4</a:t>
                </a:r>
                <a:endParaRPr kumimoji="1" lang="zh-CN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E852BDB-694E-A043-9F83-1C21E2620730}"/>
                  </a:ext>
                </a:extLst>
              </p:cNvPr>
              <p:cNvSpPr/>
              <p:nvPr/>
            </p:nvSpPr>
            <p:spPr>
              <a:xfrm>
                <a:off x="1679015" y="5414211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7845FF9-A6CB-314C-BF3A-C3AAAC826D2B}"/>
                  </a:ext>
                </a:extLst>
              </p:cNvPr>
              <p:cNvSpPr/>
              <p:nvPr/>
            </p:nvSpPr>
            <p:spPr>
              <a:xfrm>
                <a:off x="1679011" y="3994485"/>
                <a:ext cx="625645" cy="1780674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B97085E-98B3-F84B-A991-EBE32211175B}"/>
                  </a:ext>
                </a:extLst>
              </p:cNvPr>
              <p:cNvSpPr txBox="1"/>
              <p:nvPr/>
            </p:nvSpPr>
            <p:spPr>
              <a:xfrm>
                <a:off x="1504554" y="3661247"/>
                <a:ext cx="97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v3</a:t>
                </a:r>
                <a:endParaRPr kumimoji="1" lang="zh-CN" altLang="en-US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9EAB23-1342-0F4B-BB8D-40F7EDB2CF99}"/>
                </a:ext>
              </a:extLst>
            </p:cNvPr>
            <p:cNvGrpSpPr/>
            <p:nvPr/>
          </p:nvGrpSpPr>
          <p:grpSpPr>
            <a:xfrm>
              <a:off x="4428228" y="3661247"/>
              <a:ext cx="974558" cy="2113912"/>
              <a:chOff x="1504554" y="3661247"/>
              <a:chExt cx="974558" cy="2113912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D545DC-AE9E-BC4D-8D01-8053AA26D7FE}"/>
                  </a:ext>
                </a:extLst>
              </p:cNvPr>
              <p:cNvSpPr/>
              <p:nvPr/>
            </p:nvSpPr>
            <p:spPr>
              <a:xfrm>
                <a:off x="1679016" y="4018547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e1</a:t>
                </a:r>
                <a:endParaRPr kumimoji="1"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8388EA7-A911-C44F-A21E-973134D64F0D}"/>
                  </a:ext>
                </a:extLst>
              </p:cNvPr>
              <p:cNvSpPr/>
              <p:nvPr/>
            </p:nvSpPr>
            <p:spPr>
              <a:xfrm>
                <a:off x="1679015" y="4379495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e2</a:t>
                </a:r>
                <a:endParaRPr kumimoji="1"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93723E3-4A7C-2249-84EC-88FB7297C03F}"/>
                  </a:ext>
                </a:extLst>
              </p:cNvPr>
              <p:cNvSpPr/>
              <p:nvPr/>
            </p:nvSpPr>
            <p:spPr>
              <a:xfrm>
                <a:off x="1679015" y="4740443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e3</a:t>
                </a:r>
                <a:endParaRPr kumimoji="1" lang="zh-CN" altLang="en-US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E310C33-54EE-0B4F-9BD5-0741ED063B28}"/>
                  </a:ext>
                </a:extLst>
              </p:cNvPr>
              <p:cNvSpPr/>
              <p:nvPr/>
            </p:nvSpPr>
            <p:spPr>
              <a:xfrm>
                <a:off x="1679015" y="5089359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e4</a:t>
                </a:r>
                <a:endParaRPr kumimoji="1"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D8A2DDA-C6AD-F243-9E50-9F6ECD3D45C0}"/>
                  </a:ext>
                </a:extLst>
              </p:cNvPr>
              <p:cNvSpPr/>
              <p:nvPr/>
            </p:nvSpPr>
            <p:spPr>
              <a:xfrm>
                <a:off x="1679015" y="5414211"/>
                <a:ext cx="625642" cy="360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EA15B4-2CAD-E741-B92B-A6F4DE42B3E9}"/>
                  </a:ext>
                </a:extLst>
              </p:cNvPr>
              <p:cNvSpPr/>
              <p:nvPr/>
            </p:nvSpPr>
            <p:spPr>
              <a:xfrm>
                <a:off x="1679011" y="3994485"/>
                <a:ext cx="625645" cy="1780674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A63CD15-E7AA-7D49-81E6-6316E52DEC75}"/>
                  </a:ext>
                </a:extLst>
              </p:cNvPr>
              <p:cNvSpPr txBox="1"/>
              <p:nvPr/>
            </p:nvSpPr>
            <p:spPr>
              <a:xfrm>
                <a:off x="1504554" y="3661247"/>
                <a:ext cx="974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v…</a:t>
                </a:r>
                <a:endParaRPr kumimoji="1" lang="zh-CN" altLang="en-US" dirty="0"/>
              </a:p>
            </p:txBody>
          </p:sp>
        </p:grp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D4BF3FCB-EA98-6445-8555-CA48ACA4000D}"/>
                </a:ext>
              </a:extLst>
            </p:cNvPr>
            <p:cNvSpPr/>
            <p:nvPr/>
          </p:nvSpPr>
          <p:spPr>
            <a:xfrm>
              <a:off x="5751697" y="4584033"/>
              <a:ext cx="1035322" cy="3489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7696D2E-0589-0C4D-892A-503B43E1ED22}"/>
                </a:ext>
              </a:extLst>
            </p:cNvPr>
            <p:cNvSpPr/>
            <p:nvPr/>
          </p:nvSpPr>
          <p:spPr>
            <a:xfrm>
              <a:off x="7135935" y="3982452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e1.1</a:t>
              </a:r>
              <a:endParaRPr kumimoji="1" lang="zh-CN" altLang="en-US" sz="16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5272121-C607-6848-AFF4-D3177EDA7138}"/>
                </a:ext>
              </a:extLst>
            </p:cNvPr>
            <p:cNvSpPr/>
            <p:nvPr/>
          </p:nvSpPr>
          <p:spPr>
            <a:xfrm>
              <a:off x="7135934" y="4343400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e1.2</a:t>
              </a:r>
              <a:endParaRPr kumimoji="1" lang="zh-CN" altLang="en-US" sz="16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D7DF1D-5DA9-5247-9159-7BB75A4CAFA5}"/>
                </a:ext>
              </a:extLst>
            </p:cNvPr>
            <p:cNvSpPr/>
            <p:nvPr/>
          </p:nvSpPr>
          <p:spPr>
            <a:xfrm>
              <a:off x="7135934" y="4704348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e1.3</a:t>
              </a:r>
              <a:endParaRPr kumimoji="1" lang="zh-CN" altLang="en-US" sz="16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E29464E-B9A0-E747-BE29-6A9FF6FE2142}"/>
                </a:ext>
              </a:extLst>
            </p:cNvPr>
            <p:cNvSpPr/>
            <p:nvPr/>
          </p:nvSpPr>
          <p:spPr>
            <a:xfrm>
              <a:off x="7135934" y="5053264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e1.4</a:t>
              </a:r>
              <a:endParaRPr kumimoji="1" lang="zh-CN" altLang="en-US" sz="16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2855D33-D2F5-554E-A621-C63E2FFC0803}"/>
                </a:ext>
              </a:extLst>
            </p:cNvPr>
            <p:cNvSpPr/>
            <p:nvPr/>
          </p:nvSpPr>
          <p:spPr>
            <a:xfrm>
              <a:off x="7135934" y="5378116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…</a:t>
              </a:r>
              <a:endParaRPr kumimoji="1" lang="zh-CN" altLang="en-US" sz="16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E839D77-968A-A741-959D-D39C664BE8A1}"/>
                </a:ext>
              </a:extLst>
            </p:cNvPr>
            <p:cNvSpPr/>
            <p:nvPr/>
          </p:nvSpPr>
          <p:spPr>
            <a:xfrm>
              <a:off x="7135930" y="3958390"/>
              <a:ext cx="2565196" cy="178067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996755A-4531-1F45-8A2C-C302CCDECBE8}"/>
                </a:ext>
              </a:extLst>
            </p:cNvPr>
            <p:cNvSpPr txBox="1"/>
            <p:nvPr/>
          </p:nvSpPr>
          <p:spPr>
            <a:xfrm>
              <a:off x="7903568" y="3661248"/>
              <a:ext cx="974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Matrix</a:t>
              </a:r>
              <a:endParaRPr kumimoji="1"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F9F369-DE2C-844E-B105-160B030F629E}"/>
                </a:ext>
              </a:extLst>
            </p:cNvPr>
            <p:cNvSpPr/>
            <p:nvPr/>
          </p:nvSpPr>
          <p:spPr>
            <a:xfrm>
              <a:off x="7786850" y="3982452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e2.1</a:t>
              </a:r>
              <a:endParaRPr kumimoji="1" lang="zh-CN" altLang="en-US" sz="16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DB6DACC-033A-CD41-B217-66100D8B5423}"/>
                </a:ext>
              </a:extLst>
            </p:cNvPr>
            <p:cNvSpPr/>
            <p:nvPr/>
          </p:nvSpPr>
          <p:spPr>
            <a:xfrm>
              <a:off x="7786849" y="4343400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e2.2</a:t>
              </a:r>
              <a:endParaRPr kumimoji="1" lang="zh-CN" altLang="en-US" sz="16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DE29023-AB10-6642-A07D-A4236DDEAEAC}"/>
                </a:ext>
              </a:extLst>
            </p:cNvPr>
            <p:cNvSpPr/>
            <p:nvPr/>
          </p:nvSpPr>
          <p:spPr>
            <a:xfrm>
              <a:off x="7786849" y="4704348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e2.3</a:t>
              </a:r>
              <a:endParaRPr kumimoji="1" lang="zh-CN" altLang="en-US" sz="16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458347A-EF3B-7A40-B43D-D7A212F7DBE2}"/>
                </a:ext>
              </a:extLst>
            </p:cNvPr>
            <p:cNvSpPr/>
            <p:nvPr/>
          </p:nvSpPr>
          <p:spPr>
            <a:xfrm>
              <a:off x="7786849" y="5053264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e2.4</a:t>
              </a:r>
              <a:endParaRPr kumimoji="1" lang="zh-CN" altLang="en-US" sz="1600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3A86503-7B5E-E743-B738-66E60656CC9C}"/>
                </a:ext>
              </a:extLst>
            </p:cNvPr>
            <p:cNvSpPr/>
            <p:nvPr/>
          </p:nvSpPr>
          <p:spPr>
            <a:xfrm>
              <a:off x="7786849" y="5378116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…</a:t>
              </a:r>
              <a:endParaRPr kumimoji="1" lang="zh-CN" altLang="en-US" sz="16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076FD1E-52BC-8844-8A87-D5E627986391}"/>
                </a:ext>
              </a:extLst>
            </p:cNvPr>
            <p:cNvSpPr/>
            <p:nvPr/>
          </p:nvSpPr>
          <p:spPr>
            <a:xfrm>
              <a:off x="8428148" y="3982452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e3.1</a:t>
              </a:r>
              <a:endParaRPr kumimoji="1" lang="zh-CN" altLang="en-US" sz="16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C73FC9F-5DEF-7043-9B7E-08EE3CC25DF3}"/>
                </a:ext>
              </a:extLst>
            </p:cNvPr>
            <p:cNvSpPr/>
            <p:nvPr/>
          </p:nvSpPr>
          <p:spPr>
            <a:xfrm>
              <a:off x="8428147" y="4343400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e3.2</a:t>
              </a:r>
              <a:endParaRPr kumimoji="1" lang="zh-CN" altLang="en-US" sz="16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65A3FA6-9679-2147-82B4-9FE1B882F6C3}"/>
                </a:ext>
              </a:extLst>
            </p:cNvPr>
            <p:cNvSpPr/>
            <p:nvPr/>
          </p:nvSpPr>
          <p:spPr>
            <a:xfrm>
              <a:off x="8428147" y="4704348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e3.3</a:t>
              </a:r>
              <a:endParaRPr kumimoji="1" lang="zh-CN" altLang="en-US" sz="16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0C30EA5-51BA-3049-9B7A-D3F76F68BE5C}"/>
                </a:ext>
              </a:extLst>
            </p:cNvPr>
            <p:cNvSpPr/>
            <p:nvPr/>
          </p:nvSpPr>
          <p:spPr>
            <a:xfrm>
              <a:off x="8428147" y="5053264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e3.4</a:t>
              </a:r>
              <a:endParaRPr kumimoji="1" lang="zh-CN" altLang="en-US" sz="16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9ADB32F-F1BA-8E43-8098-F7BF75CE0ED4}"/>
                </a:ext>
              </a:extLst>
            </p:cNvPr>
            <p:cNvSpPr/>
            <p:nvPr/>
          </p:nvSpPr>
          <p:spPr>
            <a:xfrm>
              <a:off x="8428147" y="5378116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…</a:t>
              </a:r>
              <a:endParaRPr kumimoji="1" lang="zh-CN" altLang="en-US" sz="16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98FA9BB-E4C0-2848-99B6-0B9FDCDE4A56}"/>
                </a:ext>
              </a:extLst>
            </p:cNvPr>
            <p:cNvSpPr/>
            <p:nvPr/>
          </p:nvSpPr>
          <p:spPr>
            <a:xfrm>
              <a:off x="9075485" y="3982452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e?.1</a:t>
              </a:r>
              <a:endParaRPr kumimoji="1" lang="zh-CN" altLang="en-US" sz="16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536573-D58E-9040-A2B4-EE8AF335C3AC}"/>
                </a:ext>
              </a:extLst>
            </p:cNvPr>
            <p:cNvSpPr/>
            <p:nvPr/>
          </p:nvSpPr>
          <p:spPr>
            <a:xfrm>
              <a:off x="9075484" y="4343400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e?.2</a:t>
              </a:r>
              <a:endParaRPr kumimoji="1" lang="zh-CN" altLang="en-US" sz="1600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F3A677F-EA67-9744-9AD0-80E6B14703BB}"/>
                </a:ext>
              </a:extLst>
            </p:cNvPr>
            <p:cNvSpPr/>
            <p:nvPr/>
          </p:nvSpPr>
          <p:spPr>
            <a:xfrm>
              <a:off x="9075484" y="4704348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e?.3</a:t>
              </a:r>
              <a:endParaRPr kumimoji="1" lang="zh-CN" altLang="en-US" sz="16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4742F0F-3DFF-8649-B4D1-09EE26BF4DA2}"/>
                </a:ext>
              </a:extLst>
            </p:cNvPr>
            <p:cNvSpPr/>
            <p:nvPr/>
          </p:nvSpPr>
          <p:spPr>
            <a:xfrm>
              <a:off x="9075484" y="5053264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e?.4</a:t>
              </a:r>
              <a:endParaRPr kumimoji="1" lang="zh-CN" altLang="en-US" sz="16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C8820EE-480B-C24B-A420-8E81A9038B53}"/>
                </a:ext>
              </a:extLst>
            </p:cNvPr>
            <p:cNvSpPr/>
            <p:nvPr/>
          </p:nvSpPr>
          <p:spPr>
            <a:xfrm>
              <a:off x="9075484" y="5378116"/>
              <a:ext cx="625642" cy="360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…</a:t>
              </a:r>
              <a:endParaRPr kumimoji="1"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198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4: use matrix/vector as input for ML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6012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Collect training data and label them.</a:t>
            </a:r>
          </a:p>
          <a:p>
            <a:r>
              <a:rPr kumimoji="1" lang="en-US" altLang="zh-CN" dirty="0"/>
              <a:t>For non-sequence ML algorithm, use matrix as input.</a:t>
            </a:r>
          </a:p>
          <a:p>
            <a:r>
              <a:rPr kumimoji="1" lang="en-US" altLang="zh-CN" dirty="0"/>
              <a:t>For sequence-based ML algorithm, use vector as input.</a:t>
            </a:r>
          </a:p>
          <a:p>
            <a:endParaRPr kumimoji="1"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6FA24FC-0C51-124A-A5A9-59CFCBCCAD78}"/>
              </a:ext>
            </a:extLst>
          </p:cNvPr>
          <p:cNvGrpSpPr/>
          <p:nvPr/>
        </p:nvGrpSpPr>
        <p:grpSpPr>
          <a:xfrm>
            <a:off x="677334" y="3781873"/>
            <a:ext cx="3716757" cy="2115760"/>
            <a:chOff x="1447701" y="3757810"/>
            <a:chExt cx="3716757" cy="211576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FA8C05F-D633-564F-BED2-637FD984A82D}"/>
                </a:ext>
              </a:extLst>
            </p:cNvPr>
            <p:cNvGrpSpPr/>
            <p:nvPr/>
          </p:nvGrpSpPr>
          <p:grpSpPr>
            <a:xfrm>
              <a:off x="1447701" y="3771156"/>
              <a:ext cx="450580" cy="2102414"/>
              <a:chOff x="1149623" y="3732903"/>
              <a:chExt cx="450580" cy="2102414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8A6EEDF-2C78-A449-93C7-22D90B040AB5}"/>
                  </a:ext>
                </a:extLst>
              </p:cNvPr>
              <p:cNvSpPr/>
              <p:nvPr/>
            </p:nvSpPr>
            <p:spPr>
              <a:xfrm>
                <a:off x="1149627" y="4086021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e1</a:t>
                </a:r>
                <a:endParaRPr kumimoji="1"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681A26-5353-FB4A-85E5-78C4A7ACBC76}"/>
                  </a:ext>
                </a:extLst>
              </p:cNvPr>
              <p:cNvSpPr/>
              <p:nvPr/>
            </p:nvSpPr>
            <p:spPr>
              <a:xfrm>
                <a:off x="1149626" y="4446969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e2</a:t>
                </a:r>
                <a:endParaRPr kumimoji="1"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C764A85-A0B9-D149-BEFE-7929278D1831}"/>
                  </a:ext>
                </a:extLst>
              </p:cNvPr>
              <p:cNvSpPr/>
              <p:nvPr/>
            </p:nvSpPr>
            <p:spPr>
              <a:xfrm>
                <a:off x="1149626" y="4807917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e3</a:t>
                </a:r>
                <a:endParaRPr kumimoji="1"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A62911-E685-B340-9ECC-EF8A6E75609C}"/>
                  </a:ext>
                </a:extLst>
              </p:cNvPr>
              <p:cNvSpPr/>
              <p:nvPr/>
            </p:nvSpPr>
            <p:spPr>
              <a:xfrm>
                <a:off x="1149626" y="5156833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e4</a:t>
                </a:r>
                <a:endParaRPr kumimoji="1"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30EF71-794D-1843-B8AA-D88201E7E52B}"/>
                  </a:ext>
                </a:extLst>
              </p:cNvPr>
              <p:cNvSpPr/>
              <p:nvPr/>
            </p:nvSpPr>
            <p:spPr>
              <a:xfrm>
                <a:off x="1149626" y="5481685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17E1715-4EE6-B743-96D3-8AC1AC8146F2}"/>
                  </a:ext>
                </a:extLst>
              </p:cNvPr>
              <p:cNvSpPr/>
              <p:nvPr/>
            </p:nvSpPr>
            <p:spPr>
              <a:xfrm>
                <a:off x="1149623" y="4090737"/>
                <a:ext cx="450578" cy="174458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2651E3-340F-B94E-A076-0089C1F50FC4}"/>
                  </a:ext>
                </a:extLst>
              </p:cNvPr>
              <p:cNvSpPr txBox="1"/>
              <p:nvPr/>
            </p:nvSpPr>
            <p:spPr>
              <a:xfrm>
                <a:off x="1149623" y="3732903"/>
                <a:ext cx="450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v1</a:t>
                </a:r>
                <a:endParaRPr kumimoji="1" lang="zh-CN" altLang="en-US" dirty="0"/>
              </a:p>
            </p:txBody>
          </p:sp>
        </p:grpSp>
        <p:sp>
          <p:nvSpPr>
            <p:cNvPr id="17" name="右箭头 16">
              <a:extLst>
                <a:ext uri="{FF2B5EF4-FFF2-40B4-BE49-F238E27FC236}">
                  <a16:creationId xmlns:a16="http://schemas.microsoft.com/office/drawing/2014/main" id="{FAB4F52F-DD2E-3744-89D4-3687FF3D579E}"/>
                </a:ext>
              </a:extLst>
            </p:cNvPr>
            <p:cNvSpPr/>
            <p:nvPr/>
          </p:nvSpPr>
          <p:spPr>
            <a:xfrm>
              <a:off x="3310989" y="4700677"/>
              <a:ext cx="1035322" cy="3489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AEF937-A59A-DE40-A7AA-FFADF3204194}"/>
                </a:ext>
              </a:extLst>
            </p:cNvPr>
            <p:cNvGrpSpPr/>
            <p:nvPr/>
          </p:nvGrpSpPr>
          <p:grpSpPr>
            <a:xfrm>
              <a:off x="2117456" y="3757810"/>
              <a:ext cx="450580" cy="2102414"/>
              <a:chOff x="1149623" y="3732903"/>
              <a:chExt cx="450580" cy="210241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E8E757-0030-8C42-8006-D80CB0E740BD}"/>
                  </a:ext>
                </a:extLst>
              </p:cNvPr>
              <p:cNvSpPr/>
              <p:nvPr/>
            </p:nvSpPr>
            <p:spPr>
              <a:xfrm>
                <a:off x="1149627" y="4086021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e1</a:t>
                </a:r>
                <a:endParaRPr kumimoji="1"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593152-8B76-8640-B55F-6DB306C73664}"/>
                  </a:ext>
                </a:extLst>
              </p:cNvPr>
              <p:cNvSpPr/>
              <p:nvPr/>
            </p:nvSpPr>
            <p:spPr>
              <a:xfrm>
                <a:off x="1149626" y="4446969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e2</a:t>
                </a:r>
                <a:endParaRPr kumimoji="1"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3EAFDCE-1A1E-AC4C-8263-C168762CF981}"/>
                  </a:ext>
                </a:extLst>
              </p:cNvPr>
              <p:cNvSpPr/>
              <p:nvPr/>
            </p:nvSpPr>
            <p:spPr>
              <a:xfrm>
                <a:off x="1149626" y="4807917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e3</a:t>
                </a:r>
                <a:endParaRPr kumimoji="1"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36ED6C-C3D9-F041-978A-3F5E51500332}"/>
                  </a:ext>
                </a:extLst>
              </p:cNvPr>
              <p:cNvSpPr/>
              <p:nvPr/>
            </p:nvSpPr>
            <p:spPr>
              <a:xfrm>
                <a:off x="1149626" y="5156833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e4</a:t>
                </a:r>
                <a:endParaRPr kumimoji="1"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2F62A93-24FD-DF4A-B968-2483BD6F90FD}"/>
                  </a:ext>
                </a:extLst>
              </p:cNvPr>
              <p:cNvSpPr/>
              <p:nvPr/>
            </p:nvSpPr>
            <p:spPr>
              <a:xfrm>
                <a:off x="1149626" y="5481685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AC0F941-11C1-214B-9D42-39F6FE68B17B}"/>
                  </a:ext>
                </a:extLst>
              </p:cNvPr>
              <p:cNvSpPr/>
              <p:nvPr/>
            </p:nvSpPr>
            <p:spPr>
              <a:xfrm>
                <a:off x="1149623" y="4090737"/>
                <a:ext cx="450578" cy="174458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4C842C-7C37-894C-A212-BF914091C15B}"/>
                  </a:ext>
                </a:extLst>
              </p:cNvPr>
              <p:cNvSpPr txBox="1"/>
              <p:nvPr/>
            </p:nvSpPr>
            <p:spPr>
              <a:xfrm>
                <a:off x="1149623" y="3732903"/>
                <a:ext cx="450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v2</a:t>
                </a:r>
                <a:endParaRPr kumimoji="1"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259A7FF-2DA2-E149-B57A-482AAC4496B4}"/>
                </a:ext>
              </a:extLst>
            </p:cNvPr>
            <p:cNvGrpSpPr/>
            <p:nvPr/>
          </p:nvGrpSpPr>
          <p:grpSpPr>
            <a:xfrm>
              <a:off x="2787215" y="3762782"/>
              <a:ext cx="450580" cy="2102414"/>
              <a:chOff x="1149623" y="3732903"/>
              <a:chExt cx="450580" cy="210241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8A401A6-D59F-EC4E-9382-FB365C14C421}"/>
                  </a:ext>
                </a:extLst>
              </p:cNvPr>
              <p:cNvSpPr/>
              <p:nvPr/>
            </p:nvSpPr>
            <p:spPr>
              <a:xfrm>
                <a:off x="1149627" y="4086021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e1</a:t>
                </a:r>
                <a:endParaRPr kumimoji="1"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0588E2D-3557-3340-925D-38A2F4ACDF10}"/>
                  </a:ext>
                </a:extLst>
              </p:cNvPr>
              <p:cNvSpPr/>
              <p:nvPr/>
            </p:nvSpPr>
            <p:spPr>
              <a:xfrm>
                <a:off x="1149626" y="4446969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e2</a:t>
                </a:r>
                <a:endParaRPr kumimoji="1"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6767EB0-8471-1949-965F-F56FBBF72843}"/>
                  </a:ext>
                </a:extLst>
              </p:cNvPr>
              <p:cNvSpPr/>
              <p:nvPr/>
            </p:nvSpPr>
            <p:spPr>
              <a:xfrm>
                <a:off x="1149626" y="4807917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e3</a:t>
                </a:r>
                <a:endParaRPr kumimoji="1"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9DE1580-8F47-C04A-BB06-CC1CD254FC70}"/>
                  </a:ext>
                </a:extLst>
              </p:cNvPr>
              <p:cNvSpPr/>
              <p:nvPr/>
            </p:nvSpPr>
            <p:spPr>
              <a:xfrm>
                <a:off x="1149626" y="5156833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e4</a:t>
                </a:r>
                <a:endParaRPr kumimoji="1" lang="zh-CN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993A0D2-BF17-9F43-9C49-B648FBB5A8BE}"/>
                  </a:ext>
                </a:extLst>
              </p:cNvPr>
              <p:cNvSpPr/>
              <p:nvPr/>
            </p:nvSpPr>
            <p:spPr>
              <a:xfrm>
                <a:off x="1149626" y="5481685"/>
                <a:ext cx="450576" cy="353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FDB75C7-E698-884A-BCA5-050FA055155F}"/>
                  </a:ext>
                </a:extLst>
              </p:cNvPr>
              <p:cNvSpPr/>
              <p:nvPr/>
            </p:nvSpPr>
            <p:spPr>
              <a:xfrm>
                <a:off x="1149623" y="4090737"/>
                <a:ext cx="450578" cy="174458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125922-6527-DD4E-A9D3-44AB845D0D2A}"/>
                  </a:ext>
                </a:extLst>
              </p:cNvPr>
              <p:cNvSpPr txBox="1"/>
              <p:nvPr/>
            </p:nvSpPr>
            <p:spPr>
              <a:xfrm>
                <a:off x="1149623" y="3732903"/>
                <a:ext cx="450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v..</a:t>
                </a:r>
                <a:endParaRPr kumimoji="1" lang="zh-CN" altLang="en-US" dirty="0"/>
              </a:p>
            </p:txBody>
          </p:sp>
        </p:grpSp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818FF473-A662-2342-B8A2-4AF9886D567B}"/>
                </a:ext>
              </a:extLst>
            </p:cNvPr>
            <p:cNvSpPr/>
            <p:nvPr/>
          </p:nvSpPr>
          <p:spPr>
            <a:xfrm>
              <a:off x="4346311" y="4095895"/>
              <a:ext cx="818147" cy="1777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Seq</a:t>
              </a:r>
              <a:r>
                <a:rPr kumimoji="1" lang="en-US" altLang="zh-CN" dirty="0"/>
                <a:t> ML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A57736-3C6C-A44A-B5D8-ECD4780F9E71}"/>
              </a:ext>
            </a:extLst>
          </p:cNvPr>
          <p:cNvGrpSpPr/>
          <p:nvPr/>
        </p:nvGrpSpPr>
        <p:grpSpPr>
          <a:xfrm>
            <a:off x="4915456" y="3781873"/>
            <a:ext cx="587151" cy="2102414"/>
            <a:chOff x="1149623" y="3732903"/>
            <a:chExt cx="450580" cy="210241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02BBF6D-A4F8-534F-BF90-11487E6151A0}"/>
                </a:ext>
              </a:extLst>
            </p:cNvPr>
            <p:cNvSpPr/>
            <p:nvPr/>
          </p:nvSpPr>
          <p:spPr>
            <a:xfrm>
              <a:off x="1149627" y="4086021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7E40651-1BB2-7749-A2C0-9506FEE9D343}"/>
                </a:ext>
              </a:extLst>
            </p:cNvPr>
            <p:cNvSpPr/>
            <p:nvPr/>
          </p:nvSpPr>
          <p:spPr>
            <a:xfrm>
              <a:off x="1149626" y="4446969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768ADA-35AD-3441-869C-E0ED07C72640}"/>
                </a:ext>
              </a:extLst>
            </p:cNvPr>
            <p:cNvSpPr/>
            <p:nvPr/>
          </p:nvSpPr>
          <p:spPr>
            <a:xfrm>
              <a:off x="1149626" y="4807917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C289AA3-4617-D641-A3B2-65E2F95CD502}"/>
                </a:ext>
              </a:extLst>
            </p:cNvPr>
            <p:cNvSpPr/>
            <p:nvPr/>
          </p:nvSpPr>
          <p:spPr>
            <a:xfrm>
              <a:off x="1149626" y="5156833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7E010A6-643E-884D-82F7-3CC1312749FF}"/>
                </a:ext>
              </a:extLst>
            </p:cNvPr>
            <p:cNvSpPr/>
            <p:nvPr/>
          </p:nvSpPr>
          <p:spPr>
            <a:xfrm>
              <a:off x="1149626" y="5481685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4AD544B-30BD-E046-B91B-754641923FC1}"/>
                </a:ext>
              </a:extLst>
            </p:cNvPr>
            <p:cNvSpPr/>
            <p:nvPr/>
          </p:nvSpPr>
          <p:spPr>
            <a:xfrm>
              <a:off x="1149623" y="4090737"/>
              <a:ext cx="450578" cy="174458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31175C6-1F91-694E-816C-A959CF48482B}"/>
                </a:ext>
              </a:extLst>
            </p:cNvPr>
            <p:cNvSpPr txBox="1"/>
            <p:nvPr/>
          </p:nvSpPr>
          <p:spPr>
            <a:xfrm>
              <a:off x="1149623" y="3732903"/>
              <a:ext cx="450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m1</a:t>
              </a:r>
              <a:endParaRPr kumimoji="1" lang="zh-CN" altLang="en-US" dirty="0"/>
            </a:p>
          </p:txBody>
        </p:sp>
      </p:grpSp>
      <p:sp>
        <p:nvSpPr>
          <p:cNvPr id="40" name="右箭头 39">
            <a:extLst>
              <a:ext uri="{FF2B5EF4-FFF2-40B4-BE49-F238E27FC236}">
                <a16:creationId xmlns:a16="http://schemas.microsoft.com/office/drawing/2014/main" id="{B8CFB027-D4F6-664F-9175-ABBDF2D6DED1}"/>
              </a:ext>
            </a:extLst>
          </p:cNvPr>
          <p:cNvSpPr/>
          <p:nvPr/>
        </p:nvSpPr>
        <p:spPr>
          <a:xfrm>
            <a:off x="6778745" y="4711394"/>
            <a:ext cx="1035322" cy="348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CB871DF-4E24-F740-8553-F2F4E855F730}"/>
              </a:ext>
            </a:extLst>
          </p:cNvPr>
          <p:cNvGrpSpPr/>
          <p:nvPr/>
        </p:nvGrpSpPr>
        <p:grpSpPr>
          <a:xfrm>
            <a:off x="5585211" y="3768527"/>
            <a:ext cx="587151" cy="2102414"/>
            <a:chOff x="1149623" y="3732903"/>
            <a:chExt cx="450580" cy="210241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BF57704-A626-9D47-82A6-74B3FDFD5F6E}"/>
                </a:ext>
              </a:extLst>
            </p:cNvPr>
            <p:cNvSpPr/>
            <p:nvPr/>
          </p:nvSpPr>
          <p:spPr>
            <a:xfrm>
              <a:off x="1149627" y="4086021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D2B4680-2B1A-0349-AC9F-9492AB18EBD4}"/>
                </a:ext>
              </a:extLst>
            </p:cNvPr>
            <p:cNvSpPr/>
            <p:nvPr/>
          </p:nvSpPr>
          <p:spPr>
            <a:xfrm>
              <a:off x="1149626" y="4446969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EF13FFA-0749-0648-91FB-0614FC7C4517}"/>
                </a:ext>
              </a:extLst>
            </p:cNvPr>
            <p:cNvSpPr/>
            <p:nvPr/>
          </p:nvSpPr>
          <p:spPr>
            <a:xfrm>
              <a:off x="1149626" y="4807917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A5FBFF2-BB65-6444-98EC-4028CEFC3241}"/>
                </a:ext>
              </a:extLst>
            </p:cNvPr>
            <p:cNvSpPr/>
            <p:nvPr/>
          </p:nvSpPr>
          <p:spPr>
            <a:xfrm>
              <a:off x="1149626" y="5156833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6A78CE-E278-2B42-8AEC-CEB730D1D2A5}"/>
                </a:ext>
              </a:extLst>
            </p:cNvPr>
            <p:cNvSpPr/>
            <p:nvPr/>
          </p:nvSpPr>
          <p:spPr>
            <a:xfrm>
              <a:off x="1149626" y="5481685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4F78879-E41A-814A-A150-D97FAD46CD0C}"/>
                </a:ext>
              </a:extLst>
            </p:cNvPr>
            <p:cNvSpPr/>
            <p:nvPr/>
          </p:nvSpPr>
          <p:spPr>
            <a:xfrm>
              <a:off x="1149623" y="4090737"/>
              <a:ext cx="450578" cy="174458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7BE83FC-C6EB-6B46-AADA-2037064B15B9}"/>
                </a:ext>
              </a:extLst>
            </p:cNvPr>
            <p:cNvSpPr txBox="1"/>
            <p:nvPr/>
          </p:nvSpPr>
          <p:spPr>
            <a:xfrm>
              <a:off x="1149623" y="3732903"/>
              <a:ext cx="450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m2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F588D40-7DEF-D14E-B4B5-D9002D87479B}"/>
              </a:ext>
            </a:extLst>
          </p:cNvPr>
          <p:cNvGrpSpPr/>
          <p:nvPr/>
        </p:nvGrpSpPr>
        <p:grpSpPr>
          <a:xfrm>
            <a:off x="6254970" y="3773499"/>
            <a:ext cx="587151" cy="2102414"/>
            <a:chOff x="1149623" y="3732903"/>
            <a:chExt cx="450580" cy="210241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FC2BDEC-D13D-334D-BC08-9EBBBFF0D4FB}"/>
                </a:ext>
              </a:extLst>
            </p:cNvPr>
            <p:cNvSpPr/>
            <p:nvPr/>
          </p:nvSpPr>
          <p:spPr>
            <a:xfrm>
              <a:off x="1149627" y="4086021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ECE1186-029A-E144-B0A0-2C040DB360DB}"/>
                </a:ext>
              </a:extLst>
            </p:cNvPr>
            <p:cNvSpPr/>
            <p:nvPr/>
          </p:nvSpPr>
          <p:spPr>
            <a:xfrm>
              <a:off x="1149626" y="4446969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C489E6-4FA2-1D45-AB8B-8FB8371EDC55}"/>
                </a:ext>
              </a:extLst>
            </p:cNvPr>
            <p:cNvSpPr/>
            <p:nvPr/>
          </p:nvSpPr>
          <p:spPr>
            <a:xfrm>
              <a:off x="1149626" y="4807917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DFFE0D1-40C9-E644-B295-1FA1B9BFA251}"/>
                </a:ext>
              </a:extLst>
            </p:cNvPr>
            <p:cNvSpPr/>
            <p:nvPr/>
          </p:nvSpPr>
          <p:spPr>
            <a:xfrm>
              <a:off x="1149626" y="5156833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FC6AF4C-C8D7-E249-AAD8-DEC73EC801CF}"/>
                </a:ext>
              </a:extLst>
            </p:cNvPr>
            <p:cNvSpPr/>
            <p:nvPr/>
          </p:nvSpPr>
          <p:spPr>
            <a:xfrm>
              <a:off x="1149626" y="5481685"/>
              <a:ext cx="450576" cy="3536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174C067-3C5E-D84C-B3F7-330885457A58}"/>
                </a:ext>
              </a:extLst>
            </p:cNvPr>
            <p:cNvSpPr/>
            <p:nvPr/>
          </p:nvSpPr>
          <p:spPr>
            <a:xfrm>
              <a:off x="1149623" y="4090737"/>
              <a:ext cx="450578" cy="174458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50FF532-3D67-2340-815F-C4571C179FA2}"/>
                </a:ext>
              </a:extLst>
            </p:cNvPr>
            <p:cNvSpPr txBox="1"/>
            <p:nvPr/>
          </p:nvSpPr>
          <p:spPr>
            <a:xfrm>
              <a:off x="1149623" y="3732903"/>
              <a:ext cx="450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m..</a:t>
              </a:r>
              <a:endParaRPr kumimoji="1" lang="zh-CN" altLang="en-US" dirty="0"/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226F939A-7AF6-3649-92D4-9B4B0EAACEE7}"/>
              </a:ext>
            </a:extLst>
          </p:cNvPr>
          <p:cNvSpPr/>
          <p:nvPr/>
        </p:nvSpPr>
        <p:spPr>
          <a:xfrm>
            <a:off x="7814067" y="4106612"/>
            <a:ext cx="818147" cy="177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Non-</a:t>
            </a:r>
            <a:r>
              <a:rPr kumimoji="1" lang="en-US" altLang="zh-CN" dirty="0" err="1"/>
              <a:t>seq</a:t>
            </a:r>
            <a:r>
              <a:rPr kumimoji="1" lang="en-US" altLang="zh-CN" dirty="0"/>
              <a:t> 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7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61C2-B878-5A46-A52C-FB6DCD2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Nature Time Sequence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E20B-8B92-E247-AAA9-0C4A3997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3527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 nature timestamp as time unit(familiar with Stock Analysis Chart).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0890FD-4CC7-D946-8E45-65DF86068652}"/>
              </a:ext>
            </a:extLst>
          </p:cNvPr>
          <p:cNvGrpSpPr/>
          <p:nvPr/>
        </p:nvGrpSpPr>
        <p:grpSpPr>
          <a:xfrm>
            <a:off x="267704" y="2991855"/>
            <a:ext cx="9107337" cy="3653282"/>
            <a:chOff x="267704" y="2991855"/>
            <a:chExt cx="9107337" cy="365328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F32A25-58B3-CF43-83E1-6A4A68832645}"/>
                </a:ext>
              </a:extLst>
            </p:cNvPr>
            <p:cNvSpPr/>
            <p:nvPr/>
          </p:nvSpPr>
          <p:spPr>
            <a:xfrm>
              <a:off x="2779294" y="5594685"/>
              <a:ext cx="637673" cy="300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 min</a:t>
              </a:r>
              <a:endParaRPr kumimoji="1" lang="zh-CN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98CFA3E-CE23-A54A-9092-FF57DBBFE8D7}"/>
                </a:ext>
              </a:extLst>
            </p:cNvPr>
            <p:cNvSpPr/>
            <p:nvPr/>
          </p:nvSpPr>
          <p:spPr>
            <a:xfrm>
              <a:off x="3416967" y="5594685"/>
              <a:ext cx="637673" cy="300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 min</a:t>
              </a:r>
              <a:endParaRPr kumimoji="1" lang="zh-CN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0A45C87-D464-B449-BD6B-0AEA4CC0E719}"/>
                </a:ext>
              </a:extLst>
            </p:cNvPr>
            <p:cNvSpPr/>
            <p:nvPr/>
          </p:nvSpPr>
          <p:spPr>
            <a:xfrm>
              <a:off x="4066670" y="5594685"/>
              <a:ext cx="637673" cy="300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 min</a:t>
              </a:r>
              <a:endParaRPr kumimoji="1" lang="zh-CN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8BC445-F75C-2441-80CF-1E4828CBC805}"/>
                </a:ext>
              </a:extLst>
            </p:cNvPr>
            <p:cNvSpPr/>
            <p:nvPr/>
          </p:nvSpPr>
          <p:spPr>
            <a:xfrm>
              <a:off x="4716373" y="5594684"/>
              <a:ext cx="637673" cy="300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……</a:t>
              </a:r>
              <a:endParaRPr kumimoji="1" lang="zh-CN" altLang="en-US" sz="1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408FEE5-D874-C244-B155-245743B98313}"/>
                </a:ext>
              </a:extLst>
            </p:cNvPr>
            <p:cNvSpPr/>
            <p:nvPr/>
          </p:nvSpPr>
          <p:spPr>
            <a:xfrm>
              <a:off x="2779293" y="4344069"/>
              <a:ext cx="794083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 hour</a:t>
              </a:r>
              <a:endParaRPr kumimoji="1" lang="zh-CN" altLang="en-US" sz="1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7326EE2-FA76-FB4B-BEC9-177220B28C63}"/>
                </a:ext>
              </a:extLst>
            </p:cNvPr>
            <p:cNvSpPr/>
            <p:nvPr/>
          </p:nvSpPr>
          <p:spPr>
            <a:xfrm>
              <a:off x="3573376" y="4344069"/>
              <a:ext cx="794083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 hour</a:t>
              </a:r>
              <a:endParaRPr kumimoji="1" lang="zh-CN" altLang="en-US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EB5072-8FBA-5D4A-8B97-908805AD5472}"/>
                </a:ext>
              </a:extLst>
            </p:cNvPr>
            <p:cNvSpPr/>
            <p:nvPr/>
          </p:nvSpPr>
          <p:spPr>
            <a:xfrm>
              <a:off x="4367459" y="4344069"/>
              <a:ext cx="794083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 hour</a:t>
              </a:r>
              <a:endParaRPr kumimoji="1" lang="zh-CN" altLang="en-US" sz="1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B52B6F-1C8D-0D47-9C15-1EBBAF866A1E}"/>
                </a:ext>
              </a:extLst>
            </p:cNvPr>
            <p:cNvSpPr/>
            <p:nvPr/>
          </p:nvSpPr>
          <p:spPr>
            <a:xfrm>
              <a:off x="5161542" y="4344069"/>
              <a:ext cx="794083" cy="425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……</a:t>
              </a:r>
              <a:endParaRPr kumimoji="1" lang="zh-CN" altLang="en-US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5A79E8-EACC-8E4F-9D5A-E9F45B5A9FBA}"/>
                </a:ext>
              </a:extLst>
            </p:cNvPr>
            <p:cNvSpPr/>
            <p:nvPr/>
          </p:nvSpPr>
          <p:spPr>
            <a:xfrm>
              <a:off x="2785310" y="2991855"/>
              <a:ext cx="962525" cy="584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 day</a:t>
              </a:r>
              <a:endParaRPr kumimoji="1" lang="zh-CN" altLang="en-US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860C5D9-75ED-F64C-A2F9-C556295931BC}"/>
                </a:ext>
              </a:extLst>
            </p:cNvPr>
            <p:cNvSpPr/>
            <p:nvPr/>
          </p:nvSpPr>
          <p:spPr>
            <a:xfrm>
              <a:off x="3741818" y="2991855"/>
              <a:ext cx="962525" cy="584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 day</a:t>
              </a:r>
              <a:endParaRPr kumimoji="1" lang="zh-CN" altLang="en-US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9044FD-F609-7C4C-B65A-FF87525A0560}"/>
                </a:ext>
              </a:extLst>
            </p:cNvPr>
            <p:cNvSpPr/>
            <p:nvPr/>
          </p:nvSpPr>
          <p:spPr>
            <a:xfrm>
              <a:off x="4704343" y="2991855"/>
              <a:ext cx="962525" cy="584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 day</a:t>
              </a:r>
              <a:endParaRPr kumimoji="1" lang="zh-CN" altLang="en-US" sz="1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F985061-301E-9E4F-9BAB-4DE4C296A830}"/>
                </a:ext>
              </a:extLst>
            </p:cNvPr>
            <p:cNvSpPr/>
            <p:nvPr/>
          </p:nvSpPr>
          <p:spPr>
            <a:xfrm>
              <a:off x="5660851" y="2991855"/>
              <a:ext cx="962525" cy="584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……</a:t>
              </a:r>
              <a:endParaRPr kumimoji="1" lang="zh-CN" altLang="en-US" sz="1400" dirty="0"/>
            </a:p>
          </p:txBody>
        </p: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FE2B4900-91A4-C34F-A4C8-D0BE8048A153}"/>
                </a:ext>
              </a:extLst>
            </p:cNvPr>
            <p:cNvSpPr/>
            <p:nvPr/>
          </p:nvSpPr>
          <p:spPr>
            <a:xfrm rot="5400000">
              <a:off x="4144875" y="3403603"/>
              <a:ext cx="445168" cy="317633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A603F42C-0DDC-C049-BF82-1330595DE0A7}"/>
                </a:ext>
              </a:extLst>
            </p:cNvPr>
            <p:cNvSpPr/>
            <p:nvPr/>
          </p:nvSpPr>
          <p:spPr>
            <a:xfrm rot="5400000">
              <a:off x="3844085" y="4830680"/>
              <a:ext cx="445168" cy="257475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右大括号 32">
              <a:extLst>
                <a:ext uri="{FF2B5EF4-FFF2-40B4-BE49-F238E27FC236}">
                  <a16:creationId xmlns:a16="http://schemas.microsoft.com/office/drawing/2014/main" id="{895B4CD8-E089-514C-AD38-60C565C9F220}"/>
                </a:ext>
              </a:extLst>
            </p:cNvPr>
            <p:cNvSpPr/>
            <p:nvPr/>
          </p:nvSpPr>
          <p:spPr>
            <a:xfrm rot="5400000">
              <a:off x="4481757" y="1866234"/>
              <a:ext cx="445168" cy="38380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BF39EDF-15F3-414B-BBDF-AF193A95FD40}"/>
                </a:ext>
              </a:extLst>
            </p:cNvPr>
            <p:cNvSpPr txBox="1"/>
            <p:nvPr/>
          </p:nvSpPr>
          <p:spPr>
            <a:xfrm>
              <a:off x="4475747" y="3874168"/>
              <a:ext cx="44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30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A624437-77B2-034B-A528-2EF4276A116E}"/>
                </a:ext>
              </a:extLst>
            </p:cNvPr>
            <p:cNvSpPr txBox="1"/>
            <p:nvPr/>
          </p:nvSpPr>
          <p:spPr>
            <a:xfrm>
              <a:off x="4144874" y="5123085"/>
              <a:ext cx="44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24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A5B30AE-EAC5-2E41-9E7B-E634E474B2B9}"/>
                </a:ext>
              </a:extLst>
            </p:cNvPr>
            <p:cNvSpPr txBox="1"/>
            <p:nvPr/>
          </p:nvSpPr>
          <p:spPr>
            <a:xfrm>
              <a:off x="3844084" y="6275805"/>
              <a:ext cx="44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60</a:t>
              </a:r>
              <a:endParaRPr kumimoji="1" lang="zh-CN" altLang="en-US" dirty="0"/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41CF421C-3848-9E45-A324-C93A777E330A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2779292" y="3562685"/>
              <a:ext cx="6014" cy="78138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A1C12135-C895-E848-98BD-9C919C838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5803" y="3576723"/>
              <a:ext cx="2216817" cy="747296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087EB77B-F9DD-1247-A29E-F7569C181A45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 flipV="1">
              <a:off x="2779292" y="4769186"/>
              <a:ext cx="3008" cy="82179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89D1BA0B-5862-424D-A779-C96EA9F54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3376" y="4789235"/>
              <a:ext cx="1792700" cy="761335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右箭头 47">
              <a:extLst>
                <a:ext uri="{FF2B5EF4-FFF2-40B4-BE49-F238E27FC236}">
                  <a16:creationId xmlns:a16="http://schemas.microsoft.com/office/drawing/2014/main" id="{ECA21BFA-65CD-9549-8D57-D1667247EDE3}"/>
                </a:ext>
              </a:extLst>
            </p:cNvPr>
            <p:cNvSpPr/>
            <p:nvPr/>
          </p:nvSpPr>
          <p:spPr>
            <a:xfrm>
              <a:off x="1552074" y="5590978"/>
              <a:ext cx="1046747" cy="3044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894EB40-6B18-2F41-A4E1-D55F33B6B7B6}"/>
                </a:ext>
              </a:extLst>
            </p:cNvPr>
            <p:cNvSpPr txBox="1"/>
            <p:nvPr/>
          </p:nvSpPr>
          <p:spPr>
            <a:xfrm>
              <a:off x="267704" y="5492417"/>
              <a:ext cx="1338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Sequence data input</a:t>
              </a:r>
              <a:endParaRPr kumimoji="1" lang="zh-CN" altLang="en-US" dirty="0"/>
            </a:p>
          </p:txBody>
        </p:sp>
        <p:sp>
          <p:nvSpPr>
            <p:cNvPr id="50" name="线形标注 3 (带强调线) 49">
              <a:extLst>
                <a:ext uri="{FF2B5EF4-FFF2-40B4-BE49-F238E27FC236}">
                  <a16:creationId xmlns:a16="http://schemas.microsoft.com/office/drawing/2014/main" id="{EF2DF2C9-9349-634C-AD0B-BE3C608453DE}"/>
                </a:ext>
              </a:extLst>
            </p:cNvPr>
            <p:cNvSpPr/>
            <p:nvPr/>
          </p:nvSpPr>
          <p:spPr>
            <a:xfrm>
              <a:off x="6527124" y="4958835"/>
              <a:ext cx="1534028" cy="328500"/>
            </a:xfrm>
            <a:prstGeom prst="accent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95226"/>
                <a:gd name="adj6" fmla="val -75706"/>
                <a:gd name="adj7" fmla="val 112963"/>
                <a:gd name="adj8" fmla="val -8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accumulate</a:t>
              </a:r>
              <a:endParaRPr kumimoji="1" lang="zh-CN" altLang="en-US" dirty="0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7068724F-2557-8E4B-8892-C2B0A2B580F8}"/>
                </a:ext>
              </a:extLst>
            </p:cNvPr>
            <p:cNvSpPr/>
            <p:nvPr/>
          </p:nvSpPr>
          <p:spPr>
            <a:xfrm>
              <a:off x="8087662" y="3412955"/>
              <a:ext cx="1287379" cy="1376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LSTM</a:t>
              </a:r>
            </a:p>
            <a:p>
              <a:pPr algn="ctr"/>
              <a:r>
                <a:rPr kumimoji="1" lang="en-US" altLang="zh-CN" dirty="0"/>
                <a:t>/</a:t>
              </a:r>
            </a:p>
            <a:p>
              <a:pPr algn="ctr"/>
              <a:r>
                <a:rPr kumimoji="1" lang="en-US" altLang="zh-CN" dirty="0"/>
                <a:t>CNN</a:t>
              </a:r>
              <a:endParaRPr kumimoji="1" lang="zh-CN" altLang="en-US" dirty="0"/>
            </a:p>
          </p:txBody>
        </p:sp>
        <p:cxnSp>
          <p:nvCxnSpPr>
            <p:cNvPr id="54" name="曲线连接符 53">
              <a:extLst>
                <a:ext uri="{FF2B5EF4-FFF2-40B4-BE49-F238E27FC236}">
                  <a16:creationId xmlns:a16="http://schemas.microsoft.com/office/drawing/2014/main" id="{D7BE50D6-522E-5C4D-9938-96EA17887439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5872590" y="3406122"/>
              <a:ext cx="1351182" cy="3025943"/>
            </a:xfrm>
            <a:prstGeom prst="curvedConnector2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曲线连接符 55">
              <a:extLst>
                <a:ext uri="{FF2B5EF4-FFF2-40B4-BE49-F238E27FC236}">
                  <a16:creationId xmlns:a16="http://schemas.microsoft.com/office/drawing/2014/main" id="{FF391F26-B733-EF46-87D9-0974E92AB9B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5400000" flipH="1" flipV="1">
              <a:off x="5541041" y="3074573"/>
              <a:ext cx="1364579" cy="3675647"/>
            </a:xfrm>
            <a:prstGeom prst="curvedConnector2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>
              <a:extLst>
                <a:ext uri="{FF2B5EF4-FFF2-40B4-BE49-F238E27FC236}">
                  <a16:creationId xmlns:a16="http://schemas.microsoft.com/office/drawing/2014/main" id="{760F3E77-E19D-754C-8338-1AB82974C7C6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rot="5400000" flipH="1" flipV="1">
              <a:off x="5222888" y="2756419"/>
              <a:ext cx="1351183" cy="4325350"/>
            </a:xfrm>
            <a:prstGeom prst="curvedConnector2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曲线连接符 61">
              <a:extLst>
                <a:ext uri="{FF2B5EF4-FFF2-40B4-BE49-F238E27FC236}">
                  <a16:creationId xmlns:a16="http://schemas.microsoft.com/office/drawing/2014/main" id="{96567120-E171-BD4D-82A2-284747724AB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4910746" y="2444280"/>
              <a:ext cx="1337790" cy="4963021"/>
            </a:xfrm>
            <a:prstGeom prst="curvedConnector2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线连接符 64">
              <a:extLst>
                <a:ext uri="{FF2B5EF4-FFF2-40B4-BE49-F238E27FC236}">
                  <a16:creationId xmlns:a16="http://schemas.microsoft.com/office/drawing/2014/main" id="{A59A9337-EAF1-224E-82C4-862DD65BE067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5400000" flipH="1" flipV="1">
              <a:off x="5434164" y="1717082"/>
              <a:ext cx="369159" cy="4884817"/>
            </a:xfrm>
            <a:prstGeom prst="curvedConnector2">
              <a:avLst/>
            </a:prstGeom>
            <a:ln w="1905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曲线连接符 67">
              <a:extLst>
                <a:ext uri="{FF2B5EF4-FFF2-40B4-BE49-F238E27FC236}">
                  <a16:creationId xmlns:a16="http://schemas.microsoft.com/office/drawing/2014/main" id="{6CB3C035-7053-B544-B9BC-11BB3C72BDD7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5400000" flipH="1" flipV="1">
              <a:off x="5840659" y="2123574"/>
              <a:ext cx="350255" cy="4090736"/>
            </a:xfrm>
            <a:prstGeom prst="curvedConnector2">
              <a:avLst/>
            </a:prstGeom>
            <a:ln w="1905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曲线连接符 70">
              <a:extLst>
                <a:ext uri="{FF2B5EF4-FFF2-40B4-BE49-F238E27FC236}">
                  <a16:creationId xmlns:a16="http://schemas.microsoft.com/office/drawing/2014/main" id="{8BB8914C-8F2D-A34A-84DD-1A56B4845A2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rot="5400000" flipH="1" flipV="1">
              <a:off x="6248520" y="2504930"/>
              <a:ext cx="355120" cy="3323158"/>
            </a:xfrm>
            <a:prstGeom prst="curvedConnector2">
              <a:avLst/>
            </a:prstGeom>
            <a:ln w="1905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曲线连接符 73">
              <a:extLst>
                <a:ext uri="{FF2B5EF4-FFF2-40B4-BE49-F238E27FC236}">
                  <a16:creationId xmlns:a16="http://schemas.microsoft.com/office/drawing/2014/main" id="{E985E68C-4219-C64A-9D39-202335720E1F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H="1" flipV="1">
              <a:off x="6643135" y="2926050"/>
              <a:ext cx="333468" cy="2502570"/>
            </a:xfrm>
            <a:prstGeom prst="curvedConnector2">
              <a:avLst/>
            </a:prstGeom>
            <a:ln w="1905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F007CDB-F863-4548-BD83-F42E04E88D53}"/>
                </a:ext>
              </a:extLst>
            </p:cNvPr>
            <p:cNvSpPr txBox="1"/>
            <p:nvPr/>
          </p:nvSpPr>
          <p:spPr>
            <a:xfrm>
              <a:off x="6623377" y="4345405"/>
              <a:ext cx="1600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Short Character </a:t>
              </a:r>
              <a:endParaRPr kumimoji="1" lang="zh-CN" altLang="en-US" sz="14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D43670E-BE36-3646-B32F-12446D51AB8E}"/>
                </a:ext>
              </a:extLst>
            </p:cNvPr>
            <p:cNvSpPr txBox="1"/>
            <p:nvPr/>
          </p:nvSpPr>
          <p:spPr>
            <a:xfrm>
              <a:off x="6649883" y="3621543"/>
              <a:ext cx="1600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Long </a:t>
              </a:r>
              <a:r>
                <a:rPr kumimoji="1" lang="en-US" altLang="zh-CN" sz="1400" dirty="0" err="1"/>
                <a:t>Cahracter</a:t>
              </a:r>
              <a:r>
                <a:rPr kumimoji="1" lang="en-US" altLang="zh-CN" sz="1400" dirty="0"/>
                <a:t> </a:t>
              </a:r>
              <a:endParaRPr kumimoji="1" lang="zh-CN" altLang="en-US" sz="1400" dirty="0"/>
            </a:p>
          </p:txBody>
        </p:sp>
        <p:cxnSp>
          <p:nvCxnSpPr>
            <p:cNvPr id="80" name="曲线连接符 79">
              <a:extLst>
                <a:ext uri="{FF2B5EF4-FFF2-40B4-BE49-F238E27FC236}">
                  <a16:creationId xmlns:a16="http://schemas.microsoft.com/office/drawing/2014/main" id="{30138F1A-44E5-274D-9E83-F16C172E839A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rot="16200000" flipH="1">
              <a:off x="5273982" y="984446"/>
              <a:ext cx="716262" cy="4731081"/>
            </a:xfrm>
            <a:prstGeom prst="curvedConnector4">
              <a:avLst>
                <a:gd name="adj1" fmla="val -31916"/>
                <a:gd name="adj2" fmla="val 55086"/>
              </a:avLst>
            </a:prstGeom>
            <a:ln w="19050">
              <a:solidFill>
                <a:srgbClr val="FFC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曲线连接符 82">
              <a:extLst>
                <a:ext uri="{FF2B5EF4-FFF2-40B4-BE49-F238E27FC236}">
                  <a16:creationId xmlns:a16="http://schemas.microsoft.com/office/drawing/2014/main" id="{6FB8683A-C98F-ED45-908F-7F0F62F61355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16200000" flipH="1">
              <a:off x="5786418" y="1428518"/>
              <a:ext cx="711396" cy="3838071"/>
            </a:xfrm>
            <a:prstGeom prst="curvedConnector4">
              <a:avLst>
                <a:gd name="adj1" fmla="val -32134"/>
                <a:gd name="adj2" fmla="val 56270"/>
              </a:avLst>
            </a:prstGeom>
            <a:ln w="19050">
              <a:solidFill>
                <a:srgbClr val="FFC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曲线连接符 85">
              <a:extLst>
                <a:ext uri="{FF2B5EF4-FFF2-40B4-BE49-F238E27FC236}">
                  <a16:creationId xmlns:a16="http://schemas.microsoft.com/office/drawing/2014/main" id="{1D6F6143-782F-0D4B-92E4-B52FB976BA00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H="1">
              <a:off x="6235931" y="1941530"/>
              <a:ext cx="711398" cy="2812048"/>
            </a:xfrm>
            <a:prstGeom prst="curvedConnector4">
              <a:avLst>
                <a:gd name="adj1" fmla="val -32134"/>
                <a:gd name="adj2" fmla="val 58557"/>
              </a:avLst>
            </a:prstGeom>
            <a:ln w="19050">
              <a:solidFill>
                <a:srgbClr val="FFC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曲线连接符 88">
              <a:extLst>
                <a:ext uri="{FF2B5EF4-FFF2-40B4-BE49-F238E27FC236}">
                  <a16:creationId xmlns:a16="http://schemas.microsoft.com/office/drawing/2014/main" id="{1169CB4C-84ED-7E48-8640-9992B4FE7762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6711753" y="2422216"/>
              <a:ext cx="716262" cy="1855540"/>
            </a:xfrm>
            <a:prstGeom prst="curvedConnector4">
              <a:avLst>
                <a:gd name="adj1" fmla="val -31916"/>
                <a:gd name="adj2" fmla="val 62968"/>
              </a:avLst>
            </a:prstGeom>
            <a:ln w="19050">
              <a:solidFill>
                <a:srgbClr val="FFC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4389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194</TotalTime>
  <Words>412</Words>
  <Application>Microsoft Macintosh PowerPoint</Application>
  <PresentationFormat>宽屏</PresentationFormat>
  <Paragraphs>144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平面</vt:lpstr>
      <vt:lpstr>URL-Based Time-Sequence Analysis in Machine Learning</vt:lpstr>
      <vt:lpstr>Step 1: URL -&gt; Vector</vt:lpstr>
      <vt:lpstr>Step 2: Time Slice Based Unit</vt:lpstr>
      <vt:lpstr>Step 3: bind a sequence of vectors</vt:lpstr>
      <vt:lpstr>Step 4: use matrix/vector as input for ML </vt:lpstr>
      <vt:lpstr>Nature Time Sequence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URL-Based Time-Sequence Analysis in Machine Learning</dc:title>
  <dc:creator>Vincent Yang</dc:creator>
  <cp:lastModifiedBy>Vincent Yang</cp:lastModifiedBy>
  <cp:revision>29</cp:revision>
  <dcterms:created xsi:type="dcterms:W3CDTF">2018-11-09T02:22:23Z</dcterms:created>
  <dcterms:modified xsi:type="dcterms:W3CDTF">2018-11-09T06:15:20Z</dcterms:modified>
</cp:coreProperties>
</file>