
<file path=[Content_Types].xml><?xml version="1.0" encoding="utf-8"?>
<Types xmlns="http://schemas.openxmlformats.org/package/2006/content-types">
  <Default Extension="png" ContentType="image/png"/>
  <Default Extension="jpeg" ContentType="image/jpeg"/>
  <Default Extension="wma" ContentType="audio/x-ms-wma"/>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9" r:id="rId1"/>
  </p:sldMasterIdLst>
  <p:sldIdLst>
    <p:sldId id="256" r:id="rId2"/>
    <p:sldId id="263" r:id="rId3"/>
    <p:sldId id="257" r:id="rId4"/>
    <p:sldId id="258"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Rg st="1" end="7"/>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59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A7D00818-3DE6-42DA-864E-17891D497F7F}" type="datetimeFigureOut">
              <a:rPr lang="en-US" smtClean="0"/>
              <a:t>2/18/2020</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ACDD20DA-CEC8-4544-BE72-DE3C738B5486}" type="slidenum">
              <a:rPr lang="en-US" smtClean="0"/>
              <a:t>‹#›</a:t>
            </a:fld>
            <a:endParaRPr lang="en-US"/>
          </a:p>
        </p:txBody>
      </p:sp>
    </p:spTree>
    <p:extLst>
      <p:ext uri="{BB962C8B-B14F-4D97-AF65-F5344CB8AC3E}">
        <p14:creationId xmlns:p14="http://schemas.microsoft.com/office/powerpoint/2010/main" val="163500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D00818-3DE6-42DA-864E-17891D497F7F}" type="datetimeFigureOut">
              <a:rPr lang="en-US" smtClean="0"/>
              <a:t>2/18/2020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CDD20DA-CEC8-4544-BE72-DE3C738B5486}" type="slidenum">
              <a:rPr lang="en-US" smtClean="0"/>
              <a:t>‹#›</a:t>
            </a:fld>
            <a:endParaRPr lang="en-US"/>
          </a:p>
        </p:txBody>
      </p:sp>
    </p:spTree>
    <p:extLst>
      <p:ext uri="{BB962C8B-B14F-4D97-AF65-F5344CB8AC3E}">
        <p14:creationId xmlns:p14="http://schemas.microsoft.com/office/powerpoint/2010/main" val="548405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D00818-3DE6-42DA-864E-17891D497F7F}" type="datetimeFigureOut">
              <a:rPr lang="en-US" smtClean="0"/>
              <a:t>2/18/2020</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CDD20DA-CEC8-4544-BE72-DE3C738B5486}" type="slidenum">
              <a:rPr lang="en-US" smtClean="0"/>
              <a:t>‹#›</a:t>
            </a:fld>
            <a:endParaRPr lang="en-US"/>
          </a:p>
        </p:txBody>
      </p:sp>
    </p:spTree>
    <p:extLst>
      <p:ext uri="{BB962C8B-B14F-4D97-AF65-F5344CB8AC3E}">
        <p14:creationId xmlns:p14="http://schemas.microsoft.com/office/powerpoint/2010/main" val="25335436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D00818-3DE6-42DA-864E-17891D497F7F}" type="datetimeFigureOut">
              <a:rPr lang="en-US" smtClean="0"/>
              <a:t>2/18/2020</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CDD20DA-CEC8-4544-BE72-DE3C738B5486}" type="slidenum">
              <a:rPr lang="en-US" smtClean="0"/>
              <a:t>‹#›</a:t>
            </a:fld>
            <a:endParaRPr lang="en-US"/>
          </a:p>
        </p:txBody>
      </p:sp>
    </p:spTree>
    <p:extLst>
      <p:ext uri="{BB962C8B-B14F-4D97-AF65-F5344CB8AC3E}">
        <p14:creationId xmlns:p14="http://schemas.microsoft.com/office/powerpoint/2010/main" val="40956424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D00818-3DE6-42DA-864E-17891D497F7F}" type="datetimeFigureOut">
              <a:rPr lang="en-US" smtClean="0"/>
              <a:t>2/18/2020</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CDD20DA-CEC8-4544-BE72-DE3C738B5486}" type="slidenum">
              <a:rPr lang="en-US" smtClean="0"/>
              <a:t>‹#›</a:t>
            </a:fld>
            <a:endParaRPr lang="en-US"/>
          </a:p>
        </p:txBody>
      </p:sp>
    </p:spTree>
    <p:extLst>
      <p:ext uri="{BB962C8B-B14F-4D97-AF65-F5344CB8AC3E}">
        <p14:creationId xmlns:p14="http://schemas.microsoft.com/office/powerpoint/2010/main" val="2400372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7D00818-3DE6-42DA-864E-17891D497F7F}" type="datetimeFigureOut">
              <a:rPr lang="en-US" smtClean="0"/>
              <a:t>2/18/2020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DD20DA-CEC8-4544-BE72-DE3C738B5486}" type="slidenum">
              <a:rPr lang="en-US" smtClean="0"/>
              <a:t>‹#›</a:t>
            </a:fld>
            <a:endParaRPr lang="en-US"/>
          </a:p>
        </p:txBody>
      </p:sp>
    </p:spTree>
    <p:extLst>
      <p:ext uri="{BB962C8B-B14F-4D97-AF65-F5344CB8AC3E}">
        <p14:creationId xmlns:p14="http://schemas.microsoft.com/office/powerpoint/2010/main" val="34217392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7D00818-3DE6-42DA-864E-17891D497F7F}" type="datetimeFigureOut">
              <a:rPr lang="en-US" smtClean="0"/>
              <a:t>2/18/2020</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ACDD20DA-CEC8-4544-BE72-DE3C738B5486}" type="slidenum">
              <a:rPr lang="en-US" smtClean="0"/>
              <a:t>‹#›</a:t>
            </a:fld>
            <a:endParaRPr lang="en-US"/>
          </a:p>
        </p:txBody>
      </p:sp>
    </p:spTree>
    <p:extLst>
      <p:ext uri="{BB962C8B-B14F-4D97-AF65-F5344CB8AC3E}">
        <p14:creationId xmlns:p14="http://schemas.microsoft.com/office/powerpoint/2010/main" val="36175116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A7D00818-3DE6-42DA-864E-17891D497F7F}" type="datetimeFigureOut">
              <a:rPr lang="en-US" smtClean="0"/>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DD20DA-CEC8-4544-BE72-DE3C738B5486}" type="slidenum">
              <a:rPr lang="en-US" smtClean="0"/>
              <a:t>‹#›</a:t>
            </a:fld>
            <a:endParaRPr lang="en-US"/>
          </a:p>
        </p:txBody>
      </p:sp>
    </p:spTree>
    <p:extLst>
      <p:ext uri="{BB962C8B-B14F-4D97-AF65-F5344CB8AC3E}">
        <p14:creationId xmlns:p14="http://schemas.microsoft.com/office/powerpoint/2010/main" val="40879259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A7D00818-3DE6-42DA-864E-17891D497F7F}" type="datetimeFigureOut">
              <a:rPr lang="en-US" smtClean="0"/>
              <a:t>2/18/2020</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CDD20DA-CEC8-4544-BE72-DE3C738B5486}" type="slidenum">
              <a:rPr lang="en-US" smtClean="0"/>
              <a:t>‹#›</a:t>
            </a:fld>
            <a:endParaRPr lang="en-US"/>
          </a:p>
        </p:txBody>
      </p:sp>
    </p:spTree>
    <p:extLst>
      <p:ext uri="{BB962C8B-B14F-4D97-AF65-F5344CB8AC3E}">
        <p14:creationId xmlns:p14="http://schemas.microsoft.com/office/powerpoint/2010/main" val="57689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7D00818-3DE6-42DA-864E-17891D497F7F}" type="datetimeFigureOut">
              <a:rPr lang="en-US" smtClean="0"/>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DD20DA-CEC8-4544-BE72-DE3C738B5486}" type="slidenum">
              <a:rPr lang="en-US" smtClean="0"/>
              <a:t>‹#›</a:t>
            </a:fld>
            <a:endParaRPr lang="en-US"/>
          </a:p>
        </p:txBody>
      </p:sp>
    </p:spTree>
    <p:extLst>
      <p:ext uri="{BB962C8B-B14F-4D97-AF65-F5344CB8AC3E}">
        <p14:creationId xmlns:p14="http://schemas.microsoft.com/office/powerpoint/2010/main" val="2352891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D00818-3DE6-42DA-864E-17891D497F7F}" type="datetimeFigureOut">
              <a:rPr lang="en-US" smtClean="0"/>
              <a:t>2/18/2020</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CDD20DA-CEC8-4544-BE72-DE3C738B5486}" type="slidenum">
              <a:rPr lang="en-US" smtClean="0"/>
              <a:t>‹#›</a:t>
            </a:fld>
            <a:endParaRPr lang="en-US"/>
          </a:p>
        </p:txBody>
      </p:sp>
    </p:spTree>
    <p:extLst>
      <p:ext uri="{BB962C8B-B14F-4D97-AF65-F5344CB8AC3E}">
        <p14:creationId xmlns:p14="http://schemas.microsoft.com/office/powerpoint/2010/main" val="3285923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7D00818-3DE6-42DA-864E-17891D497F7F}" type="datetimeFigureOut">
              <a:rPr lang="en-US" smtClean="0"/>
              <a:t>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DD20DA-CEC8-4544-BE72-DE3C738B5486}" type="slidenum">
              <a:rPr lang="en-US" smtClean="0"/>
              <a:t>‹#›</a:t>
            </a:fld>
            <a:endParaRPr lang="en-US"/>
          </a:p>
        </p:txBody>
      </p:sp>
    </p:spTree>
    <p:extLst>
      <p:ext uri="{BB962C8B-B14F-4D97-AF65-F5344CB8AC3E}">
        <p14:creationId xmlns:p14="http://schemas.microsoft.com/office/powerpoint/2010/main" val="1032060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7D00818-3DE6-42DA-864E-17891D497F7F}" type="datetimeFigureOut">
              <a:rPr lang="en-US" smtClean="0"/>
              <a:t>2/18/2020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DD20DA-CEC8-4544-BE72-DE3C738B5486}" type="slidenum">
              <a:rPr lang="en-US" smtClean="0"/>
              <a:t>‹#›</a:t>
            </a:fld>
            <a:endParaRPr lang="en-US"/>
          </a:p>
        </p:txBody>
      </p:sp>
    </p:spTree>
    <p:extLst>
      <p:ext uri="{BB962C8B-B14F-4D97-AF65-F5344CB8AC3E}">
        <p14:creationId xmlns:p14="http://schemas.microsoft.com/office/powerpoint/2010/main" val="1990381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7D00818-3DE6-42DA-864E-17891D497F7F}" type="datetimeFigureOut">
              <a:rPr lang="en-US" smtClean="0"/>
              <a:t>2/18/2020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DD20DA-CEC8-4544-BE72-DE3C738B5486}" type="slidenum">
              <a:rPr lang="en-US" smtClean="0"/>
              <a:t>‹#›</a:t>
            </a:fld>
            <a:endParaRPr lang="en-US"/>
          </a:p>
        </p:txBody>
      </p:sp>
    </p:spTree>
    <p:extLst>
      <p:ext uri="{BB962C8B-B14F-4D97-AF65-F5344CB8AC3E}">
        <p14:creationId xmlns:p14="http://schemas.microsoft.com/office/powerpoint/2010/main" val="1030221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D00818-3DE6-42DA-864E-17891D497F7F}" type="datetimeFigureOut">
              <a:rPr lang="en-US" smtClean="0"/>
              <a:t>2/18/2020</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ACDD20DA-CEC8-4544-BE72-DE3C738B5486}" type="slidenum">
              <a:rPr lang="en-US" smtClean="0"/>
              <a:t>‹#›</a:t>
            </a:fld>
            <a:endParaRPr lang="en-US"/>
          </a:p>
        </p:txBody>
      </p:sp>
    </p:spTree>
    <p:extLst>
      <p:ext uri="{BB962C8B-B14F-4D97-AF65-F5344CB8AC3E}">
        <p14:creationId xmlns:p14="http://schemas.microsoft.com/office/powerpoint/2010/main" val="338785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D00818-3DE6-42DA-864E-17891D497F7F}" type="datetimeFigureOut">
              <a:rPr lang="en-US" smtClean="0"/>
              <a:t>2/18/2020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CDD20DA-CEC8-4544-BE72-DE3C738B5486}" type="slidenum">
              <a:rPr lang="en-US" smtClean="0"/>
              <a:t>‹#›</a:t>
            </a:fld>
            <a:endParaRPr lang="en-US"/>
          </a:p>
        </p:txBody>
      </p:sp>
    </p:spTree>
    <p:extLst>
      <p:ext uri="{BB962C8B-B14F-4D97-AF65-F5344CB8AC3E}">
        <p14:creationId xmlns:p14="http://schemas.microsoft.com/office/powerpoint/2010/main" val="1385362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D00818-3DE6-42DA-864E-17891D497F7F}" type="datetimeFigureOut">
              <a:rPr lang="en-US" smtClean="0"/>
              <a:t>2/18/2020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CDD20DA-CEC8-4544-BE72-DE3C738B5486}" type="slidenum">
              <a:rPr lang="en-US" smtClean="0"/>
              <a:t>‹#›</a:t>
            </a:fld>
            <a:endParaRPr lang="en-US"/>
          </a:p>
        </p:txBody>
      </p:sp>
    </p:spTree>
    <p:extLst>
      <p:ext uri="{BB962C8B-B14F-4D97-AF65-F5344CB8AC3E}">
        <p14:creationId xmlns:p14="http://schemas.microsoft.com/office/powerpoint/2010/main" val="2727780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A7D00818-3DE6-42DA-864E-17891D497F7F}" type="datetimeFigureOut">
              <a:rPr lang="en-US" smtClean="0"/>
              <a:t>2/18/2020</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ACDD20DA-CEC8-4544-BE72-DE3C738B5486}" type="slidenum">
              <a:rPr lang="en-US" smtClean="0"/>
              <a:t>‹#›</a:t>
            </a:fld>
            <a:endParaRPr lang="en-US"/>
          </a:p>
        </p:txBody>
      </p:sp>
    </p:spTree>
    <p:extLst>
      <p:ext uri="{BB962C8B-B14F-4D97-AF65-F5344CB8AC3E}">
        <p14:creationId xmlns:p14="http://schemas.microsoft.com/office/powerpoint/2010/main" val="855400093"/>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 id="2147483773" r:id="rId14"/>
    <p:sldLayoutId id="2147483774" r:id="rId15"/>
    <p:sldLayoutId id="2147483775" r:id="rId16"/>
    <p:sldLayoutId id="2147483776"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wma"/><Relationship Id="rId1" Type="http://schemas.microsoft.com/office/2007/relationships/media" Target="../media/media1.wma"/><Relationship Id="rId5" Type="http://schemas.openxmlformats.org/officeDocument/2006/relationships/image" Target="../media/image3.png"/><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wma"/><Relationship Id="rId1" Type="http://schemas.microsoft.com/office/2007/relationships/media" Target="../media/media2.wma"/><Relationship Id="rId6" Type="http://schemas.openxmlformats.org/officeDocument/2006/relationships/image" Target="../media/image3.png"/><Relationship Id="rId5" Type="http://schemas.openxmlformats.org/officeDocument/2006/relationships/image" Target="../media/image5.jpe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wma"/><Relationship Id="rId1" Type="http://schemas.microsoft.com/office/2007/relationships/media" Target="../media/media3.wma"/><Relationship Id="rId5" Type="http://schemas.openxmlformats.org/officeDocument/2006/relationships/image" Target="../media/image3.png"/><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4.wma"/><Relationship Id="rId1" Type="http://schemas.microsoft.com/office/2007/relationships/media" Target="../media/media4.wma"/><Relationship Id="rId5" Type="http://schemas.openxmlformats.org/officeDocument/2006/relationships/image" Target="../media/image3.png"/><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5.wma"/><Relationship Id="rId1" Type="http://schemas.microsoft.com/office/2007/relationships/media" Target="../media/media5.wma"/><Relationship Id="rId5" Type="http://schemas.openxmlformats.org/officeDocument/2006/relationships/image" Target="../media/image3.png"/><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6.wma"/><Relationship Id="rId1" Type="http://schemas.microsoft.com/office/2007/relationships/media" Target="../media/media6.wma"/><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7.wma"/><Relationship Id="rId1" Type="http://schemas.microsoft.com/office/2007/relationships/media" Target="../media/media7.wma"/><Relationship Id="rId5" Type="http://schemas.openxmlformats.org/officeDocument/2006/relationships/image" Target="../media/image3.png"/><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Does school kill creativity?</a:t>
            </a:r>
            <a:endParaRPr lang="en-US" dirty="0"/>
          </a:p>
        </p:txBody>
      </p:sp>
      <p:sp>
        <p:nvSpPr>
          <p:cNvPr id="3" name="Subtitle 2"/>
          <p:cNvSpPr>
            <a:spLocks noGrp="1"/>
          </p:cNvSpPr>
          <p:nvPr>
            <p:ph type="subTitle" idx="1"/>
          </p:nvPr>
        </p:nvSpPr>
        <p:spPr/>
        <p:txBody>
          <a:bodyPr/>
          <a:lstStyle/>
          <a:p>
            <a:r>
              <a:rPr lang="en-US" dirty="0" smtClean="0"/>
              <a:t>Pros and cons of schools and creativity</a:t>
            </a:r>
            <a:endParaRPr lang="en-US" dirty="0"/>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7940" y="775901"/>
            <a:ext cx="6068840" cy="3140060"/>
          </a:xfrm>
          <a:prstGeom prst="rect">
            <a:avLst/>
          </a:prstGeom>
        </p:spPr>
      </p:pic>
      <p:pic>
        <p:nvPicPr>
          <p:cNvPr id="18" name="Audio 17">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552238" y="6218238"/>
            <a:ext cx="487362" cy="487362"/>
          </a:xfrm>
          <a:prstGeom prst="rect">
            <a:avLst/>
          </a:prstGeom>
        </p:spPr>
      </p:pic>
    </p:spTree>
    <p:extLst>
      <p:ext uri="{BB962C8B-B14F-4D97-AF65-F5344CB8AC3E}">
        <p14:creationId xmlns:p14="http://schemas.microsoft.com/office/powerpoint/2010/main" val="324737785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advTm="32">
        <p15:prstTrans prst="curtains"/>
      </p:transition>
    </mc:Choice>
    <mc:Fallback>
      <p:transition spd="slow" advTm="3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8"/>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8"/>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en-US" dirty="0" smtClean="0"/>
              <a:t>reativity</a:t>
            </a:r>
            <a:endParaRPr lang="en-US" dirty="0"/>
          </a:p>
        </p:txBody>
      </p:sp>
      <p:sp>
        <p:nvSpPr>
          <p:cNvPr id="3" name="Content Placeholder 2"/>
          <p:cNvSpPr>
            <a:spLocks noGrp="1"/>
          </p:cNvSpPr>
          <p:nvPr>
            <p:ph idx="1"/>
          </p:nvPr>
        </p:nvSpPr>
        <p:spPr/>
        <p:txBody>
          <a:bodyPr/>
          <a:lstStyle/>
          <a:p>
            <a:pPr marL="0" indent="0">
              <a:buNone/>
            </a:pPr>
            <a:r>
              <a:rPr lang="en-US" dirty="0" smtClean="0"/>
              <a:t>PRESENTED BY :</a:t>
            </a:r>
          </a:p>
          <a:p>
            <a:r>
              <a:rPr lang="en-US" dirty="0" smtClean="0"/>
              <a:t>RACHEL OYUGI</a:t>
            </a:r>
          </a:p>
          <a:p>
            <a:r>
              <a:rPr lang="en-US" dirty="0" smtClean="0"/>
              <a:t>SHANKLINE ATURINDE</a:t>
            </a:r>
          </a:p>
          <a:p>
            <a:r>
              <a:rPr lang="en-US" dirty="0" smtClean="0"/>
              <a:t>AMINA BIRABWA</a:t>
            </a:r>
          </a:p>
          <a:p>
            <a:r>
              <a:rPr lang="en-US" dirty="0" smtClean="0"/>
              <a:t>JOY</a:t>
            </a: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38748" y="3879827"/>
            <a:ext cx="2760726" cy="2438496"/>
          </a:xfrm>
          <a:prstGeom prst="rect">
            <a:avLst/>
          </a:prstGeo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69590" y="3549081"/>
            <a:ext cx="3576461" cy="1815054"/>
          </a:xfrm>
          <a:prstGeom prst="rect">
            <a:avLst/>
          </a:prstGeom>
        </p:spPr>
      </p:pic>
      <p:pic>
        <p:nvPicPr>
          <p:cNvPr id="9" name="Audio 8">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552238" y="6218238"/>
            <a:ext cx="487362" cy="487362"/>
          </a:xfrm>
          <a:prstGeom prst="rect">
            <a:avLst/>
          </a:prstGeom>
        </p:spPr>
      </p:pic>
    </p:spTree>
    <p:extLst>
      <p:ext uri="{BB962C8B-B14F-4D97-AF65-F5344CB8AC3E}">
        <p14:creationId xmlns:p14="http://schemas.microsoft.com/office/powerpoint/2010/main" val="3269935694"/>
      </p:ext>
    </p:extLst>
  </p:cSld>
  <p:clrMapOvr>
    <a:masterClrMapping/>
  </p:clrMapOvr>
  <mc:AlternateContent xmlns:mc="http://schemas.openxmlformats.org/markup-compatibility/2006">
    <mc:Choice xmlns:p14="http://schemas.microsoft.com/office/powerpoint/2010/main" Requires="p14">
      <p:transition spd="slow" p14:dur="800" advTm="1784">
        <p:circle/>
      </p:transition>
    </mc:Choice>
    <mc:Fallback>
      <p:transition spd="slow" advTm="1784">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9"/>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anose="04020705040A02060702" pitchFamily="82" charset="0"/>
              </a:rPr>
              <a:t>CREATIVITY</a:t>
            </a:r>
            <a:endParaRPr lang="en-US" dirty="0">
              <a:latin typeface="Algerian" panose="04020705040A02060702" pitchFamily="82" charset="0"/>
            </a:endParaRPr>
          </a:p>
        </p:txBody>
      </p:sp>
      <p:pic>
        <p:nvPicPr>
          <p:cNvPr id="4" name="Content Placeholder 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853146" y="2603500"/>
            <a:ext cx="3430020" cy="3416300"/>
          </a:xfrm>
        </p:spPr>
      </p:pic>
      <p:pic>
        <p:nvPicPr>
          <p:cNvPr id="16" name="Audio 15">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552238" y="6218238"/>
            <a:ext cx="487362" cy="487362"/>
          </a:xfrm>
          <a:prstGeom prst="rect">
            <a:avLst/>
          </a:prstGeom>
        </p:spPr>
      </p:pic>
    </p:spTree>
    <p:extLst>
      <p:ext uri="{BB962C8B-B14F-4D97-AF65-F5344CB8AC3E}">
        <p14:creationId xmlns:p14="http://schemas.microsoft.com/office/powerpoint/2010/main" val="11615354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Tm="905">
        <p15:prstTrans prst="fracture"/>
      </p:transition>
    </mc:Choice>
    <mc:Fallback>
      <p:transition spd="slow" advTm="90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6"/>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Creativity</a:t>
            </a:r>
          </a:p>
        </p:txBody>
      </p:sp>
      <p:sp>
        <p:nvSpPr>
          <p:cNvPr id="3" name="Content Placeholder 2"/>
          <p:cNvSpPr>
            <a:spLocks noGrp="1"/>
          </p:cNvSpPr>
          <p:nvPr>
            <p:ph idx="1"/>
          </p:nvPr>
        </p:nvSpPr>
        <p:spPr/>
        <p:txBody>
          <a:bodyPr/>
          <a:lstStyle/>
          <a:p>
            <a:pPr marL="0" indent="0">
              <a:buNone/>
            </a:pPr>
            <a:r>
              <a:rPr lang="en-US" dirty="0"/>
              <a:t>Creativity is a broad topic with so  much arguments by great scholars.</a:t>
            </a:r>
          </a:p>
          <a:p>
            <a:pPr marL="0" indent="0">
              <a:buNone/>
            </a:pPr>
            <a:r>
              <a:rPr lang="en-US" dirty="0"/>
              <a:t>Sir ken Robinson argues that schools actually kill creativity for the students don’t grow in it but out of it. He further explains that kids actually get educated out of it and are being trained to be like </a:t>
            </a:r>
            <a:r>
              <a:rPr lang="en-US" dirty="0" smtClean="0"/>
              <a:t>professors.</a:t>
            </a:r>
            <a:endParaRPr lang="en-US" dirty="0"/>
          </a:p>
          <a:p>
            <a:pPr marL="0" indent="0">
              <a:buNone/>
            </a:pPr>
            <a:endParaRPr lang="en-US" dirty="0"/>
          </a:p>
        </p:txBody>
      </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36971" y="3908842"/>
            <a:ext cx="4007434" cy="2553077"/>
          </a:xfrm>
          <a:prstGeom prst="rect">
            <a:avLst/>
          </a:prstGeom>
        </p:spPr>
      </p:pic>
      <p:pic>
        <p:nvPicPr>
          <p:cNvPr id="16" name="Audio 15">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552238" y="6218238"/>
            <a:ext cx="487362" cy="487362"/>
          </a:xfrm>
          <a:prstGeom prst="rect">
            <a:avLst/>
          </a:prstGeom>
        </p:spPr>
      </p:pic>
    </p:spTree>
    <p:extLst>
      <p:ext uri="{BB962C8B-B14F-4D97-AF65-F5344CB8AC3E}">
        <p14:creationId xmlns:p14="http://schemas.microsoft.com/office/powerpoint/2010/main" val="349291672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Tm="1796">
        <p15:prstTrans prst="fracture"/>
      </p:transition>
    </mc:Choice>
    <mc:Fallback>
      <p:transition spd="slow" advTm="1796">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6"/>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Pros of creativity</a:t>
            </a:r>
          </a:p>
        </p:txBody>
      </p:sp>
      <p:sp>
        <p:nvSpPr>
          <p:cNvPr id="3" name="Content Placeholder 2"/>
          <p:cNvSpPr>
            <a:spLocks noGrp="1"/>
          </p:cNvSpPr>
          <p:nvPr>
            <p:ph idx="1"/>
          </p:nvPr>
        </p:nvSpPr>
        <p:spPr/>
        <p:txBody>
          <a:bodyPr/>
          <a:lstStyle/>
          <a:p>
            <a:pPr marL="0" indent="0">
              <a:buNone/>
            </a:pPr>
            <a:r>
              <a:rPr lang="en-US" dirty="0"/>
              <a:t>Creativity actually nurtures inborn skills like </a:t>
            </a:r>
            <a:r>
              <a:rPr lang="en-US" dirty="0" smtClean="0"/>
              <a:t>music, poetry </a:t>
            </a:r>
            <a:r>
              <a:rPr lang="en-US" dirty="0"/>
              <a:t>,</a:t>
            </a:r>
            <a:r>
              <a:rPr lang="en-US" dirty="0" smtClean="0"/>
              <a:t>art ,athletics and so much more inbuilt talents.</a:t>
            </a:r>
          </a:p>
          <a:p>
            <a:pPr marL="0" indent="0">
              <a:buNone/>
            </a:pPr>
            <a:r>
              <a:rPr lang="en-US" i="1" dirty="0" smtClean="0">
                <a:solidFill>
                  <a:srgbClr val="000000"/>
                </a:solidFill>
                <a:latin typeface="Georgia" panose="02040502050405020303" pitchFamily="18" charset="0"/>
              </a:rPr>
              <a:t> “creativity </a:t>
            </a:r>
            <a:r>
              <a:rPr lang="en-US" i="1" dirty="0">
                <a:solidFill>
                  <a:srgbClr val="000000"/>
                </a:solidFill>
                <a:latin typeface="Georgia" panose="02040502050405020303" pitchFamily="18" charset="0"/>
              </a:rPr>
              <a:t>is as important as literacy and we should afford it the same status”.</a:t>
            </a:r>
            <a:endParaRPr lang="en-US" dirty="0"/>
          </a:p>
          <a:p>
            <a:pPr marL="0" indent="0">
              <a:buNone/>
            </a:pPr>
            <a:endParaRPr lang="en-US" dirty="0" smtClean="0"/>
          </a:p>
          <a:p>
            <a:pPr marL="0" indent="0">
              <a:buNone/>
            </a:pPr>
            <a:endParaRPr lang="en-US" dirty="0"/>
          </a:p>
          <a:p>
            <a:pPr marL="0" indent="0">
              <a:buNone/>
            </a:pPr>
            <a:endParaRPr lang="en-US" dirty="0"/>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17606" y="3585171"/>
            <a:ext cx="4593879" cy="3204927"/>
          </a:xfrm>
          <a:prstGeom prst="rect">
            <a:avLst/>
          </a:prstGeom>
        </p:spPr>
      </p:pic>
      <p:pic>
        <p:nvPicPr>
          <p:cNvPr id="14" name="Audio 1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552238" y="6218238"/>
            <a:ext cx="487362" cy="487362"/>
          </a:xfrm>
          <a:prstGeom prst="rect">
            <a:avLst/>
          </a:prstGeom>
        </p:spPr>
      </p:pic>
    </p:spTree>
    <p:extLst>
      <p:ext uri="{BB962C8B-B14F-4D97-AF65-F5344CB8AC3E}">
        <p14:creationId xmlns:p14="http://schemas.microsoft.com/office/powerpoint/2010/main" val="319108716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Tm="3546">
        <p15:prstTrans prst="airplane"/>
      </p:transition>
    </mc:Choice>
    <mc:Fallback>
      <p:transition spd="slow" advTm="3546">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4"/>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 of killing creativity in young kids</a:t>
            </a:r>
            <a:endParaRPr lang="en-US" dirty="0"/>
          </a:p>
        </p:txBody>
      </p:sp>
      <p:sp>
        <p:nvSpPr>
          <p:cNvPr id="4" name="Content Placeholder 3"/>
          <p:cNvSpPr>
            <a:spLocks noGrp="1"/>
          </p:cNvSpPr>
          <p:nvPr>
            <p:ph idx="1"/>
          </p:nvPr>
        </p:nvSpPr>
        <p:spPr>
          <a:xfrm>
            <a:off x="557867" y="2426757"/>
            <a:ext cx="9962260" cy="1973227"/>
          </a:xfrm>
        </p:spPr>
        <p:txBody>
          <a:bodyPr>
            <a:noAutofit/>
          </a:bodyPr>
          <a:lstStyle/>
          <a:p>
            <a:pPr marL="0" indent="0">
              <a:buNone/>
            </a:pPr>
            <a:r>
              <a:rPr lang="en-US" sz="2400" dirty="0"/>
              <a:t>C</a:t>
            </a:r>
            <a:r>
              <a:rPr lang="en-US" sz="2400" dirty="0" smtClean="0"/>
              <a:t>reative </a:t>
            </a:r>
            <a:r>
              <a:rPr lang="en-US" sz="2400" dirty="0"/>
              <a:t>possibilities are everywhere. If you doubt that, watch your kids. They stir dirt, leaves and pool water into pretend pies. They turn wine boxes into parking garages for toy cars. During play, creativity is automatic</a:t>
            </a:r>
            <a:r>
              <a:rPr lang="en-US" sz="2400" dirty="0" smtClean="0"/>
              <a:t>.</a:t>
            </a:r>
          </a:p>
          <a:p>
            <a:pPr marL="0" indent="0">
              <a:buNone/>
            </a:pPr>
            <a:endParaRPr lang="en-US" sz="2400" dirty="0"/>
          </a:p>
        </p:txBody>
      </p:sp>
      <p:pic>
        <p:nvPicPr>
          <p:cNvPr id="7" name="Audio 6">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552238" y="6218238"/>
            <a:ext cx="487362" cy="487362"/>
          </a:xfrm>
          <a:prstGeom prst="rect">
            <a:avLst/>
          </a:prstGeom>
        </p:spPr>
      </p:pic>
    </p:spTree>
    <p:extLst>
      <p:ext uri="{BB962C8B-B14F-4D97-AF65-F5344CB8AC3E}">
        <p14:creationId xmlns:p14="http://schemas.microsoft.com/office/powerpoint/2010/main" val="452688417"/>
      </p:ext>
    </p:extLst>
  </p:cSld>
  <p:clrMapOvr>
    <a:masterClrMapping/>
  </p:clrMapOvr>
  <mc:AlternateContent xmlns:mc="http://schemas.openxmlformats.org/markup-compatibility/2006">
    <mc:Choice xmlns:p14="http://schemas.microsoft.com/office/powerpoint/2010/main" Requires="p14">
      <p:transition spd="slow" p14:dur="2500" advTm="1822">
        <p:checker/>
      </p:transition>
    </mc:Choice>
    <mc:Fallback>
      <p:transition spd="slow" advTm="1822">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7"/>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 of killing creativity</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v"/>
            </a:pPr>
            <a:r>
              <a:rPr lang="en-US" dirty="0" smtClean="0"/>
              <a:t>The perfectionist theory-forcing kids to act in a particular way kills their creativity and shuts down their critical thinking and brain.</a:t>
            </a:r>
          </a:p>
          <a:p>
            <a:pPr>
              <a:buFont typeface="Wingdings" panose="05000000000000000000" pitchFamily="2" charset="2"/>
              <a:buChar char="v"/>
            </a:pPr>
            <a:r>
              <a:rPr lang="en-US" dirty="0" smtClean="0"/>
              <a:t>Crude education system – discourages creativity for they are taught more to be theoretical than being practical. This  kills their self esteem and confidence.</a:t>
            </a:r>
            <a:endParaRPr lang="en-US"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38481" y="3941512"/>
            <a:ext cx="3484264" cy="2681098"/>
          </a:xfrm>
          <a:prstGeom prst="rect">
            <a:avLst/>
          </a:prstGeom>
        </p:spPr>
      </p:pic>
      <p:pic>
        <p:nvPicPr>
          <p:cNvPr id="6" name="Audio 5">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552238" y="6218238"/>
            <a:ext cx="487362" cy="487362"/>
          </a:xfrm>
          <a:prstGeom prst="rect">
            <a:avLst/>
          </a:prstGeom>
        </p:spPr>
      </p:pic>
    </p:spTree>
    <p:extLst>
      <p:ext uri="{BB962C8B-B14F-4D97-AF65-F5344CB8AC3E}">
        <p14:creationId xmlns:p14="http://schemas.microsoft.com/office/powerpoint/2010/main" val="210142855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Tm="2">
        <p15:prstTrans prst="prestige"/>
      </p:transition>
    </mc:Choice>
    <mc:Fallback>
      <p:transition spd="slow" advTm="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6"/>
                </p:tgtEl>
              </p:cMediaNode>
            </p:audio>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99</TotalTime>
  <Words>222</Words>
  <Application>Microsoft Office PowerPoint</Application>
  <PresentationFormat>Widescreen</PresentationFormat>
  <Paragraphs>21</Paragraphs>
  <Slides>7</Slides>
  <Notes>0</Notes>
  <HiddenSlides>0</HiddenSlides>
  <MMClips>7</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Algerian</vt:lpstr>
      <vt:lpstr>Arial</vt:lpstr>
      <vt:lpstr>Century Gothic</vt:lpstr>
      <vt:lpstr>Georgia</vt:lpstr>
      <vt:lpstr>Wingdings</vt:lpstr>
      <vt:lpstr>Wingdings 3</vt:lpstr>
      <vt:lpstr>Ion Boardroom</vt:lpstr>
      <vt:lpstr>Does school kill creativity?</vt:lpstr>
      <vt:lpstr>Creativity</vt:lpstr>
      <vt:lpstr>CREATIVITY</vt:lpstr>
      <vt:lpstr>Creativity</vt:lpstr>
      <vt:lpstr>Pros of creativity</vt:lpstr>
      <vt:lpstr>Cons of killing creativity in young kids</vt:lpstr>
      <vt:lpstr>Cons of killing creativity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Does school kill creativity?</dc:title>
  <dc:creator>student</dc:creator>
  <cp:lastModifiedBy>student</cp:lastModifiedBy>
  <cp:revision>15</cp:revision>
  <dcterms:created xsi:type="dcterms:W3CDTF">2020-02-18T04:23:26Z</dcterms:created>
  <dcterms:modified xsi:type="dcterms:W3CDTF">2020-02-18T06:03:22Z</dcterms:modified>
</cp:coreProperties>
</file>