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6"/>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9546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364416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EB5C9-0976-4F6A-82CC-CB8D0CD8009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0769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8C8395-FC0F-4AC0-B12F-F01FCAB2E971}"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4102534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8C8395-FC0F-4AC0-B12F-F01FCAB2E971}"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EB5C9-0976-4F6A-82CC-CB8D0CD8009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030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A8C8395-FC0F-4AC0-B12F-F01FCAB2E971}"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1178905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123445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402973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177909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C8395-FC0F-4AC0-B12F-F01FCAB2E971}"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280177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8C8395-FC0F-4AC0-B12F-F01FCAB2E971}"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164524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8C8395-FC0F-4AC0-B12F-F01FCAB2E971}"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138035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8C8395-FC0F-4AC0-B12F-F01FCAB2E971}"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146792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C8395-FC0F-4AC0-B12F-F01FCAB2E971}"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351208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C8395-FC0F-4AC0-B12F-F01FCAB2E971}"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37510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C8395-FC0F-4AC0-B12F-F01FCAB2E971}"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4EB5C9-0976-4F6A-82CC-CB8D0CD8009C}" type="slidenum">
              <a:rPr lang="en-US" smtClean="0"/>
              <a:t>‹#›</a:t>
            </a:fld>
            <a:endParaRPr lang="en-US"/>
          </a:p>
        </p:txBody>
      </p:sp>
    </p:spTree>
    <p:extLst>
      <p:ext uri="{BB962C8B-B14F-4D97-AF65-F5344CB8AC3E}">
        <p14:creationId xmlns:p14="http://schemas.microsoft.com/office/powerpoint/2010/main" val="324056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A8C8395-FC0F-4AC0-B12F-F01FCAB2E971}" type="datetimeFigureOut">
              <a:rPr lang="en-US" smtClean="0"/>
              <a:t>2/19/2020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4EB5C9-0976-4F6A-82CC-CB8D0CD8009C}" type="slidenum">
              <a:rPr lang="en-US" smtClean="0"/>
              <a:t>‹#›</a:t>
            </a:fld>
            <a:endParaRPr lang="en-US"/>
          </a:p>
        </p:txBody>
      </p:sp>
    </p:spTree>
    <p:extLst>
      <p:ext uri="{BB962C8B-B14F-4D97-AF65-F5344CB8AC3E}">
        <p14:creationId xmlns:p14="http://schemas.microsoft.com/office/powerpoint/2010/main" val="2805402599"/>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wma"/><Relationship Id="rId1" Type="http://schemas.microsoft.com/office/2007/relationships/media" Target="../media/media4.wma"/><Relationship Id="rId5"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ma"/><Relationship Id="rId1" Type="http://schemas.microsoft.com/office/2007/relationships/media" Target="../media/media5.wma"/><Relationship Id="rId5" Type="http://schemas.openxmlformats.org/officeDocument/2006/relationships/image" Target="../media/image4.jpe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ma"/><Relationship Id="rId1" Type="http://schemas.microsoft.com/office/2007/relationships/media" Target="../media/media6.wma"/><Relationship Id="rId5" Type="http://schemas.openxmlformats.org/officeDocument/2006/relationships/image" Target="../media/image5.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city of a thousand of lights</a:t>
            </a:r>
            <a:endParaRPr lang="en-US" dirty="0"/>
          </a:p>
        </p:txBody>
      </p:sp>
      <p:sp>
        <p:nvSpPr>
          <p:cNvPr id="3" name="Subtitle 2"/>
          <p:cNvSpPr>
            <a:spLocks noGrp="1"/>
          </p:cNvSpPr>
          <p:nvPr>
            <p:ph type="subTitle" idx="1"/>
          </p:nvPr>
        </p:nvSpPr>
        <p:spPr/>
        <p:txBody>
          <a:bodyPr/>
          <a:lstStyle/>
          <a:p>
            <a:r>
              <a:rPr lang="en-US" dirty="0" smtClean="0"/>
              <a:t>An epic first  experience into the capital city of Kenya, NAIROBI</a:t>
            </a:r>
            <a:endParaRPr lang="en-US" dirty="0"/>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299760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13">
        <p15:prstTrans prst="curtains"/>
      </p:transition>
    </mc:Choice>
    <mc:Fallback xmlns="">
      <p:transition spd="slow" advTm="1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recapture</a:t>
            </a:r>
            <a:endParaRPr lang="en-US" dirty="0"/>
          </a:p>
        </p:txBody>
      </p:sp>
      <p:sp>
        <p:nvSpPr>
          <p:cNvPr id="3" name="Content Placeholder 2"/>
          <p:cNvSpPr>
            <a:spLocks noGrp="1"/>
          </p:cNvSpPr>
          <p:nvPr>
            <p:ph idx="1"/>
          </p:nvPr>
        </p:nvSpPr>
        <p:spPr/>
        <p:txBody>
          <a:bodyPr/>
          <a:lstStyle/>
          <a:p>
            <a:pPr marL="0" indent="0">
              <a:buNone/>
            </a:pPr>
            <a:r>
              <a:rPr lang="en-US" dirty="0" smtClean="0"/>
              <a:t>Have you ever dreamed of travelling to a different place? A place with so much noises, growth,industries,beautiful skyscrapers?</a:t>
            </a:r>
          </a:p>
          <a:p>
            <a:pPr marL="0" indent="0">
              <a:buNone/>
            </a:pPr>
            <a:r>
              <a:rPr lang="en-US" dirty="0" smtClean="0"/>
              <a:t>Well that’s the best thing that ever happened to me as a person when I first took a glimpse of Nairobi in reality like my whole mind and body was in Nairobi as opposed to the latter only hearing about the city on the mouths of blabbers back in our village.</a:t>
            </a:r>
          </a:p>
          <a:p>
            <a:pPr marL="0" indent="0">
              <a:buNone/>
            </a:pPr>
            <a:r>
              <a:rPr lang="en-US" dirty="0" smtClean="0"/>
              <a:t>“In Nairobi everyone is busy, everyone is walking fast and in a hurry like they are going to miss the train! "is all my cousin used to say when he visited us for Christmas celebrations.</a:t>
            </a:r>
          </a:p>
          <a:p>
            <a:pPr marL="0" indent="0">
              <a:buNone/>
            </a:pPr>
            <a:endParaRPr lang="en-US" dirty="0"/>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
        <p:nvSpPr>
          <p:cNvPr id="4" name="AutoShape 2" descr="Nairobi, Kenya - April 28 2018: People walking along a busy street in the crowded down town of Nairobi City, Kenya, East Afr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Nairobi, Kenya - April 28 2018: People walking along a busy street in the crowded down town of Nairobi City, Kenya, East Afric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nairob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62927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792">
        <p15:prstTrans prst="fallOver"/>
      </p:transition>
    </mc:Choice>
    <mc:Fallback>
      <p:transition spd="slow" advTm="179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Beautiful sceneries</a:t>
            </a:r>
            <a:endParaRPr lang="en-US" dirty="0"/>
          </a:p>
        </p:txBody>
      </p:sp>
      <p:sp>
        <p:nvSpPr>
          <p:cNvPr id="3" name="Content Placeholder 2"/>
          <p:cNvSpPr>
            <a:spLocks noGrp="1"/>
          </p:cNvSpPr>
          <p:nvPr>
            <p:ph idx="1"/>
          </p:nvPr>
        </p:nvSpPr>
        <p:spPr/>
        <p:txBody>
          <a:bodyPr/>
          <a:lstStyle/>
          <a:p>
            <a:pPr marL="0" indent="0">
              <a:buNone/>
            </a:pPr>
            <a:r>
              <a:rPr lang="en-US" dirty="0" smtClean="0"/>
              <a:t>Nairobi has the most beautiful tall buildings .I actually reached Nairobi at night and the first indication was the prestigious westlands area where big and prestigious companies and hotels like villa Rosa kempinski are located.</a:t>
            </a:r>
          </a:p>
          <a:p>
            <a:pPr marL="0" indent="0">
              <a:buNone/>
            </a:pPr>
            <a:r>
              <a:rPr lang="en-US" dirty="0" smtClean="0"/>
              <a:t>The most astonishing thing I saw that night was actually a casino. A big betting building that I only  knew existed in movies! Nairobi is really beautiful</a:t>
            </a:r>
            <a:r>
              <a:rPr lang="en-US" dirty="0" smtClean="0"/>
              <a:t>! </a:t>
            </a:r>
            <a:endParaRPr lang="en-US" dirty="0"/>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5402" y="3674723"/>
            <a:ext cx="2162657" cy="3030877"/>
          </a:xfrm>
          <a:prstGeom prst="rect">
            <a:avLst/>
          </a:prstGeom>
        </p:spPr>
      </p:pic>
    </p:spTree>
    <p:extLst>
      <p:ext uri="{BB962C8B-B14F-4D97-AF65-F5344CB8AC3E}">
        <p14:creationId xmlns:p14="http://schemas.microsoft.com/office/powerpoint/2010/main" val="494866470"/>
      </p:ext>
    </p:extLst>
  </p:cSld>
  <p:clrMapOvr>
    <a:masterClrMapping/>
  </p:clrMapOvr>
  <p:transition spd="slow" advTm="1809">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city lights</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57264" y="1373109"/>
            <a:ext cx="5667375" cy="3778250"/>
          </a:xfrm>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441247593"/>
      </p:ext>
    </p:extLst>
  </p:cSld>
  <p:clrMapOvr>
    <a:masterClrMapping/>
  </p:clrMapOvr>
  <mc:AlternateContent xmlns:mc="http://schemas.openxmlformats.org/markup-compatibility/2006" xmlns:p14="http://schemas.microsoft.com/office/powerpoint/2010/main">
    <mc:Choice Requires="p14">
      <p:transition spd="slow" p14:dur="1500" advTm="1796">
        <p:split orient="vert"/>
      </p:transition>
    </mc:Choice>
    <mc:Fallback xmlns="">
      <p:transition spd="slow" advTm="179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oatload</a:t>
            </a:r>
            <a:endParaRPr lang="en-US" dirty="0"/>
          </a:p>
        </p:txBody>
      </p:sp>
      <p:sp>
        <p:nvSpPr>
          <p:cNvPr id="3" name="Content Placeholder 2"/>
          <p:cNvSpPr>
            <a:spLocks noGrp="1"/>
          </p:cNvSpPr>
          <p:nvPr>
            <p:ph idx="1"/>
          </p:nvPr>
        </p:nvSpPr>
        <p:spPr>
          <a:xfrm>
            <a:off x="2433637" y="1197991"/>
            <a:ext cx="7610353" cy="3053734"/>
          </a:xfrm>
        </p:spPr>
        <p:txBody>
          <a:bodyPr/>
          <a:lstStyle/>
          <a:p>
            <a:pPr marL="0" indent="0">
              <a:buNone/>
            </a:pPr>
            <a:r>
              <a:rPr lang="en-US" dirty="0" smtClean="0"/>
              <a:t>The most amusing thing about Nairobi is the CBD(central business district)</a:t>
            </a:r>
          </a:p>
          <a:p>
            <a:pPr marL="0" indent="0">
              <a:buNone/>
            </a:pPr>
            <a:r>
              <a:rPr lang="en-US" dirty="0" smtClean="0"/>
              <a:t>The fact that there's no difference of day and night and the fact that people work like termites compared to my village back in siaya county where by 8 o'clock people would be in their houses and it would be as dark as the yawning grave..</a:t>
            </a:r>
          </a:p>
          <a:p>
            <a:pPr marL="0" indent="0">
              <a:buNone/>
            </a:pPr>
            <a:r>
              <a:rPr lang="en-US" dirty="0" smtClean="0"/>
              <a:t>The most astounding thing was the constellation and boatload of people who seemed to be walking like in a race its like they were being followed by a plague.Nairobi!Nairobi! How you amaze me!</a:t>
            </a:r>
            <a:endParaRPr lang="en-US" dirty="0"/>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
        <p:nvSpPr>
          <p:cNvPr id="4" name="AutoShape 2" descr="Nairobi, Kenya - April 28 2018: People walking along a busy street in the crowded down town of Nairobi City, Kenya, East Afr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People in a Nairobi stre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2587" y="4251725"/>
            <a:ext cx="3130228" cy="2347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86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900">
        <p15:prstTrans prst="crush"/>
      </p:transition>
    </mc:Choice>
    <mc:Fallback xmlns="">
      <p:transition spd="slow" advTm="9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 heritage</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The fact that Nairobi is not only the Centre of trade and Centre of urbanization, but also an  area embodied with so much heritage such as the national museums where artefacts are placed and  has one of the largest national park in East Africa the Nairobi national park.Nairobi!Nairobi! Am still yet to discover more about you!</a:t>
            </a:r>
            <a:endParaRPr lang="en-US" dirty="0"/>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6251" y="3675707"/>
            <a:ext cx="9107786" cy="2933323"/>
          </a:xfrm>
          <a:prstGeom prst="rect">
            <a:avLst/>
          </a:prstGeom>
        </p:spPr>
      </p:pic>
    </p:spTree>
    <p:extLst>
      <p:ext uri="{BB962C8B-B14F-4D97-AF65-F5344CB8AC3E}">
        <p14:creationId xmlns:p14="http://schemas.microsoft.com/office/powerpoint/2010/main" val="2791656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893">
        <p15:prstTrans prst="airplane"/>
      </p:transition>
    </mc:Choice>
    <mc:Fallback xmlns="">
      <p:transition spd="slow" advTm="8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189</TotalTime>
  <Words>362</Words>
  <Application>Microsoft Office PowerPoint</Application>
  <PresentationFormat>Widescreen</PresentationFormat>
  <Paragraphs>16</Paragraphs>
  <Slides>6</Slides>
  <Notes>0</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The city of a thousand of lights</vt:lpstr>
      <vt:lpstr>The recapture</vt:lpstr>
      <vt:lpstr>Beautiful sceneries</vt:lpstr>
      <vt:lpstr>The city lights</vt:lpstr>
      <vt:lpstr>Boatload</vt:lpstr>
      <vt:lpstr>Rich heritage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city  a thousand of lights</dc:title>
  <dc:creator>student</dc:creator>
  <cp:lastModifiedBy>student</cp:lastModifiedBy>
  <cp:revision>26</cp:revision>
  <dcterms:created xsi:type="dcterms:W3CDTF">2020-02-17T09:35:21Z</dcterms:created>
  <dcterms:modified xsi:type="dcterms:W3CDTF">2020-02-19T07:19:13Z</dcterms:modified>
</cp:coreProperties>
</file>