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175E-F652-4DEB-8C9F-22FAFF3E5776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F10-B48D-47A2-9A92-4F5772762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7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175E-F652-4DEB-8C9F-22FAFF3E5776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F10-B48D-47A2-9A92-4F5772762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31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175E-F652-4DEB-8C9F-22FAFF3E5776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F10-B48D-47A2-9A92-4F5772762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32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175E-F652-4DEB-8C9F-22FAFF3E5776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F10-B48D-47A2-9A92-4F5772762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7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175E-F652-4DEB-8C9F-22FAFF3E5776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F10-B48D-47A2-9A92-4F5772762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89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175E-F652-4DEB-8C9F-22FAFF3E5776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F10-B48D-47A2-9A92-4F5772762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63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175E-F652-4DEB-8C9F-22FAFF3E5776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F10-B48D-47A2-9A92-4F5772762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33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175E-F652-4DEB-8C9F-22FAFF3E5776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F10-B48D-47A2-9A92-4F5772762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96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175E-F652-4DEB-8C9F-22FAFF3E5776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F10-B48D-47A2-9A92-4F5772762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06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175E-F652-4DEB-8C9F-22FAFF3E5776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F10-B48D-47A2-9A92-4F5772762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6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175E-F652-4DEB-8C9F-22FAFF3E5776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F10-B48D-47A2-9A92-4F5772762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04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8175E-F652-4DEB-8C9F-22FAFF3E5776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79F10-B48D-47A2-9A92-4F5772762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86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sz="4000" dirty="0" smtClean="0"/>
              <a:t>Additional Features in </a:t>
            </a:r>
            <a:r>
              <a:rPr lang="en-GB" sz="4000" dirty="0" err="1" smtClean="0"/>
              <a:t>Migori</a:t>
            </a:r>
            <a:r>
              <a:rPr lang="en-GB" sz="4000" dirty="0" smtClean="0"/>
              <a:t> County website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Bruno and Gordon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359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7477"/>
            <a:ext cx="2584938" cy="48321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images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9815"/>
            <a:ext cx="4753708" cy="39272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262" y="2039816"/>
            <a:ext cx="5345723" cy="3927230"/>
          </a:xfrm>
        </p:spPr>
      </p:pic>
    </p:spTree>
    <p:extLst>
      <p:ext uri="{BB962C8B-B14F-4D97-AF65-F5344CB8AC3E}">
        <p14:creationId xmlns:p14="http://schemas.microsoft.com/office/powerpoint/2010/main" val="232979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THANK YOU!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Thanks for your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81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a wide research and consideration we saw it beneficial to add the following features in </a:t>
            </a:r>
            <a:r>
              <a:rPr lang="en-GB" dirty="0" err="1" smtClean="0"/>
              <a:t>Migori</a:t>
            </a:r>
            <a:r>
              <a:rPr lang="en-GB" dirty="0" smtClean="0"/>
              <a:t> county website to increase its efficiency and improve services to </a:t>
            </a:r>
            <a:r>
              <a:rPr lang="en-GB" dirty="0" err="1" smtClean="0"/>
              <a:t>Migori</a:t>
            </a:r>
            <a:r>
              <a:rPr lang="en-GB" dirty="0" smtClean="0"/>
              <a:t> citizens.</a:t>
            </a:r>
          </a:p>
          <a:p>
            <a:r>
              <a:rPr lang="en-GB" dirty="0" smtClean="0"/>
              <a:t> The features are: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Emergency page.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Embedded google map.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Chat bot.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Public Engagement portal.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Student Attachment portal.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29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b="1" u="sng" dirty="0" smtClean="0"/>
              <a:t>Emergency page: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416" y="14035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/>
              <a:t>This web Page contains  contacts </a:t>
            </a:r>
            <a:r>
              <a:rPr lang="en-GB" sz="2000" dirty="0" err="1" smtClean="0"/>
              <a:t>Migori</a:t>
            </a:r>
            <a:r>
              <a:rPr lang="en-GB" sz="2000" dirty="0" smtClean="0"/>
              <a:t> citizens can call during emergency </a:t>
            </a:r>
            <a:r>
              <a:rPr lang="en-GB" sz="2000" dirty="0" err="1" smtClean="0"/>
              <a:t>i.e</a:t>
            </a:r>
            <a:r>
              <a:rPr lang="en-GB" sz="2000" dirty="0" smtClean="0"/>
              <a:t>  </a:t>
            </a:r>
            <a:r>
              <a:rPr lang="en-GB" sz="2000" dirty="0" err="1" smtClean="0"/>
              <a:t>incase</a:t>
            </a:r>
            <a:r>
              <a:rPr lang="en-GB" sz="2000" dirty="0" smtClean="0"/>
              <a:t> of accident , attack and fire incidents.</a:t>
            </a:r>
          </a:p>
          <a:p>
            <a:pPr marL="0" indent="0">
              <a:buNone/>
            </a:pPr>
            <a:endParaRPr lang="en-GB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6" y="2274277"/>
            <a:ext cx="10058400" cy="348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2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200" b="1" u="sng" dirty="0" smtClean="0"/>
              <a:t>Embedded google map</a:t>
            </a:r>
            <a:endParaRPr lang="en-GB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523" y="1450486"/>
            <a:ext cx="10515600" cy="4351338"/>
          </a:xfrm>
        </p:spPr>
        <p:txBody>
          <a:bodyPr/>
          <a:lstStyle/>
          <a:p>
            <a:r>
              <a:rPr lang="en-GB" dirty="0" smtClean="0"/>
              <a:t>This web page indicates the location of </a:t>
            </a:r>
            <a:r>
              <a:rPr lang="en-GB" dirty="0" err="1" smtClean="0"/>
              <a:t>Migori</a:t>
            </a:r>
            <a:r>
              <a:rPr lang="en-GB" dirty="0" smtClean="0"/>
              <a:t> county public offices making it easy for citizens to locate them.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62" y="2336279"/>
            <a:ext cx="8170984" cy="4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5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smtClean="0"/>
              <a:t>Chat bot.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/>
          <a:lstStyle/>
          <a:p>
            <a:r>
              <a:rPr lang="en-GB" dirty="0" smtClean="0"/>
              <a:t>We realised that the contact us button in the </a:t>
            </a:r>
            <a:r>
              <a:rPr lang="en-GB" dirty="0" err="1" smtClean="0"/>
              <a:t>Migori</a:t>
            </a:r>
            <a:r>
              <a:rPr lang="en-GB" dirty="0" smtClean="0"/>
              <a:t> county website is not working therefore  we developed   alternative that is a chat bot. This will enhance  communication   between citizens and administration.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5" y="2883876"/>
            <a:ext cx="3352800" cy="38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6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692" y="-326537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b="1" u="sng" dirty="0" smtClean="0"/>
              <a:t>Public Engagement portal</a:t>
            </a:r>
            <a:endParaRPr lang="en-GB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6831"/>
            <a:ext cx="10515600" cy="5450131"/>
          </a:xfrm>
        </p:spPr>
        <p:txBody>
          <a:bodyPr>
            <a:normAutofit/>
          </a:bodyPr>
          <a:lstStyle/>
          <a:p>
            <a:r>
              <a:rPr lang="en-GB" dirty="0" smtClean="0"/>
              <a:t>Generally the portal allows citizen to make complaints  and suggestions on various department ,this can help improve the administration services and reduces risk involve when making a complaint.</a:t>
            </a:r>
          </a:p>
          <a:p>
            <a:r>
              <a:rPr lang="en-GB" dirty="0" smtClean="0"/>
              <a:t>This portal contains two main parts , admin side and citizens sides.</a:t>
            </a:r>
          </a:p>
          <a:p>
            <a:r>
              <a:rPr lang="en-GB" dirty="0" smtClean="0"/>
              <a:t>The portal allow citizens to do the following:</a:t>
            </a:r>
          </a:p>
          <a:p>
            <a:pPr marL="571500" indent="-571500">
              <a:buFont typeface="+mj-lt"/>
              <a:buAutoNum type="romanLcPeriod"/>
            </a:pPr>
            <a:r>
              <a:rPr lang="en-GB" dirty="0" smtClean="0"/>
              <a:t>Register an account and login.</a:t>
            </a:r>
          </a:p>
          <a:p>
            <a:pPr marL="571500" indent="-571500">
              <a:buFont typeface="+mj-lt"/>
              <a:buAutoNum type="romanLcPeriod"/>
            </a:pPr>
            <a:r>
              <a:rPr lang="en-GB" dirty="0" smtClean="0"/>
              <a:t>Make complaint about services offered by the administration and supporting it by documents or images.</a:t>
            </a:r>
          </a:p>
          <a:p>
            <a:pPr marL="571500" indent="-571500">
              <a:buFont typeface="+mj-lt"/>
              <a:buAutoNum type="romanLcPeriod"/>
            </a:pPr>
            <a:r>
              <a:rPr lang="en-GB" dirty="0" smtClean="0"/>
              <a:t>Follow the progress of their complaint .</a:t>
            </a:r>
          </a:p>
          <a:p>
            <a:pPr marL="571500" indent="-571500">
              <a:buFont typeface="+mj-lt"/>
              <a:buAutoNum type="romanLcPeriod"/>
            </a:pPr>
            <a:r>
              <a:rPr lang="en-GB" dirty="0" smtClean="0"/>
              <a:t>Receive the feedback from admin and logout.</a:t>
            </a:r>
          </a:p>
          <a:p>
            <a:pPr marL="571500" indent="-571500">
              <a:buFont typeface="+mj-lt"/>
              <a:buAutoNum type="romanLcPeriod"/>
            </a:pPr>
            <a:endParaRPr lang="en-GB" dirty="0" smtClean="0"/>
          </a:p>
          <a:p>
            <a:pPr marL="571500" indent="-571500">
              <a:buFont typeface="+mj-lt"/>
              <a:buAutoNum type="romanLcPeriod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055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3661"/>
            <a:ext cx="2690446" cy="715107"/>
          </a:xfrm>
        </p:spPr>
        <p:txBody>
          <a:bodyPr>
            <a:normAutofit/>
          </a:bodyPr>
          <a:lstStyle/>
          <a:p>
            <a:r>
              <a:rPr lang="en-GB" sz="1800" dirty="0" smtClean="0"/>
              <a:t>Citizen portal</a:t>
            </a:r>
            <a:endParaRPr lang="en-GB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50832"/>
            <a:ext cx="5105400" cy="419686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Admin portal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42" y="2250832"/>
            <a:ext cx="5664158" cy="392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8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132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Continue…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1323"/>
            <a:ext cx="10515600" cy="5555640"/>
          </a:xfrm>
        </p:spPr>
        <p:txBody>
          <a:bodyPr/>
          <a:lstStyle/>
          <a:p>
            <a:r>
              <a:rPr lang="en-GB" dirty="0" smtClean="0"/>
              <a:t>Admin has the power to do the following:</a:t>
            </a:r>
          </a:p>
          <a:p>
            <a:pPr marL="571500" indent="-571500">
              <a:buFont typeface="+mj-lt"/>
              <a:buAutoNum type="romanLcPeriod"/>
            </a:pPr>
            <a:r>
              <a:rPr lang="en-GB" dirty="0" smtClean="0"/>
              <a:t>Regulate citizens account .</a:t>
            </a:r>
          </a:p>
          <a:p>
            <a:pPr marL="571500" indent="-571500">
              <a:buFont typeface="+mj-lt"/>
              <a:buAutoNum type="romanLcPeriod"/>
            </a:pPr>
            <a:r>
              <a:rPr lang="en-GB" dirty="0" smtClean="0"/>
              <a:t>Read and give citizens concerning their complaint.</a:t>
            </a:r>
          </a:p>
          <a:p>
            <a:pPr marL="571500" indent="-571500">
              <a:buFont typeface="+mj-lt"/>
              <a:buAutoNum type="romanLcPeriod"/>
            </a:pPr>
            <a:r>
              <a:rPr lang="en-GB" dirty="0" smtClean="0"/>
              <a:t>Have reports concerning the users of the  portal.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77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b="1" u="sng" dirty="0" smtClean="0"/>
              <a:t>Student Attachment portal</a:t>
            </a:r>
            <a:endParaRPr lang="en-GB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portal allows student seeking for industrial attachment to apply for the position </a:t>
            </a:r>
            <a:r>
              <a:rPr lang="en-GB" dirty="0" err="1" smtClean="0"/>
              <a:t>incase</a:t>
            </a:r>
            <a:r>
              <a:rPr lang="en-GB" dirty="0" smtClean="0"/>
              <a:t> it is available.</a:t>
            </a:r>
          </a:p>
          <a:p>
            <a:r>
              <a:rPr lang="en-GB" dirty="0" smtClean="0"/>
              <a:t>The admin post for the vacancy to alert the public of the chance .</a:t>
            </a:r>
          </a:p>
          <a:p>
            <a:r>
              <a:rPr lang="en-GB" dirty="0" smtClean="0"/>
              <a:t>Students will then register and login the system to apply for the chance.</a:t>
            </a:r>
          </a:p>
          <a:p>
            <a:r>
              <a:rPr lang="en-GB" dirty="0" smtClean="0"/>
              <a:t>Students can upload their cv , recommendation letter from school and letter of application.</a:t>
            </a:r>
          </a:p>
          <a:p>
            <a:r>
              <a:rPr lang="en-GB" dirty="0" smtClean="0"/>
              <a:t>If the student meets the requirement he/she will be communicated through the email.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12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365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 Additional Features in Migori County website</vt:lpstr>
      <vt:lpstr>Introduction</vt:lpstr>
      <vt:lpstr>Emergency page:</vt:lpstr>
      <vt:lpstr>Embedded google map</vt:lpstr>
      <vt:lpstr>Chat bot. </vt:lpstr>
      <vt:lpstr>Public Engagement portal</vt:lpstr>
      <vt:lpstr>Citizen portal</vt:lpstr>
      <vt:lpstr>Continue…</vt:lpstr>
      <vt:lpstr>Student Attachment portal</vt:lpstr>
      <vt:lpstr>images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Additional Features in Migori County website</dc:title>
  <dc:creator>user</dc:creator>
  <cp:lastModifiedBy>user</cp:lastModifiedBy>
  <cp:revision>12</cp:revision>
  <dcterms:created xsi:type="dcterms:W3CDTF">2023-06-11T07:35:04Z</dcterms:created>
  <dcterms:modified xsi:type="dcterms:W3CDTF">2023-06-12T09:55:10Z</dcterms:modified>
</cp:coreProperties>
</file>