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8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6BD27624-149F-0840-8A34-1F5E1C12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C2798-F99C-784B-0725-7A82E55B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altLang="ko-KR" sz="3600" dirty="0"/>
              <a:t>DS 6306 FLS 2</a:t>
            </a:r>
            <a:endParaRPr lang="ko-KR" alt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C192D-7F50-9A47-81E9-B91599AF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800" dirty="0"/>
              <a:t>Hayoung Cheon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565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Height increase over the year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5B33D-5442-F72F-74F0-7AAFD10365A6}"/>
              </a:ext>
            </a:extLst>
          </p:cNvPr>
          <p:cNvSpPr txBox="1"/>
          <p:nvPr/>
        </p:nvSpPr>
        <p:spPr>
          <a:xfrm>
            <a:off x="7656975" y="3384851"/>
            <a:ext cx="363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Although the slope of the linear line is low, there is an increase of eight as year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C9FA-FC11-EB8F-B7D2-D9FAACEC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52" y="840427"/>
            <a:ext cx="9343126" cy="906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F8C82-002C-C999-085F-FB2718BE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65" y="1848989"/>
            <a:ext cx="6893580" cy="45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3D Height vs. weight vs. year started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FE397-EBBB-E7E6-F198-EF9285B3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5" y="805741"/>
            <a:ext cx="7766195" cy="1652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D9E54-0C76-8121-1F6B-1D64213F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3" y="2947700"/>
            <a:ext cx="4739848" cy="2904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47E05-90B0-C635-A9A8-856FFD7F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304" y="986105"/>
            <a:ext cx="2509053" cy="226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F5B6D-98AF-3BF5-55E4-59268B323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02" y="3429000"/>
            <a:ext cx="3982970" cy="2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50 Best plots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85253-15F0-BD12-B937-11D066B8C6A2}"/>
              </a:ext>
            </a:extLst>
          </p:cNvPr>
          <p:cNvSpPr txBox="1"/>
          <p:nvPr/>
        </p:nvSpPr>
        <p:spPr>
          <a:xfrm>
            <a:off x="1579418" y="1951672"/>
            <a:ext cx="7910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effective chart is one that: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Conveys the right information without distorting facts.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Is simple but elegant. It should not force you to think much in order to get it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Aesthetics supports information rather than overshadow it.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Is not overloaded with information.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9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50 Best plots – Play years vs. position</a:t>
            </a: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DE413-864A-6A4F-93CF-F47432EE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1" y="998622"/>
            <a:ext cx="4369025" cy="231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44A4A-96B6-D2D0-2759-4E727F8C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1" y="3680461"/>
            <a:ext cx="4828815" cy="2967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7B005-1875-5CF7-2807-1B5CF0527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250" y="824411"/>
            <a:ext cx="4828815" cy="2954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F91C8-B0BB-3B0A-DD91-84999D6CD09B}"/>
              </a:ext>
            </a:extLst>
          </p:cNvPr>
          <p:cNvSpPr txBox="1"/>
          <p:nvPr/>
        </p:nvSpPr>
        <p:spPr>
          <a:xfrm>
            <a:off x="6185930" y="4002264"/>
            <a:ext cx="475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box plots, we can find that there’s a difference of play years duration by position since the median of forwards-guard and forwards-center is higher than rest of the position. Also, in the Violin plot, the bottom distribution of forwards-guard and forwards-center is narrower than the rest of the position.</a:t>
            </a:r>
          </a:p>
        </p:txBody>
      </p:sp>
    </p:spTree>
    <p:extLst>
      <p:ext uri="{BB962C8B-B14F-4D97-AF65-F5344CB8AC3E}">
        <p14:creationId xmlns:p14="http://schemas.microsoft.com/office/powerpoint/2010/main" val="216913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Education Level vs. Income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33CA3-FCEC-87EF-763C-E1F302D1EBF9}"/>
              </a:ext>
            </a:extLst>
          </p:cNvPr>
          <p:cNvSpPr txBox="1"/>
          <p:nvPr/>
        </p:nvSpPr>
        <p:spPr>
          <a:xfrm>
            <a:off x="7615029" y="3779051"/>
            <a:ext cx="363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box plots, we can find that the median is increasing as the education level increase.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6CF55D-4B08-C86F-A38F-3A27C6B6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15" y="883303"/>
            <a:ext cx="5410478" cy="15304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BC930F-F5CD-490B-E9D5-6FB1D3B6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5" y="2685227"/>
            <a:ext cx="5988358" cy="37022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9DBC0B-1139-A7C4-4FE8-EDD5BFEFCCB1}"/>
              </a:ext>
            </a:extLst>
          </p:cNvPr>
          <p:cNvSpPr txBox="1"/>
          <p:nvPr/>
        </p:nvSpPr>
        <p:spPr>
          <a:xfrm>
            <a:off x="6995642" y="1020471"/>
            <a:ext cx="363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Reorder the education level columns for better comparison.</a:t>
            </a:r>
          </a:p>
        </p:txBody>
      </p:sp>
    </p:spTree>
    <p:extLst>
      <p:ext uri="{BB962C8B-B14F-4D97-AF65-F5344CB8AC3E}">
        <p14:creationId xmlns:p14="http://schemas.microsoft.com/office/powerpoint/2010/main" val="282600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Takeaway &amp; question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5B33D-5442-F72F-74F0-7AAFD10365A6}"/>
              </a:ext>
            </a:extLst>
          </p:cNvPr>
          <p:cNvSpPr txBox="1"/>
          <p:nvPr/>
        </p:nvSpPr>
        <p:spPr>
          <a:xfrm>
            <a:off x="760014" y="918487"/>
            <a:ext cx="108587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Takeaways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Find the proper visualization chart type for each topics.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Learned which chart is the most efficient to display and communicate data for corresponding problems.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How to clean/mine data.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Learned how to recognize missing data and fill the data.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 way to replace data for consistent data format (F-G == G-F)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How to change character type to a numeric data type.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How to interpret data and communicate with visualization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How to research and experiment new functions.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Questions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When I tried to visualize the difference of height distribution of center position and forwards position, there were n/a data which I couldn’t find on the dataset. Where are they coming from and how can I fix it?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visualizing Education level vs. Income, would there be better way to represent? How can I use mean to represent the data?</a:t>
            </a:r>
          </a:p>
        </p:txBody>
      </p:sp>
    </p:spTree>
    <p:extLst>
      <p:ext uri="{BB962C8B-B14F-4D97-AF65-F5344CB8AC3E}">
        <p14:creationId xmlns:p14="http://schemas.microsoft.com/office/powerpoint/2010/main" val="1579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Import basketball player’s csv data</a:t>
            </a:r>
            <a:endParaRPr lang="ko-KR" alt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C8E344-9869-6462-DAB0-71F013AB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21" y="799965"/>
            <a:ext cx="8007762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9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Cleaning some data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C46AE-21F2-8960-C238-F8CC7C14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765"/>
          <a:stretch/>
        </p:blipFill>
        <p:spPr>
          <a:xfrm>
            <a:off x="290233" y="1009650"/>
            <a:ext cx="8139476" cy="4594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E4038-D34D-3B14-DD1E-A76F2E67C14A}"/>
              </a:ext>
            </a:extLst>
          </p:cNvPr>
          <p:cNvSpPr txBox="1"/>
          <p:nvPr/>
        </p:nvSpPr>
        <p:spPr>
          <a:xfrm>
            <a:off x="8683158" y="2021747"/>
            <a:ext cx="3218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searched google for recognizing </a:t>
            </a:r>
          </a:p>
          <a:p>
            <a:r>
              <a:rPr lang="en-US" altLang="ko-KR" dirty="0"/>
              <a:t>Missing data and entering the right data.</a:t>
            </a:r>
          </a:p>
          <a:p>
            <a:endParaRPr lang="en-US" altLang="ko-KR" dirty="0"/>
          </a:p>
          <a:p>
            <a:r>
              <a:rPr lang="en-US" altLang="ko-KR" dirty="0"/>
              <a:t>I learned </a:t>
            </a:r>
            <a:r>
              <a:rPr lang="en-US" altLang="ko-KR" dirty="0" err="1"/>
              <a:t>gsub</a:t>
            </a:r>
            <a:r>
              <a:rPr lang="en-US" altLang="ko-KR" dirty="0"/>
              <a:t>() function from </a:t>
            </a:r>
            <a:r>
              <a:rPr lang="en-US" altLang="ko-KR" dirty="0" err="1"/>
              <a:t>chatGPT</a:t>
            </a:r>
            <a:r>
              <a:rPr lang="en-US" altLang="ko-KR" dirty="0"/>
              <a:t> which  helps replace data easily.</a:t>
            </a:r>
          </a:p>
        </p:txBody>
      </p:sp>
    </p:spTree>
    <p:extLst>
      <p:ext uri="{BB962C8B-B14F-4D97-AF65-F5344CB8AC3E}">
        <p14:creationId xmlns:p14="http://schemas.microsoft.com/office/powerpoint/2010/main" val="268199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Represent the number of players in each position</a:t>
            </a:r>
            <a:endParaRPr lang="ko-KR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8DD09C-A4C0-F48B-E679-4D399BD1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66" y="815840"/>
            <a:ext cx="8122067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Weight of the center vs. forwards</a:t>
            </a:r>
            <a:endParaRPr lang="ko-KR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1D3A78-15F7-8B93-BDFB-F4FCF92E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99" y="837528"/>
            <a:ext cx="7874405" cy="1206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D379E3-905F-A2DF-3981-DE72B871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54" y="2044090"/>
            <a:ext cx="6336228" cy="4515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1E0ADC-7971-EBD6-98EF-81FBD52693A8}"/>
              </a:ext>
            </a:extLst>
          </p:cNvPr>
          <p:cNvSpPr txBox="1"/>
          <p:nvPr/>
        </p:nvSpPr>
        <p:spPr>
          <a:xfrm>
            <a:off x="7765014" y="4674126"/>
            <a:ext cx="385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box plot, the distribution of the weight of center is greater than the distribution of weight of forwards.</a:t>
            </a:r>
          </a:p>
        </p:txBody>
      </p:sp>
    </p:spTree>
    <p:extLst>
      <p:ext uri="{BB962C8B-B14F-4D97-AF65-F5344CB8AC3E}">
        <p14:creationId xmlns:p14="http://schemas.microsoft.com/office/powerpoint/2010/main" val="232498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height of the center vs. forwards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E0ADC-7971-EBD6-98EF-81FBD52693A8}"/>
              </a:ext>
            </a:extLst>
          </p:cNvPr>
          <p:cNvSpPr txBox="1"/>
          <p:nvPr/>
        </p:nvSpPr>
        <p:spPr>
          <a:xfrm>
            <a:off x="6992845" y="4218290"/>
            <a:ext cx="385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bar chart, centers have a greater height distribution compared to forwards’.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F6302-043E-87E5-5ACE-7C6ECBCA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4" y="989068"/>
            <a:ext cx="5359675" cy="635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21B20-F734-5E20-96DB-B72146B7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59" y="1624101"/>
            <a:ext cx="7906156" cy="1492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D4C8E-5CFD-D6A2-F8F7-1B9BE002D81F}"/>
              </a:ext>
            </a:extLst>
          </p:cNvPr>
          <p:cNvSpPr txBox="1"/>
          <p:nvPr/>
        </p:nvSpPr>
        <p:spPr>
          <a:xfrm>
            <a:off x="5838023" y="833366"/>
            <a:ext cx="60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Have to change the order of x-axis.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C1EC89-316C-751B-D7F1-6C2DAB33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35" y="3065943"/>
            <a:ext cx="5249665" cy="37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height difference between positions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E0ADC-7971-EBD6-98EF-81FBD52693A8}"/>
              </a:ext>
            </a:extLst>
          </p:cNvPr>
          <p:cNvSpPr txBox="1"/>
          <p:nvPr/>
        </p:nvSpPr>
        <p:spPr>
          <a:xfrm>
            <a:off x="7051568" y="4310569"/>
            <a:ext cx="385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of Center and Forwards-center tend to have higher height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3A23D-0F04-F91F-56E2-F40C7161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42" y="892727"/>
            <a:ext cx="7874405" cy="9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514D0-E427-35C2-C70F-73D870E6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5" y="2018823"/>
            <a:ext cx="6045511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relation between weight and height by position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E0ADC-7971-EBD6-98EF-81FBD52693A8}"/>
              </a:ext>
            </a:extLst>
          </p:cNvPr>
          <p:cNvSpPr txBox="1"/>
          <p:nvPr/>
        </p:nvSpPr>
        <p:spPr>
          <a:xfrm>
            <a:off x="8435752" y="1089926"/>
            <a:ext cx="363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data type of heights for better data presentation and finding relation.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4945B-126C-024A-2A6F-B0B015EA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4" y="815067"/>
            <a:ext cx="8020462" cy="1301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5B33D-5442-F72F-74F0-7AAFD10365A6}"/>
              </a:ext>
            </a:extLst>
          </p:cNvPr>
          <p:cNvSpPr txBox="1"/>
          <p:nvPr/>
        </p:nvSpPr>
        <p:spPr>
          <a:xfrm>
            <a:off x="5861730" y="3993915"/>
            <a:ext cx="363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scatter plot, as height increases, weight increases.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77BDC5-AA9A-B9DD-D4FE-1DC278DD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4" y="2267804"/>
            <a:ext cx="7912507" cy="762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7E4997-B076-7E45-FD4A-BD7DB6B6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82" y="3029843"/>
            <a:ext cx="5443948" cy="3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5489-EAAC-881D-2314-519F60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15" y="210312"/>
            <a:ext cx="9989574" cy="5279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relation between weight and height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5B33D-5442-F72F-74F0-7AAFD10365A6}"/>
              </a:ext>
            </a:extLst>
          </p:cNvPr>
          <p:cNvSpPr txBox="1"/>
          <p:nvPr/>
        </p:nvSpPr>
        <p:spPr>
          <a:xfrm>
            <a:off x="7656975" y="3384851"/>
            <a:ext cx="3636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scatter plots and the linear graph in them, all the position shows a trend that weight increases as height increases. There isn’t enough evidence to say that the relation between weight and height is different by position.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040B9-8D9E-347F-3474-ED6CB22C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15" y="738231"/>
            <a:ext cx="9319807" cy="917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05DBF-EDE5-9697-EA5B-C06CFEAA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5" y="1721558"/>
            <a:ext cx="6722985" cy="47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95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553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Univers Condensed</vt:lpstr>
      <vt:lpstr>ChronicleVTI</vt:lpstr>
      <vt:lpstr>DS 6306 FLS 2</vt:lpstr>
      <vt:lpstr>Import basketball player’s csv data</vt:lpstr>
      <vt:lpstr>Cleaning some data</vt:lpstr>
      <vt:lpstr>Represent the number of players in each position</vt:lpstr>
      <vt:lpstr>Weight of the center vs. forwards</vt:lpstr>
      <vt:lpstr>height of the center vs. forwards</vt:lpstr>
      <vt:lpstr>height difference between positions</vt:lpstr>
      <vt:lpstr>A relation between weight and height by position</vt:lpstr>
      <vt:lpstr>A relation between weight and height</vt:lpstr>
      <vt:lpstr>Height increase over the year</vt:lpstr>
      <vt:lpstr>3D Height vs. weight vs. year started</vt:lpstr>
      <vt:lpstr>50 Best plots</vt:lpstr>
      <vt:lpstr>50 Best plots – Play years vs. position</vt:lpstr>
      <vt:lpstr>Education Level vs. Income</vt:lpstr>
      <vt:lpstr>Takeaway &amp;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Hayoung Cheon</dc:creator>
  <cp:lastModifiedBy>Hayoung Cheon</cp:lastModifiedBy>
  <cp:revision>3</cp:revision>
  <dcterms:created xsi:type="dcterms:W3CDTF">2024-09-02T23:31:58Z</dcterms:created>
  <dcterms:modified xsi:type="dcterms:W3CDTF">2024-09-03T15:23:17Z</dcterms:modified>
</cp:coreProperties>
</file>