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Ubuntu Medium"/>
      <p:regular r:id="rId31"/>
      <p:bold r:id="rId32"/>
      <p:italic r:id="rId33"/>
      <p:boldItalic r:id="rId34"/>
    </p:embeddedFont>
    <p:embeddedFont>
      <p:font typeface="Noto Sans SemiBold"/>
      <p:regular r:id="rId35"/>
      <p:bold r:id="rId36"/>
      <p:italic r:id="rId37"/>
      <p:boldItalic r:id="rId38"/>
    </p:embeddedFont>
    <p:embeddedFont>
      <p:font typeface="Alber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bold.fntdata"/><Relationship Id="rId20" Type="http://schemas.openxmlformats.org/officeDocument/2006/relationships/slide" Target="slides/slide15.xml"/><Relationship Id="rId42" Type="http://schemas.openxmlformats.org/officeDocument/2006/relationships/font" Target="fonts/AlbertSans-boldItalic.fntdata"/><Relationship Id="rId41" Type="http://schemas.openxmlformats.org/officeDocument/2006/relationships/font" Target="fonts/Albert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edium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UbuntuMedium-italic.fntdata"/><Relationship Id="rId10" Type="http://schemas.openxmlformats.org/officeDocument/2006/relationships/slide" Target="slides/slide5.xml"/><Relationship Id="rId32" Type="http://schemas.openxmlformats.org/officeDocument/2006/relationships/font" Target="fonts/UbuntuMedium-bold.fntdata"/><Relationship Id="rId13" Type="http://schemas.openxmlformats.org/officeDocument/2006/relationships/slide" Target="slides/slide8.xml"/><Relationship Id="rId35" Type="http://schemas.openxmlformats.org/officeDocument/2006/relationships/font" Target="fonts/NotoSans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Ubuntu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NotoSansSemiBold-italic.fntdata"/><Relationship Id="rId14" Type="http://schemas.openxmlformats.org/officeDocument/2006/relationships/slide" Target="slides/slide9.xml"/><Relationship Id="rId36" Type="http://schemas.openxmlformats.org/officeDocument/2006/relationships/font" Target="fonts/NotoSansSemiBold-bold.fntdata"/><Relationship Id="rId17" Type="http://schemas.openxmlformats.org/officeDocument/2006/relationships/slide" Target="slides/slide12.xml"/><Relationship Id="rId39" Type="http://schemas.openxmlformats.org/officeDocument/2006/relationships/font" Target="fonts/AlbertSans-regular.fntdata"/><Relationship Id="rId16" Type="http://schemas.openxmlformats.org/officeDocument/2006/relationships/slide" Target="slides/slide11.xml"/><Relationship Id="rId38" Type="http://schemas.openxmlformats.org/officeDocument/2006/relationships/font" Target="fonts/NotoSans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5ce9916a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5ce9916a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5ce9916a0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5ce9916a0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ce9916a0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ce9916a0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5ce9916a0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5ce9916a0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5ce9916a0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5ce9916a0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5ce9916a0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5ce9916a0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5ce9916a0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5ce9916a0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5ce9916a0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5ce9916a0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5ce9916a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5ce9916a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5ce9916a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5ce9916a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5ce9916a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5ce9916a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5ce9916a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5ce9916a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5ce9916a0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5ce9916a0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288" y="3499862"/>
            <a:ext cx="9144073" cy="3387528"/>
          </a:xfrm>
          <a:custGeom>
            <a:rect b="b" l="l" r="r" t="t"/>
            <a:pathLst>
              <a:path extrusionOk="0" h="27988" w="75549">
                <a:moveTo>
                  <a:pt x="45867" y="1"/>
                </a:moveTo>
                <a:cubicBezTo>
                  <a:pt x="45003" y="1"/>
                  <a:pt x="43515" y="458"/>
                  <a:pt x="42808" y="592"/>
                </a:cubicBezTo>
                <a:cubicBezTo>
                  <a:pt x="41348" y="861"/>
                  <a:pt x="39825" y="1099"/>
                  <a:pt x="38271" y="1317"/>
                </a:cubicBezTo>
                <a:cubicBezTo>
                  <a:pt x="37451" y="1429"/>
                  <a:pt x="36809" y="1481"/>
                  <a:pt x="36247" y="1481"/>
                </a:cubicBezTo>
                <a:cubicBezTo>
                  <a:pt x="35200" y="1481"/>
                  <a:pt x="34429" y="1298"/>
                  <a:pt x="33289" y="975"/>
                </a:cubicBezTo>
                <a:cubicBezTo>
                  <a:pt x="32849" y="850"/>
                  <a:pt x="32409" y="801"/>
                  <a:pt x="31971" y="801"/>
                </a:cubicBezTo>
                <a:cubicBezTo>
                  <a:pt x="30582" y="801"/>
                  <a:pt x="29210" y="1294"/>
                  <a:pt x="27904" y="1451"/>
                </a:cubicBezTo>
                <a:cubicBezTo>
                  <a:pt x="27569" y="1490"/>
                  <a:pt x="27261" y="1507"/>
                  <a:pt x="26973" y="1507"/>
                </a:cubicBezTo>
                <a:cubicBezTo>
                  <a:pt x="25365" y="1507"/>
                  <a:pt x="24357" y="990"/>
                  <a:pt x="22748" y="990"/>
                </a:cubicBezTo>
                <a:cubicBezTo>
                  <a:pt x="22588" y="990"/>
                  <a:pt x="22422" y="995"/>
                  <a:pt x="22248" y="1006"/>
                </a:cubicBezTo>
                <a:cubicBezTo>
                  <a:pt x="20405" y="1120"/>
                  <a:pt x="19047" y="1669"/>
                  <a:pt x="17318" y="1886"/>
                </a:cubicBezTo>
                <a:cubicBezTo>
                  <a:pt x="16838" y="1943"/>
                  <a:pt x="16319" y="1991"/>
                  <a:pt x="15815" y="1991"/>
                </a:cubicBezTo>
                <a:cubicBezTo>
                  <a:pt x="15590" y="1991"/>
                  <a:pt x="15367" y="1981"/>
                  <a:pt x="15153" y="1959"/>
                </a:cubicBezTo>
                <a:cubicBezTo>
                  <a:pt x="14169" y="1850"/>
                  <a:pt x="13507" y="1507"/>
                  <a:pt x="12541" y="1507"/>
                </a:cubicBezTo>
                <a:cubicBezTo>
                  <a:pt x="12307" y="1507"/>
                  <a:pt x="12055" y="1527"/>
                  <a:pt x="11776" y="1575"/>
                </a:cubicBezTo>
                <a:cubicBezTo>
                  <a:pt x="10326" y="1835"/>
                  <a:pt x="8328" y="2362"/>
                  <a:pt x="6598" y="2362"/>
                </a:cubicBezTo>
                <a:cubicBezTo>
                  <a:pt x="6132" y="2435"/>
                  <a:pt x="2828" y="3057"/>
                  <a:pt x="2828" y="3057"/>
                </a:cubicBezTo>
                <a:lnTo>
                  <a:pt x="0" y="3564"/>
                </a:lnTo>
                <a:lnTo>
                  <a:pt x="0" y="27987"/>
                </a:lnTo>
                <a:lnTo>
                  <a:pt x="75548" y="27987"/>
                </a:lnTo>
                <a:lnTo>
                  <a:pt x="75548" y="3564"/>
                </a:lnTo>
                <a:lnTo>
                  <a:pt x="71965" y="2891"/>
                </a:lnTo>
                <a:cubicBezTo>
                  <a:pt x="71965" y="2891"/>
                  <a:pt x="67790" y="2052"/>
                  <a:pt x="67189" y="1959"/>
                </a:cubicBezTo>
                <a:cubicBezTo>
                  <a:pt x="65636" y="1710"/>
                  <a:pt x="63844" y="1347"/>
                  <a:pt x="62208" y="1120"/>
                </a:cubicBezTo>
                <a:cubicBezTo>
                  <a:pt x="61489" y="1016"/>
                  <a:pt x="60792" y="969"/>
                  <a:pt x="60114" y="969"/>
                </a:cubicBezTo>
                <a:cubicBezTo>
                  <a:pt x="58825" y="969"/>
                  <a:pt x="57605" y="1138"/>
                  <a:pt x="56438" y="1410"/>
                </a:cubicBezTo>
                <a:cubicBezTo>
                  <a:pt x="56252" y="1462"/>
                  <a:pt x="56055" y="1503"/>
                  <a:pt x="55828" y="1524"/>
                </a:cubicBezTo>
                <a:cubicBezTo>
                  <a:pt x="55766" y="1528"/>
                  <a:pt x="55701" y="1531"/>
                  <a:pt x="55632" y="1531"/>
                </a:cubicBezTo>
                <a:cubicBezTo>
                  <a:pt x="54439" y="1531"/>
                  <a:pt x="52224" y="882"/>
                  <a:pt x="51353" y="705"/>
                </a:cubicBezTo>
                <a:cubicBezTo>
                  <a:pt x="49727" y="374"/>
                  <a:pt x="47883" y="12"/>
                  <a:pt x="45894" y="1"/>
                </a:cubicBezTo>
                <a:cubicBezTo>
                  <a:pt x="45885" y="1"/>
                  <a:pt x="45876" y="1"/>
                  <a:pt x="458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535000"/>
            <a:ext cx="5019300" cy="17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2362600"/>
            <a:ext cx="50193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61570" y="112409"/>
            <a:ext cx="9276220" cy="2690917"/>
            <a:chOff x="261570" y="112409"/>
            <a:chExt cx="9276220" cy="269091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1570" y="112409"/>
              <a:ext cx="9276220" cy="513720"/>
              <a:chOff x="261570" y="112409"/>
              <a:chExt cx="9276220" cy="51372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585450" y="112456"/>
                <a:ext cx="952340" cy="332256"/>
              </a:xfrm>
              <a:custGeom>
                <a:rect b="b" l="l" r="r" t="t"/>
                <a:pathLst>
                  <a:path extrusionOk="0" h="4734" w="13569">
                    <a:moveTo>
                      <a:pt x="3035" y="1"/>
                    </a:moveTo>
                    <a:cubicBezTo>
                      <a:pt x="1750" y="1"/>
                      <a:pt x="704" y="1057"/>
                      <a:pt x="704" y="2351"/>
                    </a:cubicBezTo>
                    <a:cubicBezTo>
                      <a:pt x="704" y="2714"/>
                      <a:pt x="777" y="3056"/>
                      <a:pt x="922" y="3356"/>
                    </a:cubicBezTo>
                    <a:cubicBezTo>
                      <a:pt x="850" y="3336"/>
                      <a:pt x="777" y="3315"/>
                      <a:pt x="704" y="3315"/>
                    </a:cubicBezTo>
                    <a:cubicBezTo>
                      <a:pt x="311" y="3315"/>
                      <a:pt x="0" y="3636"/>
                      <a:pt x="0" y="4029"/>
                    </a:cubicBezTo>
                    <a:cubicBezTo>
                      <a:pt x="0" y="4413"/>
                      <a:pt x="311" y="4734"/>
                      <a:pt x="704" y="4734"/>
                    </a:cubicBezTo>
                    <a:lnTo>
                      <a:pt x="12874" y="4734"/>
                    </a:lnTo>
                    <a:cubicBezTo>
                      <a:pt x="13258" y="4734"/>
                      <a:pt x="13569" y="4413"/>
                      <a:pt x="13569" y="4029"/>
                    </a:cubicBezTo>
                    <a:cubicBezTo>
                      <a:pt x="13569" y="3636"/>
                      <a:pt x="13258" y="3315"/>
                      <a:pt x="12874" y="3315"/>
                    </a:cubicBezTo>
                    <a:cubicBezTo>
                      <a:pt x="12740" y="3315"/>
                      <a:pt x="12616" y="3356"/>
                      <a:pt x="12512" y="3419"/>
                    </a:cubicBezTo>
                    <a:cubicBezTo>
                      <a:pt x="12522" y="3387"/>
                      <a:pt x="12522" y="3356"/>
                      <a:pt x="12522" y="3315"/>
                    </a:cubicBezTo>
                    <a:cubicBezTo>
                      <a:pt x="12522" y="2549"/>
                      <a:pt x="11901" y="1927"/>
                      <a:pt x="11145" y="1927"/>
                    </a:cubicBezTo>
                    <a:cubicBezTo>
                      <a:pt x="10772" y="1927"/>
                      <a:pt x="10441" y="2072"/>
                      <a:pt x="10192" y="2310"/>
                    </a:cubicBezTo>
                    <a:cubicBezTo>
                      <a:pt x="10109" y="1927"/>
                      <a:pt x="9778" y="1647"/>
                      <a:pt x="9373" y="1647"/>
                    </a:cubicBezTo>
                    <a:cubicBezTo>
                      <a:pt x="8980" y="1647"/>
                      <a:pt x="8659" y="1916"/>
                      <a:pt x="8565" y="2279"/>
                    </a:cubicBezTo>
                    <a:cubicBezTo>
                      <a:pt x="8317" y="2061"/>
                      <a:pt x="7996" y="1927"/>
                      <a:pt x="7644" y="1927"/>
                    </a:cubicBezTo>
                    <a:cubicBezTo>
                      <a:pt x="7354" y="1927"/>
                      <a:pt x="7085" y="2020"/>
                      <a:pt x="6867" y="2176"/>
                    </a:cubicBezTo>
                    <a:cubicBezTo>
                      <a:pt x="6825" y="1741"/>
                      <a:pt x="6473" y="1409"/>
                      <a:pt x="6028" y="1409"/>
                    </a:cubicBezTo>
                    <a:cubicBezTo>
                      <a:pt x="5727" y="1409"/>
                      <a:pt x="5458" y="1575"/>
                      <a:pt x="5313" y="1813"/>
                    </a:cubicBezTo>
                    <a:cubicBezTo>
                      <a:pt x="5075" y="777"/>
                      <a:pt x="4143" y="1"/>
                      <a:pt x="3035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61570" y="112409"/>
                <a:ext cx="1071585" cy="332326"/>
              </a:xfrm>
              <a:custGeom>
                <a:rect b="b" l="l" r="r" t="t"/>
                <a:pathLst>
                  <a:path extrusionOk="0" h="4735" w="15268">
                    <a:moveTo>
                      <a:pt x="11850" y="0"/>
                    </a:moveTo>
                    <a:cubicBezTo>
                      <a:pt x="10597" y="0"/>
                      <a:pt x="9561" y="778"/>
                      <a:pt x="9292" y="1823"/>
                    </a:cubicBezTo>
                    <a:cubicBezTo>
                      <a:pt x="9126" y="1575"/>
                      <a:pt x="8825" y="1409"/>
                      <a:pt x="8484" y="1409"/>
                    </a:cubicBezTo>
                    <a:cubicBezTo>
                      <a:pt x="7987" y="1409"/>
                      <a:pt x="7583" y="1751"/>
                      <a:pt x="7541" y="2175"/>
                    </a:cubicBezTo>
                    <a:cubicBezTo>
                      <a:pt x="7293" y="2021"/>
                      <a:pt x="6993" y="1927"/>
                      <a:pt x="6661" y="1927"/>
                    </a:cubicBezTo>
                    <a:cubicBezTo>
                      <a:pt x="6268" y="1927"/>
                      <a:pt x="5905" y="2062"/>
                      <a:pt x="5635" y="2279"/>
                    </a:cubicBezTo>
                    <a:cubicBezTo>
                      <a:pt x="5532" y="1917"/>
                      <a:pt x="5159" y="1648"/>
                      <a:pt x="4724" y="1648"/>
                    </a:cubicBezTo>
                    <a:cubicBezTo>
                      <a:pt x="4268" y="1648"/>
                      <a:pt x="3895" y="1927"/>
                      <a:pt x="3802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6" y="1927"/>
                      <a:pt x="1182" y="2548"/>
                      <a:pt x="1182" y="3326"/>
                    </a:cubicBezTo>
                    <a:lnTo>
                      <a:pt x="1182" y="3418"/>
                    </a:lnTo>
                    <a:cubicBezTo>
                      <a:pt x="1068" y="3356"/>
                      <a:pt x="933" y="3326"/>
                      <a:pt x="788" y="3326"/>
                    </a:cubicBezTo>
                    <a:cubicBezTo>
                      <a:pt x="353" y="3326"/>
                      <a:pt x="1" y="3636"/>
                      <a:pt x="1" y="4030"/>
                    </a:cubicBezTo>
                    <a:cubicBezTo>
                      <a:pt x="1" y="4413"/>
                      <a:pt x="353" y="4734"/>
                      <a:pt x="788" y="4734"/>
                    </a:cubicBezTo>
                    <a:lnTo>
                      <a:pt x="14481" y="4734"/>
                    </a:lnTo>
                    <a:cubicBezTo>
                      <a:pt x="14916" y="4734"/>
                      <a:pt x="15268" y="4413"/>
                      <a:pt x="15268" y="4030"/>
                    </a:cubicBezTo>
                    <a:cubicBezTo>
                      <a:pt x="15268" y="3636"/>
                      <a:pt x="14916" y="3326"/>
                      <a:pt x="14481" y="3326"/>
                    </a:cubicBezTo>
                    <a:cubicBezTo>
                      <a:pt x="14388" y="3326"/>
                      <a:pt x="14305" y="3336"/>
                      <a:pt x="14232" y="3356"/>
                    </a:cubicBezTo>
                    <a:cubicBezTo>
                      <a:pt x="14388" y="3056"/>
                      <a:pt x="14481" y="2714"/>
                      <a:pt x="14481" y="2362"/>
                    </a:cubicBezTo>
                    <a:cubicBezTo>
                      <a:pt x="14481" y="1057"/>
                      <a:pt x="13300" y="0"/>
                      <a:pt x="11850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507925" y="321143"/>
                <a:ext cx="875905" cy="304986"/>
              </a:xfrm>
              <a:custGeom>
                <a:rect b="b" l="l" r="r" t="t"/>
                <a:pathLst>
                  <a:path extrusionOk="0" h="5904" w="16956">
                    <a:moveTo>
                      <a:pt x="8369" y="0"/>
                    </a:moveTo>
                    <a:cubicBezTo>
                      <a:pt x="7074" y="0"/>
                      <a:pt x="5976" y="849"/>
                      <a:pt x="5594" y="2020"/>
                    </a:cubicBezTo>
                    <a:cubicBezTo>
                      <a:pt x="5407" y="1854"/>
                      <a:pt x="5168" y="1761"/>
                      <a:pt x="4899" y="1761"/>
                    </a:cubicBezTo>
                    <a:cubicBezTo>
                      <a:pt x="4340" y="1761"/>
                      <a:pt x="3884" y="2207"/>
                      <a:pt x="3863" y="2766"/>
                    </a:cubicBezTo>
                    <a:cubicBezTo>
                      <a:pt x="3563" y="2538"/>
                      <a:pt x="3201" y="2403"/>
                      <a:pt x="2807" y="2403"/>
                    </a:cubicBezTo>
                    <a:cubicBezTo>
                      <a:pt x="1854" y="2403"/>
                      <a:pt x="1088" y="3180"/>
                      <a:pt x="1088" y="4143"/>
                    </a:cubicBezTo>
                    <a:lnTo>
                      <a:pt x="1088" y="4175"/>
                    </a:lnTo>
                    <a:cubicBezTo>
                      <a:pt x="1015" y="4154"/>
                      <a:pt x="943" y="4143"/>
                      <a:pt x="870" y="4143"/>
                    </a:cubicBezTo>
                    <a:cubicBezTo>
                      <a:pt x="394" y="4143"/>
                      <a:pt x="0" y="4537"/>
                      <a:pt x="0" y="5024"/>
                    </a:cubicBezTo>
                    <a:cubicBezTo>
                      <a:pt x="0" y="5510"/>
                      <a:pt x="394" y="5904"/>
                      <a:pt x="870" y="5904"/>
                    </a:cubicBezTo>
                    <a:lnTo>
                      <a:pt x="16075" y="5904"/>
                    </a:lnTo>
                    <a:cubicBezTo>
                      <a:pt x="16562" y="5904"/>
                      <a:pt x="16955" y="5510"/>
                      <a:pt x="16955" y="5024"/>
                    </a:cubicBezTo>
                    <a:cubicBezTo>
                      <a:pt x="16955" y="4537"/>
                      <a:pt x="16562" y="4143"/>
                      <a:pt x="16075" y="4143"/>
                    </a:cubicBezTo>
                    <a:cubicBezTo>
                      <a:pt x="15920" y="4143"/>
                      <a:pt x="15765" y="4184"/>
                      <a:pt x="15640" y="4267"/>
                    </a:cubicBezTo>
                    <a:lnTo>
                      <a:pt x="15640" y="4143"/>
                    </a:lnTo>
                    <a:cubicBezTo>
                      <a:pt x="15640" y="3180"/>
                      <a:pt x="14874" y="2403"/>
                      <a:pt x="13921" y="2403"/>
                    </a:cubicBezTo>
                    <a:cubicBezTo>
                      <a:pt x="13465" y="2403"/>
                      <a:pt x="13040" y="2589"/>
                      <a:pt x="12740" y="2879"/>
                    </a:cubicBezTo>
                    <a:cubicBezTo>
                      <a:pt x="12637" y="2403"/>
                      <a:pt x="12212" y="2051"/>
                      <a:pt x="11714" y="2051"/>
                    </a:cubicBezTo>
                    <a:cubicBezTo>
                      <a:pt x="11518" y="2051"/>
                      <a:pt x="11342" y="2103"/>
                      <a:pt x="11187" y="2196"/>
                    </a:cubicBezTo>
                    <a:cubicBezTo>
                      <a:pt x="10865" y="932"/>
                      <a:pt x="9726" y="0"/>
                      <a:pt x="836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7156225" y="1798628"/>
              <a:ext cx="1005400" cy="1004698"/>
            </a:xfrm>
            <a:custGeom>
              <a:rect b="b" l="l" r="r" t="t"/>
              <a:pathLst>
                <a:path extrusionOk="0" h="14315" w="14325">
                  <a:moveTo>
                    <a:pt x="7157" y="0"/>
                  </a:moveTo>
                  <a:cubicBezTo>
                    <a:pt x="3211" y="0"/>
                    <a:pt x="0" y="3201"/>
                    <a:pt x="0" y="7158"/>
                  </a:cubicBezTo>
                  <a:cubicBezTo>
                    <a:pt x="0" y="11114"/>
                    <a:pt x="3211" y="14314"/>
                    <a:pt x="7157" y="14314"/>
                  </a:cubicBezTo>
                  <a:cubicBezTo>
                    <a:pt x="11114" y="14314"/>
                    <a:pt x="14324" y="11114"/>
                    <a:pt x="14324" y="7158"/>
                  </a:cubicBezTo>
                  <a:cubicBezTo>
                    <a:pt x="14324" y="3201"/>
                    <a:pt x="11114" y="0"/>
                    <a:pt x="7157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703377"/>
            <a:ext cx="9144073" cy="4184012"/>
            <a:chOff x="0" y="2703377"/>
            <a:chExt cx="9144073" cy="4184012"/>
          </a:xfrm>
        </p:grpSpPr>
        <p:sp>
          <p:nvSpPr>
            <p:cNvPr id="19" name="Google Shape;19;p2"/>
            <p:cNvSpPr/>
            <p:nvPr/>
          </p:nvSpPr>
          <p:spPr>
            <a:xfrm>
              <a:off x="3954225" y="2703377"/>
              <a:ext cx="5189769" cy="1718909"/>
            </a:xfrm>
            <a:custGeom>
              <a:rect b="b" l="l" r="r" t="t"/>
              <a:pathLst>
                <a:path extrusionOk="0" h="13942" w="42094">
                  <a:moveTo>
                    <a:pt x="35711" y="0"/>
                  </a:moveTo>
                  <a:cubicBezTo>
                    <a:pt x="35523" y="0"/>
                    <a:pt x="35296" y="62"/>
                    <a:pt x="35040" y="249"/>
                  </a:cubicBezTo>
                  <a:lnTo>
                    <a:pt x="31270" y="2838"/>
                  </a:lnTo>
                  <a:cubicBezTo>
                    <a:pt x="31270" y="2838"/>
                    <a:pt x="30451" y="3318"/>
                    <a:pt x="28544" y="3318"/>
                  </a:cubicBezTo>
                  <a:cubicBezTo>
                    <a:pt x="28192" y="3318"/>
                    <a:pt x="27803" y="3302"/>
                    <a:pt x="27376" y="3263"/>
                  </a:cubicBezTo>
                  <a:cubicBezTo>
                    <a:pt x="26771" y="3213"/>
                    <a:pt x="26230" y="3115"/>
                    <a:pt x="25652" y="3115"/>
                  </a:cubicBezTo>
                  <a:cubicBezTo>
                    <a:pt x="25388" y="3115"/>
                    <a:pt x="25117" y="3135"/>
                    <a:pt x="24828" y="3190"/>
                  </a:cubicBezTo>
                  <a:cubicBezTo>
                    <a:pt x="22958" y="3559"/>
                    <a:pt x="21863" y="5314"/>
                    <a:pt x="19941" y="5314"/>
                  </a:cubicBezTo>
                  <a:cubicBezTo>
                    <a:pt x="19755" y="5314"/>
                    <a:pt x="19562" y="5297"/>
                    <a:pt x="19359" y="5262"/>
                  </a:cubicBezTo>
                  <a:cubicBezTo>
                    <a:pt x="18499" y="5107"/>
                    <a:pt x="17732" y="4651"/>
                    <a:pt x="16915" y="4340"/>
                  </a:cubicBezTo>
                  <a:cubicBezTo>
                    <a:pt x="16500" y="4182"/>
                    <a:pt x="16101" y="4111"/>
                    <a:pt x="15720" y="4111"/>
                  </a:cubicBezTo>
                  <a:cubicBezTo>
                    <a:pt x="14427" y="4111"/>
                    <a:pt x="13330" y="4930"/>
                    <a:pt x="12450" y="5945"/>
                  </a:cubicBezTo>
                  <a:cubicBezTo>
                    <a:pt x="10679" y="7996"/>
                    <a:pt x="8069" y="8483"/>
                    <a:pt x="5552" y="9125"/>
                  </a:cubicBezTo>
                  <a:cubicBezTo>
                    <a:pt x="5552" y="9125"/>
                    <a:pt x="1668" y="10120"/>
                    <a:pt x="0" y="13941"/>
                  </a:cubicBezTo>
                  <a:lnTo>
                    <a:pt x="42093" y="13941"/>
                  </a:lnTo>
                  <a:lnTo>
                    <a:pt x="42093" y="3263"/>
                  </a:lnTo>
                  <a:cubicBezTo>
                    <a:pt x="42093" y="3263"/>
                    <a:pt x="41296" y="1544"/>
                    <a:pt x="38738" y="1357"/>
                  </a:cubicBezTo>
                  <a:lnTo>
                    <a:pt x="38106" y="1109"/>
                  </a:lnTo>
                  <a:lnTo>
                    <a:pt x="36314" y="249"/>
                  </a:lnTo>
                  <a:cubicBezTo>
                    <a:pt x="36314" y="249"/>
                    <a:pt x="36089" y="0"/>
                    <a:pt x="35711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3499862"/>
              <a:ext cx="9144073" cy="3387528"/>
            </a:xfrm>
            <a:custGeom>
              <a:rect b="b" l="l" r="r" t="t"/>
              <a:pathLst>
                <a:path extrusionOk="0" h="27988" w="75549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157086" y="3267910"/>
            <a:ext cx="8805008" cy="960064"/>
            <a:chOff x="-157086" y="3267910"/>
            <a:chExt cx="8805008" cy="960064"/>
          </a:xfrm>
        </p:grpSpPr>
        <p:sp>
          <p:nvSpPr>
            <p:cNvPr id="22" name="Google Shape;22;p2"/>
            <p:cNvSpPr/>
            <p:nvPr/>
          </p:nvSpPr>
          <p:spPr>
            <a:xfrm flipH="1">
              <a:off x="-157086" y="3412226"/>
              <a:ext cx="433107" cy="515232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-2" y="3276996"/>
              <a:ext cx="799631" cy="950978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14492" y="3267910"/>
              <a:ext cx="561399" cy="668185"/>
            </a:xfrm>
            <a:custGeom>
              <a:rect b="b" l="l" r="r" t="t"/>
              <a:pathLst>
                <a:path extrusionOk="0" h="11651" w="9789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17673" y="3315486"/>
              <a:ext cx="370080" cy="440219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03027" y="3479778"/>
              <a:ext cx="319669" cy="380116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8908" y="3637058"/>
              <a:ext cx="249014" cy="295697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2329" y="3449736"/>
              <a:ext cx="370080" cy="440219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11"/>
          <p:cNvSpPr/>
          <p:nvPr/>
        </p:nvSpPr>
        <p:spPr>
          <a:xfrm flipH="1">
            <a:off x="-85711" y="4246899"/>
            <a:ext cx="9315411" cy="1001376"/>
          </a:xfrm>
          <a:custGeom>
            <a:rect b="b" l="l" r="r" t="t"/>
            <a:pathLst>
              <a:path extrusionOk="0" h="8235" w="58894">
                <a:moveTo>
                  <a:pt x="56684" y="1"/>
                </a:moveTo>
                <a:cubicBezTo>
                  <a:pt x="56351" y="1"/>
                  <a:pt x="55945" y="24"/>
                  <a:pt x="55476" y="93"/>
                </a:cubicBezTo>
                <a:cubicBezTo>
                  <a:pt x="55476" y="93"/>
                  <a:pt x="55332" y="104"/>
                  <a:pt x="54812" y="104"/>
                </a:cubicBezTo>
                <a:cubicBezTo>
                  <a:pt x="54469" y="104"/>
                  <a:pt x="53963" y="100"/>
                  <a:pt x="53228" y="83"/>
                </a:cubicBezTo>
                <a:cubicBezTo>
                  <a:pt x="53079" y="80"/>
                  <a:pt x="52930" y="79"/>
                  <a:pt x="52782" y="79"/>
                </a:cubicBezTo>
                <a:cubicBezTo>
                  <a:pt x="51821" y="79"/>
                  <a:pt x="50857" y="133"/>
                  <a:pt x="49924" y="187"/>
                </a:cubicBezTo>
                <a:cubicBezTo>
                  <a:pt x="47832" y="300"/>
                  <a:pt x="45749" y="466"/>
                  <a:pt x="43823" y="746"/>
                </a:cubicBezTo>
                <a:cubicBezTo>
                  <a:pt x="43243" y="839"/>
                  <a:pt x="42715" y="963"/>
                  <a:pt x="42114" y="1036"/>
                </a:cubicBezTo>
                <a:cubicBezTo>
                  <a:pt x="41555" y="1108"/>
                  <a:pt x="40943" y="1119"/>
                  <a:pt x="40374" y="1191"/>
                </a:cubicBezTo>
                <a:cubicBezTo>
                  <a:pt x="39721" y="1264"/>
                  <a:pt x="39369" y="1398"/>
                  <a:pt x="38883" y="1543"/>
                </a:cubicBezTo>
                <a:cubicBezTo>
                  <a:pt x="36521" y="2258"/>
                  <a:pt x="33849" y="2206"/>
                  <a:pt x="31415" y="2631"/>
                </a:cubicBezTo>
                <a:cubicBezTo>
                  <a:pt x="30240" y="2839"/>
                  <a:pt x="28955" y="2924"/>
                  <a:pt x="27599" y="2924"/>
                </a:cubicBezTo>
                <a:cubicBezTo>
                  <a:pt x="21673" y="2924"/>
                  <a:pt x="14400" y="1305"/>
                  <a:pt x="9151" y="1305"/>
                </a:cubicBezTo>
                <a:cubicBezTo>
                  <a:pt x="9097" y="1305"/>
                  <a:pt x="9044" y="1305"/>
                  <a:pt x="8991" y="1305"/>
                </a:cubicBezTo>
                <a:cubicBezTo>
                  <a:pt x="5034" y="1326"/>
                  <a:pt x="4008" y="2144"/>
                  <a:pt x="31" y="3377"/>
                </a:cubicBezTo>
                <a:lnTo>
                  <a:pt x="0" y="3377"/>
                </a:lnTo>
                <a:lnTo>
                  <a:pt x="0" y="8234"/>
                </a:lnTo>
                <a:lnTo>
                  <a:pt x="58894" y="8234"/>
                </a:lnTo>
                <a:lnTo>
                  <a:pt x="58894" y="166"/>
                </a:lnTo>
                <a:cubicBezTo>
                  <a:pt x="58894" y="166"/>
                  <a:pt x="58831" y="168"/>
                  <a:pt x="58730" y="168"/>
                </a:cubicBezTo>
                <a:cubicBezTo>
                  <a:pt x="58501" y="168"/>
                  <a:pt x="58075" y="158"/>
                  <a:pt x="57723" y="93"/>
                </a:cubicBezTo>
                <a:cubicBezTo>
                  <a:pt x="57723" y="93"/>
                  <a:pt x="57350" y="1"/>
                  <a:pt x="56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1087016" y="4707431"/>
            <a:ext cx="627403" cy="299432"/>
            <a:chOff x="5497033" y="3332223"/>
            <a:chExt cx="875895" cy="418025"/>
          </a:xfrm>
        </p:grpSpPr>
        <p:sp>
          <p:nvSpPr>
            <p:cNvPr id="175" name="Google Shape;175;p11"/>
            <p:cNvSpPr/>
            <p:nvPr/>
          </p:nvSpPr>
          <p:spPr>
            <a:xfrm>
              <a:off x="5497033" y="3592703"/>
              <a:ext cx="840300" cy="157546"/>
            </a:xfrm>
            <a:custGeom>
              <a:rect b="b" l="l" r="r" t="t"/>
              <a:pathLst>
                <a:path extrusionOk="0" h="2847" w="15185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535992" y="3332223"/>
              <a:ext cx="828845" cy="385813"/>
            </a:xfrm>
            <a:custGeom>
              <a:rect b="b" l="l" r="r" t="t"/>
              <a:pathLst>
                <a:path extrusionOk="0" h="6972" w="14978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535992" y="3494532"/>
              <a:ext cx="691276" cy="223508"/>
            </a:xfrm>
            <a:custGeom>
              <a:rect b="b" l="l" r="r" t="t"/>
              <a:pathLst>
                <a:path extrusionOk="0" h="4039" w="12492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643736" y="3531221"/>
              <a:ext cx="522773" cy="83726"/>
            </a:xfrm>
            <a:custGeom>
              <a:rect b="b" l="l" r="r" t="t"/>
              <a:pathLst>
                <a:path extrusionOk="0" h="1513" w="9447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572681" y="3332223"/>
              <a:ext cx="687845" cy="85552"/>
            </a:xfrm>
            <a:custGeom>
              <a:rect b="b" l="l" r="r" t="t"/>
              <a:pathLst>
                <a:path extrusionOk="0" h="1546" w="1243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062706" y="3385072"/>
              <a:ext cx="310222" cy="333132"/>
            </a:xfrm>
            <a:custGeom>
              <a:rect b="b" l="l" r="r" t="t"/>
              <a:pathLst>
                <a:path extrusionOk="0" h="6020" w="5606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106866" y="3415453"/>
              <a:ext cx="248853" cy="267003"/>
            </a:xfrm>
            <a:custGeom>
              <a:rect b="b" l="l" r="r" t="t"/>
              <a:pathLst>
                <a:path extrusionOk="0" h="4825" w="4497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1"/>
          <p:cNvSpPr/>
          <p:nvPr/>
        </p:nvSpPr>
        <p:spPr>
          <a:xfrm flipH="1">
            <a:off x="8132251" y="3970675"/>
            <a:ext cx="440876" cy="523527"/>
          </a:xfrm>
          <a:custGeom>
            <a:rect b="b" l="l" r="r" t="t"/>
            <a:pathLst>
              <a:path extrusionOk="0" h="5156" w="4342">
                <a:moveTo>
                  <a:pt x="2166" y="0"/>
                </a:moveTo>
                <a:cubicBezTo>
                  <a:pt x="2062" y="279"/>
                  <a:pt x="1679" y="974"/>
                  <a:pt x="1482" y="1181"/>
                </a:cubicBezTo>
                <a:cubicBezTo>
                  <a:pt x="1658" y="1181"/>
                  <a:pt x="1855" y="1005"/>
                  <a:pt x="1855" y="1005"/>
                </a:cubicBezTo>
                <a:lnTo>
                  <a:pt x="1855" y="1005"/>
                </a:lnTo>
                <a:cubicBezTo>
                  <a:pt x="1627" y="1357"/>
                  <a:pt x="1368" y="1585"/>
                  <a:pt x="1161" y="1792"/>
                </a:cubicBezTo>
                <a:cubicBezTo>
                  <a:pt x="1379" y="1792"/>
                  <a:pt x="1803" y="1595"/>
                  <a:pt x="1803" y="1595"/>
                </a:cubicBezTo>
                <a:lnTo>
                  <a:pt x="1803" y="1595"/>
                </a:lnTo>
                <a:cubicBezTo>
                  <a:pt x="1679" y="1823"/>
                  <a:pt x="1379" y="2123"/>
                  <a:pt x="1244" y="2217"/>
                </a:cubicBezTo>
                <a:cubicBezTo>
                  <a:pt x="1347" y="2217"/>
                  <a:pt x="1575" y="2123"/>
                  <a:pt x="1575" y="2123"/>
                </a:cubicBezTo>
                <a:lnTo>
                  <a:pt x="1575" y="2123"/>
                </a:lnTo>
                <a:cubicBezTo>
                  <a:pt x="1575" y="2123"/>
                  <a:pt x="1264" y="2403"/>
                  <a:pt x="1037" y="2537"/>
                </a:cubicBezTo>
                <a:cubicBezTo>
                  <a:pt x="1244" y="2537"/>
                  <a:pt x="1544" y="2434"/>
                  <a:pt x="1544" y="2434"/>
                </a:cubicBezTo>
                <a:lnTo>
                  <a:pt x="1544" y="2434"/>
                </a:lnTo>
                <a:cubicBezTo>
                  <a:pt x="1347" y="2652"/>
                  <a:pt x="933" y="3035"/>
                  <a:pt x="622" y="3190"/>
                </a:cubicBezTo>
                <a:cubicBezTo>
                  <a:pt x="649" y="3196"/>
                  <a:pt x="682" y="3199"/>
                  <a:pt x="718" y="3199"/>
                </a:cubicBezTo>
                <a:cubicBezTo>
                  <a:pt x="864" y="3199"/>
                  <a:pt x="1057" y="3159"/>
                  <a:pt x="1057" y="3159"/>
                </a:cubicBezTo>
                <a:lnTo>
                  <a:pt x="1057" y="3159"/>
                </a:lnTo>
                <a:cubicBezTo>
                  <a:pt x="1057" y="3159"/>
                  <a:pt x="954" y="3253"/>
                  <a:pt x="799" y="3315"/>
                </a:cubicBezTo>
                <a:cubicBezTo>
                  <a:pt x="933" y="3304"/>
                  <a:pt x="1244" y="3262"/>
                  <a:pt x="1327" y="3190"/>
                </a:cubicBezTo>
                <a:lnTo>
                  <a:pt x="1327" y="3190"/>
                </a:lnTo>
                <a:cubicBezTo>
                  <a:pt x="1109" y="3439"/>
                  <a:pt x="695" y="3677"/>
                  <a:pt x="364" y="3863"/>
                </a:cubicBezTo>
                <a:cubicBezTo>
                  <a:pt x="378" y="3864"/>
                  <a:pt x="393" y="3864"/>
                  <a:pt x="408" y="3864"/>
                </a:cubicBezTo>
                <a:cubicBezTo>
                  <a:pt x="694" y="3864"/>
                  <a:pt x="1068" y="3770"/>
                  <a:pt x="1068" y="3770"/>
                </a:cubicBezTo>
                <a:lnTo>
                  <a:pt x="1068" y="3770"/>
                </a:lnTo>
                <a:cubicBezTo>
                  <a:pt x="829" y="4029"/>
                  <a:pt x="270" y="4340"/>
                  <a:pt x="53" y="4433"/>
                </a:cubicBezTo>
                <a:cubicBezTo>
                  <a:pt x="176" y="4477"/>
                  <a:pt x="310" y="4489"/>
                  <a:pt x="418" y="4489"/>
                </a:cubicBezTo>
                <a:cubicBezTo>
                  <a:pt x="536" y="4489"/>
                  <a:pt x="622" y="4475"/>
                  <a:pt x="622" y="4475"/>
                </a:cubicBezTo>
                <a:lnTo>
                  <a:pt x="622" y="4475"/>
                </a:lnTo>
                <a:cubicBezTo>
                  <a:pt x="622" y="4475"/>
                  <a:pt x="477" y="4526"/>
                  <a:pt x="343" y="4558"/>
                </a:cubicBezTo>
                <a:cubicBezTo>
                  <a:pt x="401" y="4585"/>
                  <a:pt x="480" y="4596"/>
                  <a:pt x="567" y="4596"/>
                </a:cubicBezTo>
                <a:cubicBezTo>
                  <a:pt x="834" y="4596"/>
                  <a:pt x="1172" y="4495"/>
                  <a:pt x="1172" y="4495"/>
                </a:cubicBezTo>
                <a:lnTo>
                  <a:pt x="1172" y="4495"/>
                </a:lnTo>
                <a:cubicBezTo>
                  <a:pt x="902" y="4713"/>
                  <a:pt x="1" y="5023"/>
                  <a:pt x="1" y="5023"/>
                </a:cubicBezTo>
                <a:cubicBezTo>
                  <a:pt x="473" y="5126"/>
                  <a:pt x="934" y="5155"/>
                  <a:pt x="1310" y="5155"/>
                </a:cubicBezTo>
                <a:cubicBezTo>
                  <a:pt x="1767" y="5155"/>
                  <a:pt x="2098" y="5112"/>
                  <a:pt x="2166" y="5106"/>
                </a:cubicBezTo>
                <a:cubicBezTo>
                  <a:pt x="2234" y="5112"/>
                  <a:pt x="2565" y="5155"/>
                  <a:pt x="3024" y="5155"/>
                </a:cubicBezTo>
                <a:cubicBezTo>
                  <a:pt x="3401" y="5155"/>
                  <a:pt x="3864" y="5126"/>
                  <a:pt x="4341" y="5023"/>
                </a:cubicBezTo>
                <a:cubicBezTo>
                  <a:pt x="4341" y="5023"/>
                  <a:pt x="3439" y="4713"/>
                  <a:pt x="3160" y="4495"/>
                </a:cubicBezTo>
                <a:lnTo>
                  <a:pt x="3160" y="4495"/>
                </a:lnTo>
                <a:cubicBezTo>
                  <a:pt x="3160" y="4495"/>
                  <a:pt x="3497" y="4596"/>
                  <a:pt x="3765" y="4596"/>
                </a:cubicBezTo>
                <a:cubicBezTo>
                  <a:pt x="3851" y="4596"/>
                  <a:pt x="3931" y="4585"/>
                  <a:pt x="3989" y="4558"/>
                </a:cubicBezTo>
                <a:cubicBezTo>
                  <a:pt x="3854" y="4526"/>
                  <a:pt x="3709" y="4475"/>
                  <a:pt x="3709" y="4475"/>
                </a:cubicBezTo>
                <a:lnTo>
                  <a:pt x="3709" y="4475"/>
                </a:lnTo>
                <a:cubicBezTo>
                  <a:pt x="3709" y="4475"/>
                  <a:pt x="3798" y="4489"/>
                  <a:pt x="3919" y="4489"/>
                </a:cubicBezTo>
                <a:cubicBezTo>
                  <a:pt x="4029" y="4489"/>
                  <a:pt x="4166" y="4477"/>
                  <a:pt x="4289" y="4433"/>
                </a:cubicBezTo>
                <a:cubicBezTo>
                  <a:pt x="4061" y="4340"/>
                  <a:pt x="3502" y="4029"/>
                  <a:pt x="3264" y="3770"/>
                </a:cubicBezTo>
                <a:lnTo>
                  <a:pt x="3264" y="3770"/>
                </a:lnTo>
                <a:cubicBezTo>
                  <a:pt x="3264" y="3770"/>
                  <a:pt x="3638" y="3864"/>
                  <a:pt x="3933" y="3864"/>
                </a:cubicBezTo>
                <a:cubicBezTo>
                  <a:pt x="3948" y="3864"/>
                  <a:pt x="3963" y="3864"/>
                  <a:pt x="3978" y="3863"/>
                </a:cubicBezTo>
                <a:cubicBezTo>
                  <a:pt x="3647" y="3677"/>
                  <a:pt x="3232" y="3439"/>
                  <a:pt x="3004" y="3190"/>
                </a:cubicBezTo>
                <a:lnTo>
                  <a:pt x="3004" y="3190"/>
                </a:lnTo>
                <a:cubicBezTo>
                  <a:pt x="3087" y="3262"/>
                  <a:pt x="3398" y="3304"/>
                  <a:pt x="3543" y="3315"/>
                </a:cubicBezTo>
                <a:cubicBezTo>
                  <a:pt x="3388" y="3253"/>
                  <a:pt x="3285" y="3159"/>
                  <a:pt x="3285" y="3159"/>
                </a:cubicBezTo>
                <a:lnTo>
                  <a:pt x="3285" y="3159"/>
                </a:lnTo>
                <a:cubicBezTo>
                  <a:pt x="3285" y="3159"/>
                  <a:pt x="3471" y="3199"/>
                  <a:pt x="3614" y="3199"/>
                </a:cubicBezTo>
                <a:cubicBezTo>
                  <a:pt x="3650" y="3199"/>
                  <a:pt x="3682" y="3196"/>
                  <a:pt x="3709" y="3190"/>
                </a:cubicBezTo>
                <a:cubicBezTo>
                  <a:pt x="3398" y="3035"/>
                  <a:pt x="2984" y="2652"/>
                  <a:pt x="2797" y="2434"/>
                </a:cubicBezTo>
                <a:lnTo>
                  <a:pt x="2797" y="2434"/>
                </a:lnTo>
                <a:cubicBezTo>
                  <a:pt x="2797" y="2434"/>
                  <a:pt x="3087" y="2537"/>
                  <a:pt x="3294" y="2537"/>
                </a:cubicBezTo>
                <a:cubicBezTo>
                  <a:pt x="3077" y="2403"/>
                  <a:pt x="2756" y="2123"/>
                  <a:pt x="2756" y="2123"/>
                </a:cubicBezTo>
                <a:lnTo>
                  <a:pt x="2756" y="2123"/>
                </a:lnTo>
                <a:cubicBezTo>
                  <a:pt x="2756" y="2123"/>
                  <a:pt x="2984" y="2217"/>
                  <a:pt x="3087" y="2217"/>
                </a:cubicBezTo>
                <a:cubicBezTo>
                  <a:pt x="2953" y="2123"/>
                  <a:pt x="2652" y="1823"/>
                  <a:pt x="2539" y="1595"/>
                </a:cubicBezTo>
                <a:lnTo>
                  <a:pt x="2539" y="1595"/>
                </a:lnTo>
                <a:cubicBezTo>
                  <a:pt x="2539" y="1595"/>
                  <a:pt x="2953" y="1792"/>
                  <a:pt x="3181" y="1792"/>
                </a:cubicBezTo>
                <a:cubicBezTo>
                  <a:pt x="2974" y="1585"/>
                  <a:pt x="2705" y="1357"/>
                  <a:pt x="2487" y="1005"/>
                </a:cubicBezTo>
                <a:lnTo>
                  <a:pt x="2487" y="1005"/>
                </a:lnTo>
                <a:cubicBezTo>
                  <a:pt x="2487" y="1005"/>
                  <a:pt x="2673" y="1181"/>
                  <a:pt x="2850" y="1181"/>
                </a:cubicBezTo>
                <a:cubicBezTo>
                  <a:pt x="2652" y="974"/>
                  <a:pt x="2279" y="279"/>
                  <a:pt x="21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489300" y="3601826"/>
            <a:ext cx="847451" cy="766882"/>
            <a:chOff x="-44100" y="4189701"/>
            <a:chExt cx="847451" cy="766882"/>
          </a:xfrm>
        </p:grpSpPr>
        <p:sp>
          <p:nvSpPr>
            <p:cNvPr id="184" name="Google Shape;184;p11"/>
            <p:cNvSpPr/>
            <p:nvPr/>
          </p:nvSpPr>
          <p:spPr>
            <a:xfrm flipH="1">
              <a:off x="-44100" y="4417447"/>
              <a:ext cx="377979" cy="449351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flipH="1">
              <a:off x="158444" y="4189701"/>
              <a:ext cx="644907" cy="766882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1"/>
          <p:cNvGrpSpPr/>
          <p:nvPr/>
        </p:nvGrpSpPr>
        <p:grpSpPr>
          <a:xfrm flipH="1">
            <a:off x="7449716" y="4707431"/>
            <a:ext cx="627403" cy="299432"/>
            <a:chOff x="5497033" y="3332223"/>
            <a:chExt cx="875895" cy="418025"/>
          </a:xfrm>
        </p:grpSpPr>
        <p:sp>
          <p:nvSpPr>
            <p:cNvPr id="187" name="Google Shape;187;p11"/>
            <p:cNvSpPr/>
            <p:nvPr/>
          </p:nvSpPr>
          <p:spPr>
            <a:xfrm>
              <a:off x="5497033" y="3592703"/>
              <a:ext cx="840300" cy="157546"/>
            </a:xfrm>
            <a:custGeom>
              <a:rect b="b" l="l" r="r" t="t"/>
              <a:pathLst>
                <a:path extrusionOk="0" h="2847" w="15185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535992" y="3332223"/>
              <a:ext cx="828845" cy="385813"/>
            </a:xfrm>
            <a:custGeom>
              <a:rect b="b" l="l" r="r" t="t"/>
              <a:pathLst>
                <a:path extrusionOk="0" h="6972" w="14978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535992" y="3494532"/>
              <a:ext cx="691276" cy="223508"/>
            </a:xfrm>
            <a:custGeom>
              <a:rect b="b" l="l" r="r" t="t"/>
              <a:pathLst>
                <a:path extrusionOk="0" h="4039" w="12492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643736" y="3531221"/>
              <a:ext cx="522773" cy="83726"/>
            </a:xfrm>
            <a:custGeom>
              <a:rect b="b" l="l" r="r" t="t"/>
              <a:pathLst>
                <a:path extrusionOk="0" h="1513" w="9447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572681" y="3332223"/>
              <a:ext cx="687845" cy="85552"/>
            </a:xfrm>
            <a:custGeom>
              <a:rect b="b" l="l" r="r" t="t"/>
              <a:pathLst>
                <a:path extrusionOk="0" h="1546" w="1243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062706" y="3385072"/>
              <a:ext cx="310222" cy="333132"/>
            </a:xfrm>
            <a:custGeom>
              <a:rect b="b" l="l" r="r" t="t"/>
              <a:pathLst>
                <a:path extrusionOk="0" h="6020" w="5606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106866" y="3415453"/>
              <a:ext cx="248853" cy="267003"/>
            </a:xfrm>
            <a:custGeom>
              <a:rect b="b" l="l" r="r" t="t"/>
              <a:pathLst>
                <a:path extrusionOk="0" h="4825" w="4497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3"/>
          <p:cNvGrpSpPr/>
          <p:nvPr/>
        </p:nvGrpSpPr>
        <p:grpSpPr>
          <a:xfrm>
            <a:off x="-99050" y="3947199"/>
            <a:ext cx="9342084" cy="1348697"/>
            <a:chOff x="-99050" y="3947199"/>
            <a:chExt cx="9342084" cy="1348697"/>
          </a:xfrm>
        </p:grpSpPr>
        <p:sp>
          <p:nvSpPr>
            <p:cNvPr id="197" name="Google Shape;197;p13"/>
            <p:cNvSpPr/>
            <p:nvPr/>
          </p:nvSpPr>
          <p:spPr>
            <a:xfrm>
              <a:off x="858324" y="3947199"/>
              <a:ext cx="7743687" cy="958609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-99050" y="4337300"/>
              <a:ext cx="9342084" cy="958596"/>
            </a:xfrm>
            <a:custGeom>
              <a:rect b="b" l="l" r="r" t="t"/>
              <a:pathLst>
                <a:path extrusionOk="0" h="7625" w="75073">
                  <a:moveTo>
                    <a:pt x="45605" y="1"/>
                  </a:moveTo>
                  <a:cubicBezTo>
                    <a:pt x="44756" y="1"/>
                    <a:pt x="43254" y="125"/>
                    <a:pt x="42539" y="167"/>
                  </a:cubicBezTo>
                  <a:cubicBezTo>
                    <a:pt x="41089" y="239"/>
                    <a:pt x="39577" y="301"/>
                    <a:pt x="38034" y="363"/>
                  </a:cubicBezTo>
                  <a:cubicBezTo>
                    <a:pt x="37221" y="392"/>
                    <a:pt x="36585" y="406"/>
                    <a:pt x="36027" y="406"/>
                  </a:cubicBezTo>
                  <a:cubicBezTo>
                    <a:pt x="34985" y="406"/>
                    <a:pt x="34216" y="358"/>
                    <a:pt x="33083" y="270"/>
                  </a:cubicBezTo>
                  <a:cubicBezTo>
                    <a:pt x="32639" y="235"/>
                    <a:pt x="32196" y="221"/>
                    <a:pt x="31754" y="221"/>
                  </a:cubicBezTo>
                  <a:cubicBezTo>
                    <a:pt x="30380" y="221"/>
                    <a:pt x="29024" y="355"/>
                    <a:pt x="27738" y="394"/>
                  </a:cubicBezTo>
                  <a:cubicBezTo>
                    <a:pt x="27384" y="407"/>
                    <a:pt x="27059" y="412"/>
                    <a:pt x="26756" y="412"/>
                  </a:cubicBezTo>
                  <a:cubicBezTo>
                    <a:pt x="25157" y="412"/>
                    <a:pt x="24155" y="267"/>
                    <a:pt x="22517" y="267"/>
                  </a:cubicBezTo>
                  <a:cubicBezTo>
                    <a:pt x="22387" y="267"/>
                    <a:pt x="22253" y="268"/>
                    <a:pt x="22114" y="270"/>
                  </a:cubicBezTo>
                  <a:cubicBezTo>
                    <a:pt x="20281" y="312"/>
                    <a:pt x="18935" y="457"/>
                    <a:pt x="17215" y="519"/>
                  </a:cubicBezTo>
                  <a:cubicBezTo>
                    <a:pt x="16724" y="533"/>
                    <a:pt x="16197" y="548"/>
                    <a:pt x="15685" y="548"/>
                  </a:cubicBezTo>
                  <a:cubicBezTo>
                    <a:pt x="15473" y="548"/>
                    <a:pt x="15264" y="546"/>
                    <a:pt x="15061" y="539"/>
                  </a:cubicBezTo>
                  <a:cubicBezTo>
                    <a:pt x="14098" y="507"/>
                    <a:pt x="13443" y="415"/>
                    <a:pt x="12504" y="415"/>
                  </a:cubicBezTo>
                  <a:cubicBezTo>
                    <a:pt x="12260" y="415"/>
                    <a:pt x="11997" y="421"/>
                    <a:pt x="11705" y="436"/>
                  </a:cubicBezTo>
                  <a:cubicBezTo>
                    <a:pt x="10265" y="498"/>
                    <a:pt x="8276" y="643"/>
                    <a:pt x="6568" y="643"/>
                  </a:cubicBezTo>
                  <a:cubicBezTo>
                    <a:pt x="6101" y="664"/>
                    <a:pt x="2818" y="829"/>
                    <a:pt x="2818" y="829"/>
                  </a:cubicBezTo>
                  <a:lnTo>
                    <a:pt x="1" y="974"/>
                  </a:lnTo>
                  <a:lnTo>
                    <a:pt x="1" y="7624"/>
                  </a:lnTo>
                  <a:lnTo>
                    <a:pt x="75072" y="7624"/>
                  </a:lnTo>
                  <a:lnTo>
                    <a:pt x="75072" y="974"/>
                  </a:lnTo>
                  <a:lnTo>
                    <a:pt x="71509" y="788"/>
                  </a:lnTo>
                  <a:cubicBezTo>
                    <a:pt x="71509" y="788"/>
                    <a:pt x="67366" y="560"/>
                    <a:pt x="66766" y="539"/>
                  </a:cubicBezTo>
                  <a:cubicBezTo>
                    <a:pt x="65233" y="467"/>
                    <a:pt x="63441" y="374"/>
                    <a:pt x="61815" y="301"/>
                  </a:cubicBezTo>
                  <a:cubicBezTo>
                    <a:pt x="61117" y="276"/>
                    <a:pt x="60439" y="265"/>
                    <a:pt x="59777" y="265"/>
                  </a:cubicBezTo>
                  <a:cubicBezTo>
                    <a:pt x="58485" y="265"/>
                    <a:pt x="57259" y="309"/>
                    <a:pt x="56087" y="384"/>
                  </a:cubicBezTo>
                  <a:cubicBezTo>
                    <a:pt x="55900" y="394"/>
                    <a:pt x="55704" y="415"/>
                    <a:pt x="55476" y="415"/>
                  </a:cubicBezTo>
                  <a:cubicBezTo>
                    <a:pt x="55418" y="416"/>
                    <a:pt x="55356" y="417"/>
                    <a:pt x="55290" y="417"/>
                  </a:cubicBezTo>
                  <a:cubicBezTo>
                    <a:pt x="54109" y="417"/>
                    <a:pt x="51896" y="247"/>
                    <a:pt x="51032" y="197"/>
                  </a:cubicBezTo>
                  <a:cubicBezTo>
                    <a:pt x="49416" y="104"/>
                    <a:pt x="47584" y="1"/>
                    <a:pt x="45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-96633" y="3822024"/>
            <a:ext cx="9339710" cy="798107"/>
            <a:chOff x="-96633" y="3822024"/>
            <a:chExt cx="9339710" cy="798107"/>
          </a:xfrm>
        </p:grpSpPr>
        <p:sp>
          <p:nvSpPr>
            <p:cNvPr id="200" name="Google Shape;200;p13"/>
            <p:cNvSpPr/>
            <p:nvPr/>
          </p:nvSpPr>
          <p:spPr>
            <a:xfrm>
              <a:off x="8357396" y="4040145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908228" y="407122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-96633" y="3895022"/>
              <a:ext cx="481379" cy="572695"/>
            </a:xfrm>
            <a:custGeom>
              <a:rect b="b" l="l" r="r" t="t"/>
              <a:pathLst>
                <a:path extrusionOk="0" h="9514" w="7997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780001" y="4105928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101753" y="4038366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18401" y="4153236"/>
              <a:ext cx="264823" cy="314494"/>
            </a:xfrm>
            <a:custGeom>
              <a:rect b="b" l="l" r="r" t="t"/>
              <a:pathLst>
                <a:path extrusionOk="0" h="5155" w="4341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492323" y="382202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474404" y="3983897"/>
              <a:ext cx="481379" cy="572695"/>
            </a:xfrm>
            <a:custGeom>
              <a:rect b="b" l="l" r="r" t="t"/>
              <a:pathLst>
                <a:path extrusionOk="0" h="9514" w="7997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43775" y="3940899"/>
              <a:ext cx="571330" cy="679232"/>
            </a:xfrm>
            <a:custGeom>
              <a:rect b="b" l="l" r="r" t="t"/>
              <a:pathLst>
                <a:path extrusionOk="0" h="11035" w="9282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143769" y="4184889"/>
            <a:ext cx="1217098" cy="847731"/>
            <a:chOff x="143769" y="4184889"/>
            <a:chExt cx="1217098" cy="847731"/>
          </a:xfrm>
        </p:grpSpPr>
        <p:grpSp>
          <p:nvGrpSpPr>
            <p:cNvPr id="210" name="Google Shape;210;p13"/>
            <p:cNvGrpSpPr/>
            <p:nvPr/>
          </p:nvGrpSpPr>
          <p:grpSpPr>
            <a:xfrm>
              <a:off x="1010636" y="4391523"/>
              <a:ext cx="350231" cy="433964"/>
              <a:chOff x="6111736" y="1809298"/>
              <a:chExt cx="350231" cy="433964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3"/>
            <p:cNvGrpSpPr/>
            <p:nvPr/>
          </p:nvGrpSpPr>
          <p:grpSpPr>
            <a:xfrm>
              <a:off x="143769" y="4184889"/>
              <a:ext cx="769247" cy="847731"/>
              <a:chOff x="5460294" y="2819789"/>
              <a:chExt cx="769247" cy="847731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hasCustomPrompt="1" idx="2" type="title"/>
          </p:nvPr>
        </p:nvSpPr>
        <p:spPr>
          <a:xfrm>
            <a:off x="1505375" y="1480883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/>
          <p:nvPr>
            <p:ph hasCustomPrompt="1" idx="3" type="title"/>
          </p:nvPr>
        </p:nvSpPr>
        <p:spPr>
          <a:xfrm>
            <a:off x="1505375" y="276189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4" type="title"/>
          </p:nvPr>
        </p:nvSpPr>
        <p:spPr>
          <a:xfrm>
            <a:off x="4204675" y="1480883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5" type="title"/>
          </p:nvPr>
        </p:nvSpPr>
        <p:spPr>
          <a:xfrm>
            <a:off x="4204675" y="276189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hasCustomPrompt="1" idx="6" type="title"/>
          </p:nvPr>
        </p:nvSpPr>
        <p:spPr>
          <a:xfrm>
            <a:off x="6903925" y="1480883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hasCustomPrompt="1" idx="7" type="title"/>
          </p:nvPr>
        </p:nvSpPr>
        <p:spPr>
          <a:xfrm>
            <a:off x="6903925" y="276189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idx="1" type="subTitle"/>
          </p:nvPr>
        </p:nvSpPr>
        <p:spPr>
          <a:xfrm>
            <a:off x="719975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8" type="subTitle"/>
          </p:nvPr>
        </p:nvSpPr>
        <p:spPr>
          <a:xfrm>
            <a:off x="3419275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9" type="subTitle"/>
          </p:nvPr>
        </p:nvSpPr>
        <p:spPr>
          <a:xfrm>
            <a:off x="6118525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13" type="subTitle"/>
          </p:nvPr>
        </p:nvSpPr>
        <p:spPr>
          <a:xfrm>
            <a:off x="719975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14" type="subTitle"/>
          </p:nvPr>
        </p:nvSpPr>
        <p:spPr>
          <a:xfrm>
            <a:off x="3419275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idx="15" type="subTitle"/>
          </p:nvPr>
        </p:nvSpPr>
        <p:spPr>
          <a:xfrm>
            <a:off x="6118525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3"/>
          <p:cNvGrpSpPr/>
          <p:nvPr/>
        </p:nvGrpSpPr>
        <p:grpSpPr>
          <a:xfrm>
            <a:off x="-391730" y="34825"/>
            <a:ext cx="8938782" cy="1096373"/>
            <a:chOff x="-391730" y="34825"/>
            <a:chExt cx="8938782" cy="1096373"/>
          </a:xfrm>
        </p:grpSpPr>
        <p:sp>
          <p:nvSpPr>
            <p:cNvPr id="246" name="Google Shape;246;p13"/>
            <p:cNvSpPr/>
            <p:nvPr/>
          </p:nvSpPr>
          <p:spPr>
            <a:xfrm>
              <a:off x="-391730" y="7988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356995" y="348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1657350" y="2720800"/>
            <a:ext cx="58293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8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0" name="Google Shape;250;p14"/>
          <p:cNvSpPr txBox="1"/>
          <p:nvPr>
            <p:ph idx="1" type="subTitle"/>
          </p:nvPr>
        </p:nvSpPr>
        <p:spPr>
          <a:xfrm>
            <a:off x="1657350" y="535000"/>
            <a:ext cx="5829300" cy="20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51" name="Google Shape;251;p14"/>
          <p:cNvGrpSpPr/>
          <p:nvPr/>
        </p:nvGrpSpPr>
        <p:grpSpPr>
          <a:xfrm>
            <a:off x="-57449" y="3990800"/>
            <a:ext cx="9258600" cy="1533680"/>
            <a:chOff x="-57449" y="3990800"/>
            <a:chExt cx="9258600" cy="1533680"/>
          </a:xfrm>
        </p:grpSpPr>
        <p:sp>
          <p:nvSpPr>
            <p:cNvPr id="252" name="Google Shape;252;p14"/>
            <p:cNvSpPr/>
            <p:nvPr/>
          </p:nvSpPr>
          <p:spPr>
            <a:xfrm flipH="1">
              <a:off x="4417522" y="3990800"/>
              <a:ext cx="4783526" cy="1457510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flipH="1">
              <a:off x="-57449" y="3994210"/>
              <a:ext cx="9258600" cy="1530270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63186" y="3468935"/>
            <a:ext cx="4603593" cy="1139564"/>
            <a:chOff x="63186" y="3468935"/>
            <a:chExt cx="4603593" cy="1139564"/>
          </a:xfrm>
        </p:grpSpPr>
        <p:sp>
          <p:nvSpPr>
            <p:cNvPr id="255" name="Google Shape;255;p14"/>
            <p:cNvSpPr/>
            <p:nvPr/>
          </p:nvSpPr>
          <p:spPr>
            <a:xfrm flipH="1">
              <a:off x="3687139" y="3728314"/>
              <a:ext cx="433107" cy="515232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 flipH="1">
              <a:off x="3867148" y="3657521"/>
              <a:ext cx="799631" cy="950978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79054" y="3468935"/>
              <a:ext cx="561399" cy="668185"/>
            </a:xfrm>
            <a:custGeom>
              <a:rect b="b" l="l" r="r" t="t"/>
              <a:pathLst>
                <a:path extrusionOk="0" h="11651" w="9789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3186" y="3650761"/>
              <a:ext cx="370080" cy="440219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943790" y="3680803"/>
              <a:ext cx="319669" cy="380116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263470" y="3838083"/>
              <a:ext cx="249014" cy="295697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flipH="1">
              <a:off x="3340004" y="3696911"/>
              <a:ext cx="370080" cy="440219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>
            <a:off x="-160800" y="77618"/>
            <a:ext cx="9542040" cy="3579908"/>
            <a:chOff x="-160800" y="77618"/>
            <a:chExt cx="9542040" cy="3579908"/>
          </a:xfrm>
        </p:grpSpPr>
        <p:grpSp>
          <p:nvGrpSpPr>
            <p:cNvPr id="263" name="Google Shape;263;p14"/>
            <p:cNvGrpSpPr/>
            <p:nvPr/>
          </p:nvGrpSpPr>
          <p:grpSpPr>
            <a:xfrm>
              <a:off x="-160800" y="77618"/>
              <a:ext cx="9542040" cy="3579908"/>
              <a:chOff x="-160800" y="77618"/>
              <a:chExt cx="9542040" cy="3579908"/>
            </a:xfrm>
          </p:grpSpPr>
          <p:grpSp>
            <p:nvGrpSpPr>
              <p:cNvPr id="264" name="Google Shape;264;p14"/>
              <p:cNvGrpSpPr/>
              <p:nvPr/>
            </p:nvGrpSpPr>
            <p:grpSpPr>
              <a:xfrm>
                <a:off x="-160800" y="77618"/>
                <a:ext cx="9542040" cy="1405319"/>
                <a:chOff x="-160800" y="77618"/>
                <a:chExt cx="9542040" cy="1405319"/>
              </a:xfrm>
            </p:grpSpPr>
            <p:sp>
              <p:nvSpPr>
                <p:cNvPr id="265" name="Google Shape;265;p14"/>
                <p:cNvSpPr/>
                <p:nvPr/>
              </p:nvSpPr>
              <p:spPr>
                <a:xfrm>
                  <a:off x="8428900" y="1150681"/>
                  <a:ext cx="952340" cy="332256"/>
                </a:xfrm>
                <a:custGeom>
                  <a:rect b="b" l="l" r="r" t="t"/>
                  <a:pathLst>
                    <a:path extrusionOk="0" h="4734" w="13569">
                      <a:moveTo>
                        <a:pt x="3035" y="1"/>
                      </a:moveTo>
                      <a:cubicBezTo>
                        <a:pt x="1750" y="1"/>
                        <a:pt x="704" y="1057"/>
                        <a:pt x="704" y="2351"/>
                      </a:cubicBezTo>
                      <a:cubicBezTo>
                        <a:pt x="704" y="2714"/>
                        <a:pt x="777" y="3056"/>
                        <a:pt x="922" y="3356"/>
                      </a:cubicBezTo>
                      <a:cubicBezTo>
                        <a:pt x="850" y="3336"/>
                        <a:pt x="777" y="3315"/>
                        <a:pt x="704" y="3315"/>
                      </a:cubicBezTo>
                      <a:cubicBezTo>
                        <a:pt x="311" y="3315"/>
                        <a:pt x="0" y="3636"/>
                        <a:pt x="0" y="4029"/>
                      </a:cubicBezTo>
                      <a:cubicBezTo>
                        <a:pt x="0" y="4413"/>
                        <a:pt x="311" y="4734"/>
                        <a:pt x="704" y="4734"/>
                      </a:cubicBezTo>
                      <a:lnTo>
                        <a:pt x="12874" y="4734"/>
                      </a:lnTo>
                      <a:cubicBezTo>
                        <a:pt x="13258" y="4734"/>
                        <a:pt x="13569" y="4413"/>
                        <a:pt x="13569" y="4029"/>
                      </a:cubicBezTo>
                      <a:cubicBezTo>
                        <a:pt x="13569" y="3636"/>
                        <a:pt x="13258" y="3315"/>
                        <a:pt x="12874" y="3315"/>
                      </a:cubicBezTo>
                      <a:cubicBezTo>
                        <a:pt x="12740" y="3315"/>
                        <a:pt x="12616" y="3356"/>
                        <a:pt x="12512" y="3419"/>
                      </a:cubicBezTo>
                      <a:cubicBezTo>
                        <a:pt x="12522" y="3387"/>
                        <a:pt x="12522" y="3356"/>
                        <a:pt x="12522" y="3315"/>
                      </a:cubicBezTo>
                      <a:cubicBezTo>
                        <a:pt x="12522" y="2549"/>
                        <a:pt x="11901" y="1927"/>
                        <a:pt x="11145" y="1927"/>
                      </a:cubicBezTo>
                      <a:cubicBezTo>
                        <a:pt x="10772" y="1927"/>
                        <a:pt x="10441" y="2072"/>
                        <a:pt x="10192" y="2310"/>
                      </a:cubicBezTo>
                      <a:cubicBezTo>
                        <a:pt x="10109" y="1927"/>
                        <a:pt x="9778" y="1647"/>
                        <a:pt x="9373" y="1647"/>
                      </a:cubicBezTo>
                      <a:cubicBezTo>
                        <a:pt x="8980" y="1647"/>
                        <a:pt x="8659" y="1916"/>
                        <a:pt x="8565" y="2279"/>
                      </a:cubicBezTo>
                      <a:cubicBezTo>
                        <a:pt x="8317" y="2061"/>
                        <a:pt x="7996" y="1927"/>
                        <a:pt x="7644" y="1927"/>
                      </a:cubicBezTo>
                      <a:cubicBezTo>
                        <a:pt x="7354" y="1927"/>
                        <a:pt x="7085" y="2020"/>
                        <a:pt x="6867" y="2176"/>
                      </a:cubicBezTo>
                      <a:cubicBezTo>
                        <a:pt x="6825" y="1741"/>
                        <a:pt x="6473" y="1409"/>
                        <a:pt x="6028" y="1409"/>
                      </a:cubicBezTo>
                      <a:cubicBezTo>
                        <a:pt x="5727" y="1409"/>
                        <a:pt x="5458" y="1575"/>
                        <a:pt x="5313" y="1813"/>
                      </a:cubicBezTo>
                      <a:cubicBezTo>
                        <a:pt x="5075" y="777"/>
                        <a:pt x="4143" y="1"/>
                        <a:pt x="30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626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4"/>
                <p:cNvSpPr/>
                <p:nvPr/>
              </p:nvSpPr>
              <p:spPr>
                <a:xfrm>
                  <a:off x="-160800" y="1025993"/>
                  <a:ext cx="875905" cy="304986"/>
                </a:xfrm>
                <a:custGeom>
                  <a:rect b="b" l="l" r="r" t="t"/>
                  <a:pathLst>
                    <a:path extrusionOk="0" h="5904" w="16956">
                      <a:moveTo>
                        <a:pt x="8369" y="0"/>
                      </a:moveTo>
                      <a:cubicBezTo>
                        <a:pt x="7074" y="0"/>
                        <a:pt x="5976" y="849"/>
                        <a:pt x="5594" y="2020"/>
                      </a:cubicBezTo>
                      <a:cubicBezTo>
                        <a:pt x="5407" y="1854"/>
                        <a:pt x="5168" y="1761"/>
                        <a:pt x="4899" y="1761"/>
                      </a:cubicBezTo>
                      <a:cubicBezTo>
                        <a:pt x="4340" y="1761"/>
                        <a:pt x="3884" y="2207"/>
                        <a:pt x="3863" y="2766"/>
                      </a:cubicBezTo>
                      <a:cubicBezTo>
                        <a:pt x="3563" y="2538"/>
                        <a:pt x="3201" y="2403"/>
                        <a:pt x="2807" y="2403"/>
                      </a:cubicBezTo>
                      <a:cubicBezTo>
                        <a:pt x="1854" y="2403"/>
                        <a:pt x="1088" y="3180"/>
                        <a:pt x="1088" y="4143"/>
                      </a:cubicBezTo>
                      <a:lnTo>
                        <a:pt x="1088" y="4175"/>
                      </a:lnTo>
                      <a:cubicBezTo>
                        <a:pt x="1015" y="4154"/>
                        <a:pt x="943" y="4143"/>
                        <a:pt x="870" y="4143"/>
                      </a:cubicBezTo>
                      <a:cubicBezTo>
                        <a:pt x="394" y="4143"/>
                        <a:pt x="0" y="4537"/>
                        <a:pt x="0" y="5024"/>
                      </a:cubicBezTo>
                      <a:cubicBezTo>
                        <a:pt x="0" y="5510"/>
                        <a:pt x="394" y="5904"/>
                        <a:pt x="870" y="5904"/>
                      </a:cubicBezTo>
                      <a:lnTo>
                        <a:pt x="16075" y="5904"/>
                      </a:lnTo>
                      <a:cubicBezTo>
                        <a:pt x="16562" y="5904"/>
                        <a:pt x="16955" y="5510"/>
                        <a:pt x="16955" y="5024"/>
                      </a:cubicBezTo>
                      <a:cubicBezTo>
                        <a:pt x="16955" y="4537"/>
                        <a:pt x="16562" y="4143"/>
                        <a:pt x="16075" y="4143"/>
                      </a:cubicBezTo>
                      <a:cubicBezTo>
                        <a:pt x="15920" y="4143"/>
                        <a:pt x="15765" y="4184"/>
                        <a:pt x="15640" y="4267"/>
                      </a:cubicBezTo>
                      <a:lnTo>
                        <a:pt x="15640" y="4143"/>
                      </a:lnTo>
                      <a:cubicBezTo>
                        <a:pt x="15640" y="3180"/>
                        <a:pt x="14874" y="2403"/>
                        <a:pt x="13921" y="2403"/>
                      </a:cubicBezTo>
                      <a:cubicBezTo>
                        <a:pt x="13465" y="2403"/>
                        <a:pt x="13040" y="2589"/>
                        <a:pt x="12740" y="2879"/>
                      </a:cubicBezTo>
                      <a:cubicBezTo>
                        <a:pt x="12637" y="2403"/>
                        <a:pt x="12212" y="2051"/>
                        <a:pt x="11714" y="2051"/>
                      </a:cubicBezTo>
                      <a:cubicBezTo>
                        <a:pt x="11518" y="2051"/>
                        <a:pt x="11342" y="2103"/>
                        <a:pt x="11187" y="2196"/>
                      </a:cubicBezTo>
                      <a:cubicBezTo>
                        <a:pt x="10865" y="932"/>
                        <a:pt x="9726" y="0"/>
                        <a:pt x="83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626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4"/>
                <p:cNvSpPr/>
                <p:nvPr/>
              </p:nvSpPr>
              <p:spPr>
                <a:xfrm>
                  <a:off x="4134050" y="77618"/>
                  <a:ext cx="875905" cy="304986"/>
                </a:xfrm>
                <a:custGeom>
                  <a:rect b="b" l="l" r="r" t="t"/>
                  <a:pathLst>
                    <a:path extrusionOk="0" h="5904" w="16956">
                      <a:moveTo>
                        <a:pt x="8369" y="0"/>
                      </a:moveTo>
                      <a:cubicBezTo>
                        <a:pt x="7074" y="0"/>
                        <a:pt x="5976" y="849"/>
                        <a:pt x="5594" y="2020"/>
                      </a:cubicBezTo>
                      <a:cubicBezTo>
                        <a:pt x="5407" y="1854"/>
                        <a:pt x="5168" y="1761"/>
                        <a:pt x="4899" y="1761"/>
                      </a:cubicBezTo>
                      <a:cubicBezTo>
                        <a:pt x="4340" y="1761"/>
                        <a:pt x="3884" y="2207"/>
                        <a:pt x="3863" y="2766"/>
                      </a:cubicBezTo>
                      <a:cubicBezTo>
                        <a:pt x="3563" y="2538"/>
                        <a:pt x="3201" y="2403"/>
                        <a:pt x="2807" y="2403"/>
                      </a:cubicBezTo>
                      <a:cubicBezTo>
                        <a:pt x="1854" y="2403"/>
                        <a:pt x="1088" y="3180"/>
                        <a:pt x="1088" y="4143"/>
                      </a:cubicBezTo>
                      <a:lnTo>
                        <a:pt x="1088" y="4175"/>
                      </a:lnTo>
                      <a:cubicBezTo>
                        <a:pt x="1015" y="4154"/>
                        <a:pt x="943" y="4143"/>
                        <a:pt x="870" y="4143"/>
                      </a:cubicBezTo>
                      <a:cubicBezTo>
                        <a:pt x="394" y="4143"/>
                        <a:pt x="0" y="4537"/>
                        <a:pt x="0" y="5024"/>
                      </a:cubicBezTo>
                      <a:cubicBezTo>
                        <a:pt x="0" y="5510"/>
                        <a:pt x="394" y="5904"/>
                        <a:pt x="870" y="5904"/>
                      </a:cubicBezTo>
                      <a:lnTo>
                        <a:pt x="16075" y="5904"/>
                      </a:lnTo>
                      <a:cubicBezTo>
                        <a:pt x="16562" y="5904"/>
                        <a:pt x="16955" y="5510"/>
                        <a:pt x="16955" y="5024"/>
                      </a:cubicBezTo>
                      <a:cubicBezTo>
                        <a:pt x="16955" y="4537"/>
                        <a:pt x="16562" y="4143"/>
                        <a:pt x="16075" y="4143"/>
                      </a:cubicBezTo>
                      <a:cubicBezTo>
                        <a:pt x="15920" y="4143"/>
                        <a:pt x="15765" y="4184"/>
                        <a:pt x="15640" y="4267"/>
                      </a:cubicBezTo>
                      <a:lnTo>
                        <a:pt x="15640" y="4143"/>
                      </a:lnTo>
                      <a:cubicBezTo>
                        <a:pt x="15640" y="3180"/>
                        <a:pt x="14874" y="2403"/>
                        <a:pt x="13921" y="2403"/>
                      </a:cubicBezTo>
                      <a:cubicBezTo>
                        <a:pt x="13465" y="2403"/>
                        <a:pt x="13040" y="2589"/>
                        <a:pt x="12740" y="2879"/>
                      </a:cubicBezTo>
                      <a:cubicBezTo>
                        <a:pt x="12637" y="2403"/>
                        <a:pt x="12212" y="2051"/>
                        <a:pt x="11714" y="2051"/>
                      </a:cubicBezTo>
                      <a:cubicBezTo>
                        <a:pt x="11518" y="2051"/>
                        <a:pt x="11342" y="2103"/>
                        <a:pt x="11187" y="2196"/>
                      </a:cubicBezTo>
                      <a:cubicBezTo>
                        <a:pt x="10865" y="932"/>
                        <a:pt x="9726" y="0"/>
                        <a:pt x="83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626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" name="Google Shape;268;p14"/>
              <p:cNvSpPr/>
              <p:nvPr/>
            </p:nvSpPr>
            <p:spPr>
              <a:xfrm>
                <a:off x="7926200" y="2652828"/>
                <a:ext cx="1005400" cy="1004698"/>
              </a:xfrm>
              <a:custGeom>
                <a:rect b="b" l="l" r="r" t="t"/>
                <a:pathLst>
                  <a:path extrusionOk="0" h="14315" w="14325">
                    <a:moveTo>
                      <a:pt x="7157" y="0"/>
                    </a:moveTo>
                    <a:cubicBezTo>
                      <a:pt x="3211" y="0"/>
                      <a:pt x="0" y="3201"/>
                      <a:pt x="0" y="7158"/>
                    </a:cubicBezTo>
                    <a:cubicBezTo>
                      <a:pt x="0" y="11114"/>
                      <a:pt x="3211" y="14314"/>
                      <a:pt x="7157" y="14314"/>
                    </a:cubicBezTo>
                    <a:cubicBezTo>
                      <a:pt x="11114" y="14314"/>
                      <a:pt x="14324" y="11114"/>
                      <a:pt x="14324" y="7158"/>
                    </a:cubicBezTo>
                    <a:cubicBezTo>
                      <a:pt x="14324" y="3201"/>
                      <a:pt x="11114" y="0"/>
                      <a:pt x="7157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14"/>
            <p:cNvSpPr/>
            <p:nvPr/>
          </p:nvSpPr>
          <p:spPr>
            <a:xfrm>
              <a:off x="6444968" y="3327603"/>
              <a:ext cx="673281" cy="208802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5"/>
          <p:cNvSpPr/>
          <p:nvPr/>
        </p:nvSpPr>
        <p:spPr>
          <a:xfrm>
            <a:off x="-133325" y="4649800"/>
            <a:ext cx="9410588" cy="731828"/>
          </a:xfrm>
          <a:custGeom>
            <a:rect b="b" l="l" r="r" t="t"/>
            <a:pathLst>
              <a:path extrusionOk="0" h="7625" w="75073">
                <a:moveTo>
                  <a:pt x="45605" y="1"/>
                </a:moveTo>
                <a:cubicBezTo>
                  <a:pt x="44756" y="1"/>
                  <a:pt x="43254" y="125"/>
                  <a:pt x="42539" y="167"/>
                </a:cubicBezTo>
                <a:cubicBezTo>
                  <a:pt x="41089" y="239"/>
                  <a:pt x="39577" y="301"/>
                  <a:pt x="38034" y="363"/>
                </a:cubicBezTo>
                <a:cubicBezTo>
                  <a:pt x="37221" y="392"/>
                  <a:pt x="36585" y="406"/>
                  <a:pt x="36027" y="406"/>
                </a:cubicBezTo>
                <a:cubicBezTo>
                  <a:pt x="34985" y="406"/>
                  <a:pt x="34216" y="358"/>
                  <a:pt x="33083" y="270"/>
                </a:cubicBezTo>
                <a:cubicBezTo>
                  <a:pt x="32639" y="235"/>
                  <a:pt x="32196" y="221"/>
                  <a:pt x="31754" y="221"/>
                </a:cubicBezTo>
                <a:cubicBezTo>
                  <a:pt x="30380" y="221"/>
                  <a:pt x="29024" y="355"/>
                  <a:pt x="27738" y="394"/>
                </a:cubicBezTo>
                <a:cubicBezTo>
                  <a:pt x="27384" y="407"/>
                  <a:pt x="27059" y="412"/>
                  <a:pt x="26756" y="412"/>
                </a:cubicBezTo>
                <a:cubicBezTo>
                  <a:pt x="25157" y="412"/>
                  <a:pt x="24155" y="267"/>
                  <a:pt x="22517" y="267"/>
                </a:cubicBezTo>
                <a:cubicBezTo>
                  <a:pt x="22387" y="267"/>
                  <a:pt x="22253" y="268"/>
                  <a:pt x="22114" y="270"/>
                </a:cubicBezTo>
                <a:cubicBezTo>
                  <a:pt x="20281" y="312"/>
                  <a:pt x="18935" y="457"/>
                  <a:pt x="17215" y="519"/>
                </a:cubicBezTo>
                <a:cubicBezTo>
                  <a:pt x="16724" y="533"/>
                  <a:pt x="16197" y="548"/>
                  <a:pt x="15685" y="548"/>
                </a:cubicBezTo>
                <a:cubicBezTo>
                  <a:pt x="15473" y="548"/>
                  <a:pt x="15264" y="546"/>
                  <a:pt x="15061" y="539"/>
                </a:cubicBezTo>
                <a:cubicBezTo>
                  <a:pt x="14098" y="507"/>
                  <a:pt x="13443" y="415"/>
                  <a:pt x="12504" y="415"/>
                </a:cubicBezTo>
                <a:cubicBezTo>
                  <a:pt x="12260" y="415"/>
                  <a:pt x="11997" y="421"/>
                  <a:pt x="11705" y="436"/>
                </a:cubicBezTo>
                <a:cubicBezTo>
                  <a:pt x="10265" y="498"/>
                  <a:pt x="8276" y="643"/>
                  <a:pt x="6568" y="643"/>
                </a:cubicBezTo>
                <a:cubicBezTo>
                  <a:pt x="6101" y="664"/>
                  <a:pt x="2818" y="829"/>
                  <a:pt x="2818" y="829"/>
                </a:cubicBezTo>
                <a:lnTo>
                  <a:pt x="1" y="974"/>
                </a:lnTo>
                <a:lnTo>
                  <a:pt x="1" y="7624"/>
                </a:lnTo>
                <a:lnTo>
                  <a:pt x="75072" y="7624"/>
                </a:lnTo>
                <a:lnTo>
                  <a:pt x="75072" y="974"/>
                </a:lnTo>
                <a:lnTo>
                  <a:pt x="71509" y="788"/>
                </a:lnTo>
                <a:cubicBezTo>
                  <a:pt x="71509" y="788"/>
                  <a:pt x="67366" y="560"/>
                  <a:pt x="66766" y="539"/>
                </a:cubicBezTo>
                <a:cubicBezTo>
                  <a:pt x="65233" y="467"/>
                  <a:pt x="63441" y="374"/>
                  <a:pt x="61815" y="301"/>
                </a:cubicBezTo>
                <a:cubicBezTo>
                  <a:pt x="61117" y="276"/>
                  <a:pt x="60439" y="265"/>
                  <a:pt x="59777" y="265"/>
                </a:cubicBezTo>
                <a:cubicBezTo>
                  <a:pt x="58485" y="265"/>
                  <a:pt x="57259" y="309"/>
                  <a:pt x="56087" y="384"/>
                </a:cubicBezTo>
                <a:cubicBezTo>
                  <a:pt x="55900" y="394"/>
                  <a:pt x="55704" y="415"/>
                  <a:pt x="55476" y="415"/>
                </a:cubicBezTo>
                <a:cubicBezTo>
                  <a:pt x="55418" y="416"/>
                  <a:pt x="55356" y="417"/>
                  <a:pt x="55290" y="417"/>
                </a:cubicBezTo>
                <a:cubicBezTo>
                  <a:pt x="54109" y="417"/>
                  <a:pt x="51896" y="247"/>
                  <a:pt x="51032" y="197"/>
                </a:cubicBezTo>
                <a:cubicBezTo>
                  <a:pt x="49416" y="104"/>
                  <a:pt x="47584" y="1"/>
                  <a:pt x="45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5"/>
          <p:cNvGrpSpPr/>
          <p:nvPr/>
        </p:nvGrpSpPr>
        <p:grpSpPr>
          <a:xfrm>
            <a:off x="-76225" y="4245900"/>
            <a:ext cx="891874" cy="821389"/>
            <a:chOff x="766875" y="1605375"/>
            <a:chExt cx="891874" cy="821389"/>
          </a:xfrm>
        </p:grpSpPr>
        <p:sp>
          <p:nvSpPr>
            <p:cNvPr id="274" name="Google Shape;274;p15"/>
            <p:cNvSpPr/>
            <p:nvPr/>
          </p:nvSpPr>
          <p:spPr>
            <a:xfrm>
              <a:off x="766875" y="2231256"/>
              <a:ext cx="891874" cy="195507"/>
            </a:xfrm>
            <a:custGeom>
              <a:rect b="b" l="l" r="r" t="t"/>
              <a:pathLst>
                <a:path extrusionOk="0" h="3533" w="16117">
                  <a:moveTo>
                    <a:pt x="8058" y="1"/>
                  </a:moveTo>
                  <a:cubicBezTo>
                    <a:pt x="3604" y="1"/>
                    <a:pt x="0" y="799"/>
                    <a:pt x="0" y="1772"/>
                  </a:cubicBezTo>
                  <a:cubicBezTo>
                    <a:pt x="0" y="2746"/>
                    <a:pt x="3604" y="3533"/>
                    <a:pt x="8058" y="3533"/>
                  </a:cubicBezTo>
                  <a:cubicBezTo>
                    <a:pt x="12512" y="3533"/>
                    <a:pt x="16116" y="2746"/>
                    <a:pt x="16116" y="1772"/>
                  </a:cubicBezTo>
                  <a:cubicBezTo>
                    <a:pt x="16116" y="799"/>
                    <a:pt x="12512" y="1"/>
                    <a:pt x="8058" y="1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342343" y="2198606"/>
              <a:ext cx="184606" cy="91750"/>
            </a:xfrm>
            <a:custGeom>
              <a:rect b="b" l="l" r="r" t="t"/>
              <a:pathLst>
                <a:path extrusionOk="0" h="1658" w="3336">
                  <a:moveTo>
                    <a:pt x="62" y="1"/>
                  </a:moveTo>
                  <a:cubicBezTo>
                    <a:pt x="41" y="42"/>
                    <a:pt x="31" y="93"/>
                    <a:pt x="21" y="146"/>
                  </a:cubicBezTo>
                  <a:cubicBezTo>
                    <a:pt x="0" y="291"/>
                    <a:pt x="10" y="404"/>
                    <a:pt x="41" y="498"/>
                  </a:cubicBezTo>
                  <a:cubicBezTo>
                    <a:pt x="93" y="643"/>
                    <a:pt x="196" y="736"/>
                    <a:pt x="290" y="798"/>
                  </a:cubicBezTo>
                  <a:cubicBezTo>
                    <a:pt x="404" y="871"/>
                    <a:pt x="518" y="901"/>
                    <a:pt x="518" y="901"/>
                  </a:cubicBezTo>
                  <a:cubicBezTo>
                    <a:pt x="1729" y="1316"/>
                    <a:pt x="2931" y="1658"/>
                    <a:pt x="2931" y="1658"/>
                  </a:cubicBezTo>
                  <a:cubicBezTo>
                    <a:pt x="2952" y="1658"/>
                    <a:pt x="2962" y="1658"/>
                    <a:pt x="2972" y="1647"/>
                  </a:cubicBezTo>
                  <a:cubicBezTo>
                    <a:pt x="3117" y="1606"/>
                    <a:pt x="3159" y="1378"/>
                    <a:pt x="3159" y="1378"/>
                  </a:cubicBezTo>
                  <a:cubicBezTo>
                    <a:pt x="3190" y="1295"/>
                    <a:pt x="3200" y="1223"/>
                    <a:pt x="3211" y="1150"/>
                  </a:cubicBezTo>
                  <a:cubicBezTo>
                    <a:pt x="3335" y="436"/>
                    <a:pt x="2942" y="208"/>
                    <a:pt x="2859" y="166"/>
                  </a:cubicBezTo>
                  <a:lnTo>
                    <a:pt x="2848" y="156"/>
                  </a:lnTo>
                  <a:cubicBezTo>
                    <a:pt x="1999" y="156"/>
                    <a:pt x="6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342343" y="2206630"/>
              <a:ext cx="177689" cy="83726"/>
            </a:xfrm>
            <a:custGeom>
              <a:rect b="b" l="l" r="r" t="t"/>
              <a:pathLst>
                <a:path extrusionOk="0" h="1513" w="3211">
                  <a:moveTo>
                    <a:pt x="21" y="1"/>
                  </a:moveTo>
                  <a:lnTo>
                    <a:pt x="21" y="1"/>
                  </a:lnTo>
                  <a:cubicBezTo>
                    <a:pt x="0" y="146"/>
                    <a:pt x="10" y="259"/>
                    <a:pt x="41" y="353"/>
                  </a:cubicBezTo>
                  <a:lnTo>
                    <a:pt x="290" y="653"/>
                  </a:lnTo>
                  <a:cubicBezTo>
                    <a:pt x="404" y="726"/>
                    <a:pt x="518" y="756"/>
                    <a:pt x="518" y="756"/>
                  </a:cubicBezTo>
                  <a:cubicBezTo>
                    <a:pt x="1729" y="1171"/>
                    <a:pt x="2931" y="1513"/>
                    <a:pt x="2931" y="1513"/>
                  </a:cubicBezTo>
                  <a:cubicBezTo>
                    <a:pt x="2952" y="1513"/>
                    <a:pt x="2962" y="1513"/>
                    <a:pt x="2972" y="1502"/>
                  </a:cubicBezTo>
                  <a:cubicBezTo>
                    <a:pt x="3117" y="1461"/>
                    <a:pt x="3159" y="1233"/>
                    <a:pt x="3159" y="1233"/>
                  </a:cubicBezTo>
                  <a:cubicBezTo>
                    <a:pt x="3190" y="1150"/>
                    <a:pt x="3200" y="1078"/>
                    <a:pt x="3211" y="1005"/>
                  </a:cubicBezTo>
                  <a:cubicBezTo>
                    <a:pt x="1501" y="466"/>
                    <a:pt x="424" y="125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489599" y="2207792"/>
              <a:ext cx="41946" cy="82010"/>
            </a:xfrm>
            <a:custGeom>
              <a:rect b="b" l="l" r="r" t="t"/>
              <a:pathLst>
                <a:path extrusionOk="0" h="1482" w="758">
                  <a:moveTo>
                    <a:pt x="198" y="0"/>
                  </a:moveTo>
                  <a:cubicBezTo>
                    <a:pt x="83" y="125"/>
                    <a:pt x="0" y="394"/>
                    <a:pt x="0" y="705"/>
                  </a:cubicBezTo>
                  <a:cubicBezTo>
                    <a:pt x="0" y="1098"/>
                    <a:pt x="136" y="1430"/>
                    <a:pt x="311" y="1481"/>
                  </a:cubicBezTo>
                  <a:cubicBezTo>
                    <a:pt x="456" y="1440"/>
                    <a:pt x="508" y="1212"/>
                    <a:pt x="508" y="1212"/>
                  </a:cubicBezTo>
                  <a:cubicBezTo>
                    <a:pt x="757" y="321"/>
                    <a:pt x="291" y="42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943959" y="2203753"/>
              <a:ext cx="221295" cy="86714"/>
            </a:xfrm>
            <a:custGeom>
              <a:rect b="b" l="l" r="r" t="t"/>
              <a:pathLst>
                <a:path extrusionOk="0" h="1567" w="3999">
                  <a:moveTo>
                    <a:pt x="3625" y="0"/>
                  </a:moveTo>
                  <a:cubicBezTo>
                    <a:pt x="3625" y="0"/>
                    <a:pt x="1752" y="286"/>
                    <a:pt x="746" y="286"/>
                  </a:cubicBezTo>
                  <a:cubicBezTo>
                    <a:pt x="668" y="286"/>
                    <a:pt x="595" y="284"/>
                    <a:pt x="529" y="281"/>
                  </a:cubicBezTo>
                  <a:cubicBezTo>
                    <a:pt x="508" y="270"/>
                    <a:pt x="487" y="270"/>
                    <a:pt x="477" y="270"/>
                  </a:cubicBezTo>
                  <a:cubicBezTo>
                    <a:pt x="477" y="270"/>
                    <a:pt x="464" y="268"/>
                    <a:pt x="443" y="268"/>
                  </a:cubicBezTo>
                  <a:cubicBezTo>
                    <a:pt x="336" y="268"/>
                    <a:pt x="9" y="318"/>
                    <a:pt x="0" y="933"/>
                  </a:cubicBezTo>
                  <a:cubicBezTo>
                    <a:pt x="0" y="933"/>
                    <a:pt x="20" y="1567"/>
                    <a:pt x="333" y="1567"/>
                  </a:cubicBezTo>
                  <a:cubicBezTo>
                    <a:pt x="343" y="1567"/>
                    <a:pt x="353" y="1566"/>
                    <a:pt x="363" y="1565"/>
                  </a:cubicBezTo>
                  <a:cubicBezTo>
                    <a:pt x="363" y="1554"/>
                    <a:pt x="373" y="1554"/>
                    <a:pt x="373" y="1554"/>
                  </a:cubicBezTo>
                  <a:cubicBezTo>
                    <a:pt x="373" y="1554"/>
                    <a:pt x="2414" y="1233"/>
                    <a:pt x="3429" y="819"/>
                  </a:cubicBezTo>
                  <a:cubicBezTo>
                    <a:pt x="3429" y="819"/>
                    <a:pt x="3998" y="456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943959" y="2218528"/>
              <a:ext cx="35582" cy="71939"/>
            </a:xfrm>
            <a:custGeom>
              <a:rect b="b" l="l" r="r" t="t"/>
              <a:pathLst>
                <a:path extrusionOk="0" h="1300" w="643">
                  <a:moveTo>
                    <a:pt x="443" y="1"/>
                  </a:moveTo>
                  <a:cubicBezTo>
                    <a:pt x="336" y="1"/>
                    <a:pt x="9" y="51"/>
                    <a:pt x="0" y="666"/>
                  </a:cubicBezTo>
                  <a:cubicBezTo>
                    <a:pt x="0" y="666"/>
                    <a:pt x="20" y="1300"/>
                    <a:pt x="333" y="1300"/>
                  </a:cubicBezTo>
                  <a:cubicBezTo>
                    <a:pt x="343" y="1300"/>
                    <a:pt x="353" y="1299"/>
                    <a:pt x="363" y="1298"/>
                  </a:cubicBezTo>
                  <a:cubicBezTo>
                    <a:pt x="529" y="1132"/>
                    <a:pt x="642" y="852"/>
                    <a:pt x="642" y="541"/>
                  </a:cubicBezTo>
                  <a:cubicBezTo>
                    <a:pt x="642" y="345"/>
                    <a:pt x="601" y="159"/>
                    <a:pt x="529" y="14"/>
                  </a:cubicBezTo>
                  <a:cubicBezTo>
                    <a:pt x="508" y="3"/>
                    <a:pt x="487" y="3"/>
                    <a:pt x="477" y="3"/>
                  </a:cubicBezTo>
                  <a:cubicBezTo>
                    <a:pt x="477" y="3"/>
                    <a:pt x="464" y="1"/>
                    <a:pt x="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009867" y="2207516"/>
              <a:ext cx="186321" cy="131703"/>
            </a:xfrm>
            <a:custGeom>
              <a:rect b="b" l="l" r="r" t="t"/>
              <a:pathLst>
                <a:path extrusionOk="0" h="2380" w="3367">
                  <a:moveTo>
                    <a:pt x="3279" y="0"/>
                  </a:moveTo>
                  <a:cubicBezTo>
                    <a:pt x="3053" y="0"/>
                    <a:pt x="1370" y="330"/>
                    <a:pt x="1108" y="388"/>
                  </a:cubicBezTo>
                  <a:lnTo>
                    <a:pt x="1078" y="388"/>
                  </a:lnTo>
                  <a:cubicBezTo>
                    <a:pt x="1078" y="388"/>
                    <a:pt x="1074" y="388"/>
                    <a:pt x="1068" y="388"/>
                  </a:cubicBezTo>
                  <a:cubicBezTo>
                    <a:pt x="969" y="388"/>
                    <a:pt x="138" y="415"/>
                    <a:pt x="11" y="1320"/>
                  </a:cubicBezTo>
                  <a:cubicBezTo>
                    <a:pt x="11" y="1320"/>
                    <a:pt x="1" y="1507"/>
                    <a:pt x="52" y="1725"/>
                  </a:cubicBezTo>
                  <a:cubicBezTo>
                    <a:pt x="114" y="2026"/>
                    <a:pt x="312" y="2379"/>
                    <a:pt x="853" y="2379"/>
                  </a:cubicBezTo>
                  <a:cubicBezTo>
                    <a:pt x="945" y="2379"/>
                    <a:pt x="1047" y="2369"/>
                    <a:pt x="1161" y="2346"/>
                  </a:cubicBezTo>
                  <a:lnTo>
                    <a:pt x="1244" y="2315"/>
                  </a:lnTo>
                  <a:lnTo>
                    <a:pt x="2662" y="1755"/>
                  </a:lnTo>
                  <a:cubicBezTo>
                    <a:pt x="2662" y="1755"/>
                    <a:pt x="3118" y="1290"/>
                    <a:pt x="3284" y="699"/>
                  </a:cubicBezTo>
                  <a:cubicBezTo>
                    <a:pt x="3346" y="482"/>
                    <a:pt x="3366" y="243"/>
                    <a:pt x="3304" y="5"/>
                  </a:cubicBezTo>
                  <a:cubicBezTo>
                    <a:pt x="3304" y="2"/>
                    <a:pt x="3295" y="0"/>
                    <a:pt x="3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012745" y="2246142"/>
              <a:ext cx="178851" cy="93078"/>
            </a:xfrm>
            <a:custGeom>
              <a:rect b="b" l="l" r="r" t="t"/>
              <a:pathLst>
                <a:path extrusionOk="0" h="1682" w="3232">
                  <a:moveTo>
                    <a:pt x="3232" y="1"/>
                  </a:moveTo>
                  <a:cubicBezTo>
                    <a:pt x="2403" y="353"/>
                    <a:pt x="736" y="830"/>
                    <a:pt x="0" y="1027"/>
                  </a:cubicBezTo>
                  <a:cubicBezTo>
                    <a:pt x="62" y="1328"/>
                    <a:pt x="260" y="1681"/>
                    <a:pt x="801" y="1681"/>
                  </a:cubicBezTo>
                  <a:cubicBezTo>
                    <a:pt x="893" y="1681"/>
                    <a:pt x="995" y="1671"/>
                    <a:pt x="1109" y="1648"/>
                  </a:cubicBezTo>
                  <a:lnTo>
                    <a:pt x="1192" y="1617"/>
                  </a:lnTo>
                  <a:lnTo>
                    <a:pt x="2610" y="1057"/>
                  </a:lnTo>
                  <a:cubicBezTo>
                    <a:pt x="2610" y="1057"/>
                    <a:pt x="3066" y="592"/>
                    <a:pt x="3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005219" y="2228987"/>
              <a:ext cx="97560" cy="110288"/>
            </a:xfrm>
            <a:custGeom>
              <a:rect b="b" l="l" r="r" t="t"/>
              <a:pathLst>
                <a:path extrusionOk="0" h="1993" w="1763">
                  <a:moveTo>
                    <a:pt x="1152" y="0"/>
                  </a:moveTo>
                  <a:cubicBezTo>
                    <a:pt x="1053" y="0"/>
                    <a:pt x="222" y="27"/>
                    <a:pt x="95" y="932"/>
                  </a:cubicBezTo>
                  <a:cubicBezTo>
                    <a:pt x="95" y="932"/>
                    <a:pt x="1" y="1993"/>
                    <a:pt x="931" y="1993"/>
                  </a:cubicBezTo>
                  <a:cubicBezTo>
                    <a:pt x="1025" y="1993"/>
                    <a:pt x="1129" y="1982"/>
                    <a:pt x="1245" y="1958"/>
                  </a:cubicBezTo>
                  <a:lnTo>
                    <a:pt x="1328" y="1927"/>
                  </a:lnTo>
                  <a:cubicBezTo>
                    <a:pt x="1586" y="1720"/>
                    <a:pt x="1763" y="1388"/>
                    <a:pt x="1763" y="1005"/>
                  </a:cubicBezTo>
                  <a:cubicBezTo>
                    <a:pt x="1763" y="560"/>
                    <a:pt x="1535" y="177"/>
                    <a:pt x="1192" y="0"/>
                  </a:cubicBezTo>
                  <a:lnTo>
                    <a:pt x="1162" y="0"/>
                  </a:lnTo>
                  <a:cubicBezTo>
                    <a:pt x="1162" y="0"/>
                    <a:pt x="1158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74110" y="2207460"/>
              <a:ext cx="197223" cy="121466"/>
            </a:xfrm>
            <a:custGeom>
              <a:rect b="b" l="l" r="r" t="t"/>
              <a:pathLst>
                <a:path extrusionOk="0" h="2195" w="3564">
                  <a:moveTo>
                    <a:pt x="544" y="0"/>
                  </a:moveTo>
                  <a:cubicBezTo>
                    <a:pt x="355" y="0"/>
                    <a:pt x="150" y="47"/>
                    <a:pt x="52" y="223"/>
                  </a:cubicBezTo>
                  <a:cubicBezTo>
                    <a:pt x="21" y="286"/>
                    <a:pt x="0" y="379"/>
                    <a:pt x="0" y="493"/>
                  </a:cubicBezTo>
                  <a:cubicBezTo>
                    <a:pt x="0" y="493"/>
                    <a:pt x="1047" y="1715"/>
                    <a:pt x="2849" y="2191"/>
                  </a:cubicBezTo>
                  <a:cubicBezTo>
                    <a:pt x="2849" y="2191"/>
                    <a:pt x="2862" y="2194"/>
                    <a:pt x="2886" y="2194"/>
                  </a:cubicBezTo>
                  <a:cubicBezTo>
                    <a:pt x="2909" y="2194"/>
                    <a:pt x="2942" y="2192"/>
                    <a:pt x="2983" y="2181"/>
                  </a:cubicBezTo>
                  <a:cubicBezTo>
                    <a:pt x="3128" y="2161"/>
                    <a:pt x="3335" y="2078"/>
                    <a:pt x="3418" y="1788"/>
                  </a:cubicBezTo>
                  <a:cubicBezTo>
                    <a:pt x="3439" y="1726"/>
                    <a:pt x="3459" y="1653"/>
                    <a:pt x="3459" y="1570"/>
                  </a:cubicBezTo>
                  <a:cubicBezTo>
                    <a:pt x="3459" y="1570"/>
                    <a:pt x="3563" y="907"/>
                    <a:pt x="2942" y="649"/>
                  </a:cubicBezTo>
                  <a:lnTo>
                    <a:pt x="2849" y="617"/>
                  </a:lnTo>
                  <a:cubicBezTo>
                    <a:pt x="2486" y="514"/>
                    <a:pt x="1243" y="141"/>
                    <a:pt x="943" y="58"/>
                  </a:cubicBezTo>
                  <a:cubicBezTo>
                    <a:pt x="943" y="58"/>
                    <a:pt x="754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74110" y="2219801"/>
              <a:ext cx="189199" cy="109126"/>
            </a:xfrm>
            <a:custGeom>
              <a:rect b="b" l="l" r="r" t="t"/>
              <a:pathLst>
                <a:path extrusionOk="0" h="1972" w="3419">
                  <a:moveTo>
                    <a:pt x="52" y="0"/>
                  </a:moveTo>
                  <a:cubicBezTo>
                    <a:pt x="21" y="63"/>
                    <a:pt x="0" y="156"/>
                    <a:pt x="0" y="270"/>
                  </a:cubicBezTo>
                  <a:cubicBezTo>
                    <a:pt x="0" y="270"/>
                    <a:pt x="1047" y="1492"/>
                    <a:pt x="2849" y="1968"/>
                  </a:cubicBezTo>
                  <a:cubicBezTo>
                    <a:pt x="2849" y="1968"/>
                    <a:pt x="2862" y="1971"/>
                    <a:pt x="2886" y="1971"/>
                  </a:cubicBezTo>
                  <a:cubicBezTo>
                    <a:pt x="2909" y="1971"/>
                    <a:pt x="2942" y="1969"/>
                    <a:pt x="2983" y="1958"/>
                  </a:cubicBezTo>
                  <a:cubicBezTo>
                    <a:pt x="3128" y="1938"/>
                    <a:pt x="3335" y="1855"/>
                    <a:pt x="3418" y="1565"/>
                  </a:cubicBezTo>
                  <a:cubicBezTo>
                    <a:pt x="2009" y="1098"/>
                    <a:pt x="622" y="322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400780" y="2241604"/>
              <a:ext cx="70555" cy="86603"/>
            </a:xfrm>
            <a:custGeom>
              <a:rect b="b" l="l" r="r" t="t"/>
              <a:pathLst>
                <a:path extrusionOk="0" h="1565" w="1275">
                  <a:moveTo>
                    <a:pt x="560" y="0"/>
                  </a:moveTo>
                  <a:cubicBezTo>
                    <a:pt x="238" y="104"/>
                    <a:pt x="0" y="414"/>
                    <a:pt x="0" y="767"/>
                  </a:cubicBezTo>
                  <a:cubicBezTo>
                    <a:pt x="0" y="1181"/>
                    <a:pt x="300" y="1512"/>
                    <a:pt x="694" y="1564"/>
                  </a:cubicBezTo>
                  <a:cubicBezTo>
                    <a:pt x="871" y="1544"/>
                    <a:pt x="1140" y="1429"/>
                    <a:pt x="1170" y="953"/>
                  </a:cubicBezTo>
                  <a:cubicBezTo>
                    <a:pt x="1170" y="953"/>
                    <a:pt x="1274" y="290"/>
                    <a:pt x="653" y="32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118387" y="2198440"/>
              <a:ext cx="115655" cy="164740"/>
            </a:xfrm>
            <a:custGeom>
              <a:rect b="b" l="l" r="r" t="t"/>
              <a:pathLst>
                <a:path extrusionOk="0" h="2977" w="2090">
                  <a:moveTo>
                    <a:pt x="1479" y="0"/>
                  </a:moveTo>
                  <a:cubicBezTo>
                    <a:pt x="1268" y="0"/>
                    <a:pt x="1085" y="66"/>
                    <a:pt x="1085" y="66"/>
                  </a:cubicBezTo>
                  <a:lnTo>
                    <a:pt x="80" y="1909"/>
                  </a:lnTo>
                  <a:lnTo>
                    <a:pt x="80" y="1919"/>
                  </a:lnTo>
                  <a:cubicBezTo>
                    <a:pt x="1" y="2857"/>
                    <a:pt x="683" y="2977"/>
                    <a:pt x="1007" y="2977"/>
                  </a:cubicBezTo>
                  <a:cubicBezTo>
                    <a:pt x="1024" y="2977"/>
                    <a:pt x="1039" y="2976"/>
                    <a:pt x="1053" y="2976"/>
                  </a:cubicBezTo>
                  <a:cubicBezTo>
                    <a:pt x="1126" y="2976"/>
                    <a:pt x="1168" y="2966"/>
                    <a:pt x="1168" y="2966"/>
                  </a:cubicBezTo>
                  <a:cubicBezTo>
                    <a:pt x="1592" y="2862"/>
                    <a:pt x="1778" y="2614"/>
                    <a:pt x="1861" y="2396"/>
                  </a:cubicBezTo>
                  <a:cubicBezTo>
                    <a:pt x="1934" y="2199"/>
                    <a:pt x="1923" y="2023"/>
                    <a:pt x="1923" y="2023"/>
                  </a:cubicBezTo>
                  <a:lnTo>
                    <a:pt x="2089" y="501"/>
                  </a:lnTo>
                  <a:cubicBezTo>
                    <a:pt x="2058" y="294"/>
                    <a:pt x="1965" y="159"/>
                    <a:pt x="1851" y="96"/>
                  </a:cubicBezTo>
                  <a:cubicBezTo>
                    <a:pt x="1739" y="23"/>
                    <a:pt x="1605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176658" y="2203753"/>
              <a:ext cx="57385" cy="159372"/>
            </a:xfrm>
            <a:custGeom>
              <a:rect b="b" l="l" r="r" t="t"/>
              <a:pathLst>
                <a:path extrusionOk="0" h="2880" w="1037">
                  <a:moveTo>
                    <a:pt x="798" y="0"/>
                  </a:moveTo>
                  <a:cubicBezTo>
                    <a:pt x="777" y="322"/>
                    <a:pt x="684" y="1119"/>
                    <a:pt x="332" y="1979"/>
                  </a:cubicBezTo>
                  <a:lnTo>
                    <a:pt x="0" y="2880"/>
                  </a:lnTo>
                  <a:cubicBezTo>
                    <a:pt x="73" y="2880"/>
                    <a:pt x="115" y="2870"/>
                    <a:pt x="115" y="2870"/>
                  </a:cubicBezTo>
                  <a:cubicBezTo>
                    <a:pt x="539" y="2766"/>
                    <a:pt x="725" y="2518"/>
                    <a:pt x="808" y="2300"/>
                  </a:cubicBezTo>
                  <a:cubicBezTo>
                    <a:pt x="881" y="2103"/>
                    <a:pt x="870" y="1927"/>
                    <a:pt x="870" y="1927"/>
                  </a:cubicBezTo>
                  <a:lnTo>
                    <a:pt x="1036" y="405"/>
                  </a:lnTo>
                  <a:cubicBezTo>
                    <a:pt x="1005" y="198"/>
                    <a:pt x="912" y="63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118331" y="2274808"/>
              <a:ext cx="103094" cy="88263"/>
            </a:xfrm>
            <a:custGeom>
              <a:rect b="b" l="l" r="r" t="t"/>
              <a:pathLst>
                <a:path extrusionOk="0" h="1595" w="1863">
                  <a:moveTo>
                    <a:pt x="930" y="1"/>
                  </a:moveTo>
                  <a:cubicBezTo>
                    <a:pt x="557" y="1"/>
                    <a:pt x="226" y="219"/>
                    <a:pt x="81" y="539"/>
                  </a:cubicBezTo>
                  <a:cubicBezTo>
                    <a:pt x="0" y="1489"/>
                    <a:pt x="707" y="1595"/>
                    <a:pt x="1027" y="1595"/>
                  </a:cubicBezTo>
                  <a:cubicBezTo>
                    <a:pt x="1119" y="1595"/>
                    <a:pt x="1179" y="1586"/>
                    <a:pt x="1179" y="1586"/>
                  </a:cubicBezTo>
                  <a:cubicBezTo>
                    <a:pt x="1593" y="1482"/>
                    <a:pt x="1779" y="1234"/>
                    <a:pt x="1862" y="1016"/>
                  </a:cubicBezTo>
                  <a:lnTo>
                    <a:pt x="1862" y="933"/>
                  </a:lnTo>
                  <a:cubicBezTo>
                    <a:pt x="1862" y="415"/>
                    <a:pt x="1448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221372" y="2222457"/>
              <a:ext cx="163412" cy="143601"/>
            </a:xfrm>
            <a:custGeom>
              <a:rect b="b" l="l" r="r" t="t"/>
              <a:pathLst>
                <a:path extrusionOk="0" h="2595" w="2953">
                  <a:moveTo>
                    <a:pt x="624" y="0"/>
                  </a:moveTo>
                  <a:cubicBezTo>
                    <a:pt x="494" y="0"/>
                    <a:pt x="358" y="17"/>
                    <a:pt x="239" y="67"/>
                  </a:cubicBezTo>
                  <a:lnTo>
                    <a:pt x="228" y="67"/>
                  </a:lnTo>
                  <a:cubicBezTo>
                    <a:pt x="135" y="108"/>
                    <a:pt x="62" y="160"/>
                    <a:pt x="0" y="233"/>
                  </a:cubicBezTo>
                  <a:lnTo>
                    <a:pt x="0" y="305"/>
                  </a:lnTo>
                  <a:cubicBezTo>
                    <a:pt x="32" y="564"/>
                    <a:pt x="187" y="1465"/>
                    <a:pt x="1109" y="2335"/>
                  </a:cubicBezTo>
                  <a:cubicBezTo>
                    <a:pt x="1109" y="2335"/>
                    <a:pt x="1181" y="2418"/>
                    <a:pt x="1326" y="2491"/>
                  </a:cubicBezTo>
                  <a:cubicBezTo>
                    <a:pt x="1440" y="2548"/>
                    <a:pt x="1599" y="2595"/>
                    <a:pt x="1802" y="2595"/>
                  </a:cubicBezTo>
                  <a:cubicBezTo>
                    <a:pt x="1893" y="2595"/>
                    <a:pt x="1994" y="2585"/>
                    <a:pt x="2103" y="2563"/>
                  </a:cubicBezTo>
                  <a:cubicBezTo>
                    <a:pt x="2124" y="2553"/>
                    <a:pt x="2155" y="2553"/>
                    <a:pt x="2175" y="2542"/>
                  </a:cubicBezTo>
                  <a:cubicBezTo>
                    <a:pt x="2175" y="2542"/>
                    <a:pt x="2952" y="2138"/>
                    <a:pt x="2621" y="1310"/>
                  </a:cubicBezTo>
                  <a:cubicBezTo>
                    <a:pt x="2621" y="1310"/>
                    <a:pt x="2465" y="968"/>
                    <a:pt x="2082" y="688"/>
                  </a:cubicBezTo>
                  <a:cubicBezTo>
                    <a:pt x="2000" y="626"/>
                    <a:pt x="1906" y="574"/>
                    <a:pt x="1802" y="523"/>
                  </a:cubicBezTo>
                  <a:cubicBezTo>
                    <a:pt x="1802" y="523"/>
                    <a:pt x="1295" y="274"/>
                    <a:pt x="1150" y="77"/>
                  </a:cubicBezTo>
                  <a:cubicBezTo>
                    <a:pt x="1150" y="77"/>
                    <a:pt x="90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221372" y="2226110"/>
              <a:ext cx="116430" cy="139949"/>
            </a:xfrm>
            <a:custGeom>
              <a:rect b="b" l="l" r="r" t="t"/>
              <a:pathLst>
                <a:path extrusionOk="0" h="2529" w="2104">
                  <a:moveTo>
                    <a:pt x="228" y="1"/>
                  </a:moveTo>
                  <a:lnTo>
                    <a:pt x="0" y="239"/>
                  </a:lnTo>
                  <a:cubicBezTo>
                    <a:pt x="32" y="498"/>
                    <a:pt x="187" y="1399"/>
                    <a:pt x="1109" y="2269"/>
                  </a:cubicBezTo>
                  <a:cubicBezTo>
                    <a:pt x="1109" y="2269"/>
                    <a:pt x="1181" y="2352"/>
                    <a:pt x="1326" y="2425"/>
                  </a:cubicBezTo>
                  <a:cubicBezTo>
                    <a:pt x="1440" y="2482"/>
                    <a:pt x="1599" y="2529"/>
                    <a:pt x="1802" y="2529"/>
                  </a:cubicBezTo>
                  <a:cubicBezTo>
                    <a:pt x="1893" y="2529"/>
                    <a:pt x="1994" y="2519"/>
                    <a:pt x="2103" y="2497"/>
                  </a:cubicBezTo>
                  <a:cubicBezTo>
                    <a:pt x="580" y="1202"/>
                    <a:pt x="249" y="6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274110" y="2259922"/>
              <a:ext cx="110675" cy="106193"/>
            </a:xfrm>
            <a:custGeom>
              <a:rect b="b" l="l" r="r" t="t"/>
              <a:pathLst>
                <a:path extrusionOk="0" h="1919" w="2000">
                  <a:moveTo>
                    <a:pt x="1015" y="1"/>
                  </a:moveTo>
                  <a:cubicBezTo>
                    <a:pt x="456" y="1"/>
                    <a:pt x="0" y="467"/>
                    <a:pt x="0" y="1026"/>
                  </a:cubicBezTo>
                  <a:cubicBezTo>
                    <a:pt x="0" y="1347"/>
                    <a:pt x="145" y="1627"/>
                    <a:pt x="373" y="1814"/>
                  </a:cubicBezTo>
                  <a:cubicBezTo>
                    <a:pt x="485" y="1872"/>
                    <a:pt x="637" y="1919"/>
                    <a:pt x="834" y="1919"/>
                  </a:cubicBezTo>
                  <a:cubicBezTo>
                    <a:pt x="948" y="1919"/>
                    <a:pt x="1078" y="1903"/>
                    <a:pt x="1222" y="1865"/>
                  </a:cubicBezTo>
                  <a:cubicBezTo>
                    <a:pt x="1222" y="1865"/>
                    <a:pt x="1999" y="1461"/>
                    <a:pt x="1668" y="633"/>
                  </a:cubicBezTo>
                  <a:cubicBezTo>
                    <a:pt x="1668" y="633"/>
                    <a:pt x="1512" y="291"/>
                    <a:pt x="1129" y="11"/>
                  </a:cubicBezTo>
                  <a:cubicBezTo>
                    <a:pt x="1088" y="11"/>
                    <a:pt x="1057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65707" y="1605375"/>
              <a:ext cx="502741" cy="646895"/>
            </a:xfrm>
            <a:custGeom>
              <a:rect b="b" l="l" r="r" t="t"/>
              <a:pathLst>
                <a:path extrusionOk="0" h="11690" w="9085">
                  <a:moveTo>
                    <a:pt x="5522" y="0"/>
                  </a:moveTo>
                  <a:cubicBezTo>
                    <a:pt x="5522" y="0"/>
                    <a:pt x="5522" y="1"/>
                    <a:pt x="5521" y="1"/>
                  </a:cubicBezTo>
                  <a:lnTo>
                    <a:pt x="5521" y="1"/>
                  </a:lnTo>
                  <a:cubicBezTo>
                    <a:pt x="5521" y="1"/>
                    <a:pt x="5522" y="1"/>
                    <a:pt x="5522" y="0"/>
                  </a:cubicBezTo>
                  <a:close/>
                  <a:moveTo>
                    <a:pt x="7769" y="3128"/>
                  </a:moveTo>
                  <a:cubicBezTo>
                    <a:pt x="7768" y="3128"/>
                    <a:pt x="7768" y="3129"/>
                    <a:pt x="7768" y="3129"/>
                  </a:cubicBezTo>
                  <a:lnTo>
                    <a:pt x="7768" y="3129"/>
                  </a:lnTo>
                  <a:cubicBezTo>
                    <a:pt x="7768" y="3129"/>
                    <a:pt x="7768" y="3129"/>
                    <a:pt x="7769" y="3128"/>
                  </a:cubicBezTo>
                  <a:close/>
                  <a:moveTo>
                    <a:pt x="1689" y="3687"/>
                  </a:moveTo>
                  <a:cubicBezTo>
                    <a:pt x="1689" y="3689"/>
                    <a:pt x="1688" y="3691"/>
                    <a:pt x="1689" y="3693"/>
                  </a:cubicBezTo>
                  <a:lnTo>
                    <a:pt x="1689" y="3693"/>
                  </a:lnTo>
                  <a:cubicBezTo>
                    <a:pt x="1689" y="3691"/>
                    <a:pt x="1689" y="3689"/>
                    <a:pt x="1689" y="3687"/>
                  </a:cubicBezTo>
                  <a:close/>
                  <a:moveTo>
                    <a:pt x="5521" y="1"/>
                  </a:moveTo>
                  <a:cubicBezTo>
                    <a:pt x="5496" y="53"/>
                    <a:pt x="5096" y="135"/>
                    <a:pt x="5025" y="156"/>
                  </a:cubicBezTo>
                  <a:cubicBezTo>
                    <a:pt x="4869" y="218"/>
                    <a:pt x="4714" y="290"/>
                    <a:pt x="4569" y="373"/>
                  </a:cubicBezTo>
                  <a:cubicBezTo>
                    <a:pt x="4309" y="518"/>
                    <a:pt x="4072" y="695"/>
                    <a:pt x="3864" y="912"/>
                  </a:cubicBezTo>
                  <a:cubicBezTo>
                    <a:pt x="3388" y="1409"/>
                    <a:pt x="3108" y="2062"/>
                    <a:pt x="3004" y="2735"/>
                  </a:cubicBezTo>
                  <a:cubicBezTo>
                    <a:pt x="2880" y="3563"/>
                    <a:pt x="3533" y="5324"/>
                    <a:pt x="2486" y="5790"/>
                  </a:cubicBezTo>
                  <a:cubicBezTo>
                    <a:pt x="2435" y="5814"/>
                    <a:pt x="2383" y="5825"/>
                    <a:pt x="2332" y="5825"/>
                  </a:cubicBezTo>
                  <a:cubicBezTo>
                    <a:pt x="2181" y="5825"/>
                    <a:pt x="2047" y="5726"/>
                    <a:pt x="2000" y="5563"/>
                  </a:cubicBezTo>
                  <a:cubicBezTo>
                    <a:pt x="1938" y="5335"/>
                    <a:pt x="2093" y="5107"/>
                    <a:pt x="2104" y="4868"/>
                  </a:cubicBezTo>
                  <a:cubicBezTo>
                    <a:pt x="2114" y="4672"/>
                    <a:pt x="2072" y="4475"/>
                    <a:pt x="2000" y="4288"/>
                  </a:cubicBezTo>
                  <a:cubicBezTo>
                    <a:pt x="1948" y="4133"/>
                    <a:pt x="1876" y="3988"/>
                    <a:pt x="1793" y="3843"/>
                  </a:cubicBezTo>
                  <a:cubicBezTo>
                    <a:pt x="1783" y="3824"/>
                    <a:pt x="1692" y="3723"/>
                    <a:pt x="1689" y="3693"/>
                  </a:cubicBezTo>
                  <a:lnTo>
                    <a:pt x="1689" y="3693"/>
                  </a:lnTo>
                  <a:cubicBezTo>
                    <a:pt x="1603" y="4326"/>
                    <a:pt x="923" y="5490"/>
                    <a:pt x="923" y="5490"/>
                  </a:cubicBezTo>
                  <a:cubicBezTo>
                    <a:pt x="1" y="7054"/>
                    <a:pt x="488" y="8763"/>
                    <a:pt x="488" y="8763"/>
                  </a:cubicBezTo>
                  <a:cubicBezTo>
                    <a:pt x="550" y="8981"/>
                    <a:pt x="612" y="9198"/>
                    <a:pt x="705" y="9395"/>
                  </a:cubicBezTo>
                  <a:cubicBezTo>
                    <a:pt x="985" y="10016"/>
                    <a:pt x="1441" y="10534"/>
                    <a:pt x="2021" y="10886"/>
                  </a:cubicBezTo>
                  <a:cubicBezTo>
                    <a:pt x="2456" y="11156"/>
                    <a:pt x="2953" y="11352"/>
                    <a:pt x="3481" y="11497"/>
                  </a:cubicBezTo>
                  <a:cubicBezTo>
                    <a:pt x="3963" y="11622"/>
                    <a:pt x="4455" y="11689"/>
                    <a:pt x="4950" y="11689"/>
                  </a:cubicBezTo>
                  <a:cubicBezTo>
                    <a:pt x="5158" y="11689"/>
                    <a:pt x="5365" y="11677"/>
                    <a:pt x="5573" y="11653"/>
                  </a:cubicBezTo>
                  <a:cubicBezTo>
                    <a:pt x="7096" y="11456"/>
                    <a:pt x="8878" y="10503"/>
                    <a:pt x="8981" y="8783"/>
                  </a:cubicBezTo>
                  <a:cubicBezTo>
                    <a:pt x="9085" y="7126"/>
                    <a:pt x="8588" y="5718"/>
                    <a:pt x="8059" y="4267"/>
                  </a:cubicBezTo>
                  <a:cubicBezTo>
                    <a:pt x="8018" y="4164"/>
                    <a:pt x="7658" y="3219"/>
                    <a:pt x="7768" y="3129"/>
                  </a:cubicBezTo>
                  <a:lnTo>
                    <a:pt x="7768" y="3129"/>
                  </a:lnTo>
                  <a:cubicBezTo>
                    <a:pt x="7044" y="3689"/>
                    <a:pt x="7458" y="4972"/>
                    <a:pt x="7458" y="4972"/>
                  </a:cubicBezTo>
                  <a:lnTo>
                    <a:pt x="7002" y="4081"/>
                  </a:lnTo>
                  <a:cubicBezTo>
                    <a:pt x="5842" y="2403"/>
                    <a:pt x="5812" y="1243"/>
                    <a:pt x="5812" y="1243"/>
                  </a:cubicBezTo>
                  <a:cubicBezTo>
                    <a:pt x="5242" y="1326"/>
                    <a:pt x="5107" y="2445"/>
                    <a:pt x="5107" y="2445"/>
                  </a:cubicBezTo>
                  <a:cubicBezTo>
                    <a:pt x="4719" y="1822"/>
                    <a:pt x="5499" y="50"/>
                    <a:pt x="5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078045" y="1820864"/>
              <a:ext cx="331361" cy="410826"/>
            </a:xfrm>
            <a:custGeom>
              <a:rect b="b" l="l" r="r" t="t"/>
              <a:pathLst>
                <a:path extrusionOk="0" h="7424" w="5988">
                  <a:moveTo>
                    <a:pt x="2466" y="1"/>
                  </a:moveTo>
                  <a:lnTo>
                    <a:pt x="2466" y="1"/>
                  </a:lnTo>
                  <a:cubicBezTo>
                    <a:pt x="3285" y="1368"/>
                    <a:pt x="1927" y="2694"/>
                    <a:pt x="1927" y="2694"/>
                  </a:cubicBezTo>
                  <a:cubicBezTo>
                    <a:pt x="2083" y="2031"/>
                    <a:pt x="1513" y="1855"/>
                    <a:pt x="1513" y="1855"/>
                  </a:cubicBezTo>
                  <a:lnTo>
                    <a:pt x="1513" y="1855"/>
                  </a:lnTo>
                  <a:cubicBezTo>
                    <a:pt x="1762" y="3046"/>
                    <a:pt x="985" y="3637"/>
                    <a:pt x="985" y="3637"/>
                  </a:cubicBezTo>
                  <a:cubicBezTo>
                    <a:pt x="1" y="4517"/>
                    <a:pt x="32" y="5366"/>
                    <a:pt x="32" y="5366"/>
                  </a:cubicBezTo>
                  <a:cubicBezTo>
                    <a:pt x="12" y="7117"/>
                    <a:pt x="2187" y="7345"/>
                    <a:pt x="2187" y="7345"/>
                  </a:cubicBezTo>
                  <a:cubicBezTo>
                    <a:pt x="2467" y="7400"/>
                    <a:pt x="2722" y="7424"/>
                    <a:pt x="2956" y="7424"/>
                  </a:cubicBezTo>
                  <a:cubicBezTo>
                    <a:pt x="4783" y="7424"/>
                    <a:pt x="5232" y="5925"/>
                    <a:pt x="5232" y="5925"/>
                  </a:cubicBezTo>
                  <a:cubicBezTo>
                    <a:pt x="5987" y="3844"/>
                    <a:pt x="4900" y="2735"/>
                    <a:pt x="4900" y="2735"/>
                  </a:cubicBezTo>
                  <a:lnTo>
                    <a:pt x="4900" y="2735"/>
                  </a:lnTo>
                  <a:cubicBezTo>
                    <a:pt x="5149" y="3791"/>
                    <a:pt x="4548" y="5324"/>
                    <a:pt x="4548" y="5324"/>
                  </a:cubicBezTo>
                  <a:lnTo>
                    <a:pt x="4548" y="3481"/>
                  </a:lnTo>
                  <a:cubicBezTo>
                    <a:pt x="4507" y="633"/>
                    <a:pt x="2466" y="1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161717" y="1990533"/>
              <a:ext cx="140502" cy="232860"/>
            </a:xfrm>
            <a:custGeom>
              <a:rect b="b" l="l" r="r" t="t"/>
              <a:pathLst>
                <a:path extrusionOk="0" h="4208" w="2539">
                  <a:moveTo>
                    <a:pt x="1731" y="0"/>
                  </a:moveTo>
                  <a:lnTo>
                    <a:pt x="1731" y="0"/>
                  </a:lnTo>
                  <a:cubicBezTo>
                    <a:pt x="1814" y="115"/>
                    <a:pt x="1700" y="488"/>
                    <a:pt x="1658" y="601"/>
                  </a:cubicBezTo>
                  <a:cubicBezTo>
                    <a:pt x="1596" y="798"/>
                    <a:pt x="1492" y="974"/>
                    <a:pt x="1358" y="1130"/>
                  </a:cubicBezTo>
                  <a:cubicBezTo>
                    <a:pt x="1078" y="1461"/>
                    <a:pt x="664" y="1648"/>
                    <a:pt x="374" y="1979"/>
                  </a:cubicBezTo>
                  <a:cubicBezTo>
                    <a:pt x="95" y="2300"/>
                    <a:pt x="1" y="2787"/>
                    <a:pt x="53" y="3201"/>
                  </a:cubicBezTo>
                  <a:cubicBezTo>
                    <a:pt x="84" y="3450"/>
                    <a:pt x="177" y="3708"/>
                    <a:pt x="343" y="3895"/>
                  </a:cubicBezTo>
                  <a:cubicBezTo>
                    <a:pt x="530" y="4092"/>
                    <a:pt x="778" y="4185"/>
                    <a:pt x="1027" y="4206"/>
                  </a:cubicBezTo>
                  <a:cubicBezTo>
                    <a:pt x="1050" y="4207"/>
                    <a:pt x="1073" y="4208"/>
                    <a:pt x="1095" y="4208"/>
                  </a:cubicBezTo>
                  <a:cubicBezTo>
                    <a:pt x="1436" y="4208"/>
                    <a:pt x="1779" y="4065"/>
                    <a:pt x="2031" y="3823"/>
                  </a:cubicBezTo>
                  <a:cubicBezTo>
                    <a:pt x="2093" y="3761"/>
                    <a:pt x="2155" y="3699"/>
                    <a:pt x="2208" y="3626"/>
                  </a:cubicBezTo>
                  <a:cubicBezTo>
                    <a:pt x="2456" y="3273"/>
                    <a:pt x="2518" y="2797"/>
                    <a:pt x="2528" y="2373"/>
                  </a:cubicBezTo>
                  <a:cubicBezTo>
                    <a:pt x="2539" y="1958"/>
                    <a:pt x="2466" y="1554"/>
                    <a:pt x="2332" y="1161"/>
                  </a:cubicBezTo>
                  <a:cubicBezTo>
                    <a:pt x="2197" y="757"/>
                    <a:pt x="2000" y="343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-27330" y="47618"/>
            <a:ext cx="9001834" cy="487392"/>
            <a:chOff x="-27330" y="47618"/>
            <a:chExt cx="9001834" cy="487392"/>
          </a:xfrm>
        </p:grpSpPr>
        <p:sp>
          <p:nvSpPr>
            <p:cNvPr id="296" name="Google Shape;296;p15"/>
            <p:cNvSpPr/>
            <p:nvPr/>
          </p:nvSpPr>
          <p:spPr>
            <a:xfrm>
              <a:off x="-27330" y="202684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54925" y="47618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098600" y="216343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8377314" y="4133009"/>
            <a:ext cx="956715" cy="950978"/>
            <a:chOff x="8377314" y="4133009"/>
            <a:chExt cx="956715" cy="950978"/>
          </a:xfrm>
        </p:grpSpPr>
        <p:sp>
          <p:nvSpPr>
            <p:cNvPr id="300" name="Google Shape;300;p15"/>
            <p:cNvSpPr/>
            <p:nvPr/>
          </p:nvSpPr>
          <p:spPr>
            <a:xfrm flipH="1">
              <a:off x="8534398" y="4133009"/>
              <a:ext cx="799631" cy="950978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flipH="1">
              <a:off x="8377314" y="4268239"/>
              <a:ext cx="433107" cy="515232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4" name="Google Shape;304;p16"/>
          <p:cNvGrpSpPr/>
          <p:nvPr/>
        </p:nvGrpSpPr>
        <p:grpSpPr>
          <a:xfrm>
            <a:off x="-495875" y="140043"/>
            <a:ext cx="9940555" cy="3629211"/>
            <a:chOff x="-495875" y="140043"/>
            <a:chExt cx="9940555" cy="3629211"/>
          </a:xfrm>
        </p:grpSpPr>
        <p:sp>
          <p:nvSpPr>
            <p:cNvPr id="305" name="Google Shape;305;p16"/>
            <p:cNvSpPr/>
            <p:nvPr/>
          </p:nvSpPr>
          <p:spPr>
            <a:xfrm>
              <a:off x="380025" y="140043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8568775" y="3464268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-495875" y="3159293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16"/>
          <p:cNvGrpSpPr/>
          <p:nvPr/>
        </p:nvGrpSpPr>
        <p:grpSpPr>
          <a:xfrm>
            <a:off x="-104732" y="4608501"/>
            <a:ext cx="9353507" cy="685248"/>
            <a:chOff x="-104732" y="4608501"/>
            <a:chExt cx="9353507" cy="685248"/>
          </a:xfrm>
        </p:grpSpPr>
        <p:sp>
          <p:nvSpPr>
            <p:cNvPr id="309" name="Google Shape;309;p16"/>
            <p:cNvSpPr/>
            <p:nvPr/>
          </p:nvSpPr>
          <p:spPr>
            <a:xfrm>
              <a:off x="0" y="4608501"/>
              <a:ext cx="9143987" cy="448130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flipH="1">
              <a:off x="4564170" y="4760900"/>
              <a:ext cx="4684605" cy="532822"/>
            </a:xfrm>
            <a:custGeom>
              <a:rect b="b" l="l" r="r" t="t"/>
              <a:pathLst>
                <a:path extrusionOk="0" h="27988" w="75549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flipH="1">
              <a:off x="-104732" y="4760900"/>
              <a:ext cx="5665384" cy="532850"/>
            </a:xfrm>
            <a:custGeom>
              <a:rect b="b" l="l" r="r" t="t"/>
              <a:pathLst>
                <a:path extrusionOk="0" h="22825" w="75300">
                  <a:moveTo>
                    <a:pt x="31880" y="0"/>
                  </a:moveTo>
                  <a:cubicBezTo>
                    <a:pt x="30491" y="0"/>
                    <a:pt x="29123" y="411"/>
                    <a:pt x="27821" y="545"/>
                  </a:cubicBezTo>
                  <a:cubicBezTo>
                    <a:pt x="27493" y="576"/>
                    <a:pt x="27192" y="590"/>
                    <a:pt x="26908" y="590"/>
                  </a:cubicBezTo>
                  <a:cubicBezTo>
                    <a:pt x="25296" y="590"/>
                    <a:pt x="24296" y="158"/>
                    <a:pt x="22697" y="158"/>
                  </a:cubicBezTo>
                  <a:cubicBezTo>
                    <a:pt x="22533" y="158"/>
                    <a:pt x="22364" y="162"/>
                    <a:pt x="22186" y="172"/>
                  </a:cubicBezTo>
                  <a:cubicBezTo>
                    <a:pt x="20343" y="266"/>
                    <a:pt x="18985" y="731"/>
                    <a:pt x="17266" y="908"/>
                  </a:cubicBezTo>
                  <a:cubicBezTo>
                    <a:pt x="16789" y="958"/>
                    <a:pt x="16277" y="998"/>
                    <a:pt x="15775" y="998"/>
                  </a:cubicBezTo>
                  <a:cubicBezTo>
                    <a:pt x="15547" y="998"/>
                    <a:pt x="15321" y="989"/>
                    <a:pt x="15102" y="970"/>
                  </a:cubicBezTo>
                  <a:cubicBezTo>
                    <a:pt x="14134" y="878"/>
                    <a:pt x="13469" y="591"/>
                    <a:pt x="12506" y="591"/>
                  </a:cubicBezTo>
                  <a:cubicBezTo>
                    <a:pt x="12273" y="591"/>
                    <a:pt x="12022" y="608"/>
                    <a:pt x="11746" y="649"/>
                  </a:cubicBezTo>
                  <a:cubicBezTo>
                    <a:pt x="10296" y="867"/>
                    <a:pt x="8296" y="1311"/>
                    <a:pt x="6588" y="1311"/>
                  </a:cubicBezTo>
                  <a:cubicBezTo>
                    <a:pt x="6111" y="1374"/>
                    <a:pt x="2828" y="1892"/>
                    <a:pt x="2828" y="1892"/>
                  </a:cubicBezTo>
                  <a:lnTo>
                    <a:pt x="0" y="2317"/>
                  </a:lnTo>
                  <a:lnTo>
                    <a:pt x="0" y="22825"/>
                  </a:lnTo>
                  <a:lnTo>
                    <a:pt x="75300" y="22825"/>
                  </a:lnTo>
                  <a:lnTo>
                    <a:pt x="75300" y="2317"/>
                  </a:lnTo>
                  <a:lnTo>
                    <a:pt x="71726" y="1747"/>
                  </a:lnTo>
                  <a:cubicBezTo>
                    <a:pt x="71726" y="1747"/>
                    <a:pt x="67573" y="1053"/>
                    <a:pt x="66972" y="970"/>
                  </a:cubicBezTo>
                  <a:cubicBezTo>
                    <a:pt x="65429" y="763"/>
                    <a:pt x="63637" y="462"/>
                    <a:pt x="62001" y="266"/>
                  </a:cubicBezTo>
                  <a:cubicBezTo>
                    <a:pt x="61292" y="180"/>
                    <a:pt x="60602" y="141"/>
                    <a:pt x="59929" y="141"/>
                  </a:cubicBezTo>
                  <a:cubicBezTo>
                    <a:pt x="58644" y="141"/>
                    <a:pt x="57421" y="283"/>
                    <a:pt x="56252" y="514"/>
                  </a:cubicBezTo>
                  <a:cubicBezTo>
                    <a:pt x="56066" y="545"/>
                    <a:pt x="55869" y="586"/>
                    <a:pt x="55641" y="607"/>
                  </a:cubicBezTo>
                  <a:cubicBezTo>
                    <a:pt x="55415" y="622"/>
                    <a:pt x="55150" y="629"/>
                    <a:pt x="54864" y="629"/>
                  </a:cubicBezTo>
                  <a:cubicBezTo>
                    <a:pt x="53733" y="629"/>
                    <a:pt x="52267" y="524"/>
                    <a:pt x="51540" y="400"/>
                  </a:cubicBezTo>
                  <a:cubicBezTo>
                    <a:pt x="50414" y="207"/>
                    <a:pt x="49244" y="177"/>
                    <a:pt x="47978" y="177"/>
                  </a:cubicBezTo>
                  <a:cubicBezTo>
                    <a:pt x="47415" y="177"/>
                    <a:pt x="46832" y="183"/>
                    <a:pt x="46226" y="183"/>
                  </a:cubicBezTo>
                  <a:cubicBezTo>
                    <a:pt x="45660" y="176"/>
                    <a:pt x="44611" y="130"/>
                    <a:pt x="43751" y="130"/>
                  </a:cubicBezTo>
                  <a:cubicBezTo>
                    <a:pt x="43289" y="130"/>
                    <a:pt x="42882" y="143"/>
                    <a:pt x="42632" y="183"/>
                  </a:cubicBezTo>
                  <a:cubicBezTo>
                    <a:pt x="41171" y="411"/>
                    <a:pt x="39701" y="255"/>
                    <a:pt x="38147" y="432"/>
                  </a:cubicBezTo>
                  <a:cubicBezTo>
                    <a:pt x="37327" y="526"/>
                    <a:pt x="36687" y="571"/>
                    <a:pt x="36126" y="571"/>
                  </a:cubicBezTo>
                  <a:cubicBezTo>
                    <a:pt x="35088" y="571"/>
                    <a:pt x="34323" y="417"/>
                    <a:pt x="33186" y="141"/>
                  </a:cubicBezTo>
                  <a:cubicBezTo>
                    <a:pt x="32750" y="40"/>
                    <a:pt x="32314" y="0"/>
                    <a:pt x="3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3" y="4339875"/>
            <a:ext cx="9345552" cy="572701"/>
            <a:chOff x="3" y="4339875"/>
            <a:chExt cx="9345552" cy="572701"/>
          </a:xfrm>
        </p:grpSpPr>
        <p:sp>
          <p:nvSpPr>
            <p:cNvPr id="313" name="Google Shape;313;p16"/>
            <p:cNvSpPr/>
            <p:nvPr/>
          </p:nvSpPr>
          <p:spPr>
            <a:xfrm>
              <a:off x="152996" y="4493182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8529153" y="4427182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8863998" y="4339875"/>
              <a:ext cx="481556" cy="572701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8382857" y="4480822"/>
              <a:ext cx="338088" cy="402396"/>
            </a:xfrm>
            <a:custGeom>
              <a:rect b="b" l="l" r="r" t="t"/>
              <a:pathLst>
                <a:path extrusionOk="0" h="11651" w="9789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8164775" y="4608499"/>
              <a:ext cx="192493" cy="228975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flipH="1">
              <a:off x="3" y="4491474"/>
              <a:ext cx="320577" cy="381121"/>
            </a:xfrm>
            <a:custGeom>
              <a:rect b="b" l="l" r="r" t="t"/>
              <a:pathLst>
                <a:path extrusionOk="0" h="11035" w="9282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8747699" y="4609572"/>
              <a:ext cx="192512" cy="228915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49285" y="4640625"/>
              <a:ext cx="149962" cy="17807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320557" y="4564293"/>
              <a:ext cx="217571" cy="258356"/>
            </a:xfrm>
            <a:custGeom>
              <a:rect b="b" l="l" r="r" t="t"/>
              <a:pathLst>
                <a:path extrusionOk="0" h="5155" w="4341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flipH="1">
              <a:off x="778062" y="4604204"/>
              <a:ext cx="217552" cy="258686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6"/>
          <p:cNvGrpSpPr/>
          <p:nvPr/>
        </p:nvGrpSpPr>
        <p:grpSpPr>
          <a:xfrm>
            <a:off x="538126" y="4625348"/>
            <a:ext cx="8230342" cy="476758"/>
            <a:chOff x="538126" y="4625348"/>
            <a:chExt cx="8230342" cy="476758"/>
          </a:xfrm>
        </p:grpSpPr>
        <p:grpSp>
          <p:nvGrpSpPr>
            <p:cNvPr id="324" name="Google Shape;324;p16"/>
            <p:cNvGrpSpPr/>
            <p:nvPr/>
          </p:nvGrpSpPr>
          <p:grpSpPr>
            <a:xfrm>
              <a:off x="8335338" y="4895380"/>
              <a:ext cx="433130" cy="206714"/>
              <a:chOff x="5497033" y="3332223"/>
              <a:chExt cx="875895" cy="418025"/>
            </a:xfrm>
          </p:grpSpPr>
          <p:sp>
            <p:nvSpPr>
              <p:cNvPr id="325" name="Google Shape;325;p16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16"/>
            <p:cNvGrpSpPr/>
            <p:nvPr/>
          </p:nvGrpSpPr>
          <p:grpSpPr>
            <a:xfrm flipH="1">
              <a:off x="7294463" y="4895380"/>
              <a:ext cx="433130" cy="206714"/>
              <a:chOff x="5497033" y="3332223"/>
              <a:chExt cx="875895" cy="418025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6"/>
            <p:cNvGrpSpPr/>
            <p:nvPr/>
          </p:nvGrpSpPr>
          <p:grpSpPr>
            <a:xfrm>
              <a:off x="538126" y="4895393"/>
              <a:ext cx="433130" cy="206714"/>
              <a:chOff x="5497033" y="3332223"/>
              <a:chExt cx="875895" cy="418025"/>
            </a:xfrm>
          </p:grpSpPr>
          <p:sp>
            <p:nvSpPr>
              <p:cNvPr id="341" name="Google Shape;341;p16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>
              <a:off x="1357299" y="4625348"/>
              <a:ext cx="350231" cy="433964"/>
              <a:chOff x="6111736" y="1809298"/>
              <a:chExt cx="350231" cy="433964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idx="1" type="subTitle"/>
          </p:nvPr>
        </p:nvSpPr>
        <p:spPr>
          <a:xfrm>
            <a:off x="715100" y="1631500"/>
            <a:ext cx="2518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2" name="Google Shape;362;p17"/>
          <p:cNvSpPr txBox="1"/>
          <p:nvPr>
            <p:ph type="title"/>
          </p:nvPr>
        </p:nvSpPr>
        <p:spPr>
          <a:xfrm>
            <a:off x="715100" y="535000"/>
            <a:ext cx="25188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17"/>
          <p:cNvSpPr/>
          <p:nvPr>
            <p:ph idx="2" type="pic"/>
          </p:nvPr>
        </p:nvSpPr>
        <p:spPr>
          <a:xfrm>
            <a:off x="5592100" y="2969774"/>
            <a:ext cx="2836800" cy="16323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17"/>
          <p:cNvSpPr/>
          <p:nvPr>
            <p:ph idx="3" type="pic"/>
          </p:nvPr>
        </p:nvSpPr>
        <p:spPr>
          <a:xfrm>
            <a:off x="715100" y="2969775"/>
            <a:ext cx="4720500" cy="16323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17"/>
          <p:cNvSpPr/>
          <p:nvPr>
            <p:ph idx="4" type="pic"/>
          </p:nvPr>
        </p:nvSpPr>
        <p:spPr>
          <a:xfrm>
            <a:off x="3366450" y="535000"/>
            <a:ext cx="5062500" cy="227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6" name="Google Shape;366;p17"/>
          <p:cNvGrpSpPr/>
          <p:nvPr/>
        </p:nvGrpSpPr>
        <p:grpSpPr>
          <a:xfrm>
            <a:off x="-76200" y="4709199"/>
            <a:ext cx="9296477" cy="1196297"/>
            <a:chOff x="-76200" y="4709199"/>
            <a:chExt cx="9296477" cy="1196297"/>
          </a:xfrm>
        </p:grpSpPr>
        <p:sp>
          <p:nvSpPr>
            <p:cNvPr id="367" name="Google Shape;367;p17"/>
            <p:cNvSpPr/>
            <p:nvPr/>
          </p:nvSpPr>
          <p:spPr>
            <a:xfrm>
              <a:off x="3587" y="4709199"/>
              <a:ext cx="7743687" cy="958609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-76200" y="4946900"/>
              <a:ext cx="9296477" cy="958596"/>
            </a:xfrm>
            <a:custGeom>
              <a:rect b="b" l="l" r="r" t="t"/>
              <a:pathLst>
                <a:path extrusionOk="0" h="7625" w="75073">
                  <a:moveTo>
                    <a:pt x="45605" y="1"/>
                  </a:moveTo>
                  <a:cubicBezTo>
                    <a:pt x="44756" y="1"/>
                    <a:pt x="43254" y="125"/>
                    <a:pt x="42539" y="167"/>
                  </a:cubicBezTo>
                  <a:cubicBezTo>
                    <a:pt x="41089" y="239"/>
                    <a:pt x="39577" y="301"/>
                    <a:pt x="38034" y="363"/>
                  </a:cubicBezTo>
                  <a:cubicBezTo>
                    <a:pt x="37221" y="392"/>
                    <a:pt x="36585" y="406"/>
                    <a:pt x="36027" y="406"/>
                  </a:cubicBezTo>
                  <a:cubicBezTo>
                    <a:pt x="34985" y="406"/>
                    <a:pt x="34216" y="358"/>
                    <a:pt x="33083" y="270"/>
                  </a:cubicBezTo>
                  <a:cubicBezTo>
                    <a:pt x="32639" y="235"/>
                    <a:pt x="32196" y="221"/>
                    <a:pt x="31754" y="221"/>
                  </a:cubicBezTo>
                  <a:cubicBezTo>
                    <a:pt x="30380" y="221"/>
                    <a:pt x="29024" y="355"/>
                    <a:pt x="27738" y="394"/>
                  </a:cubicBezTo>
                  <a:cubicBezTo>
                    <a:pt x="27384" y="407"/>
                    <a:pt x="27059" y="412"/>
                    <a:pt x="26756" y="412"/>
                  </a:cubicBezTo>
                  <a:cubicBezTo>
                    <a:pt x="25157" y="412"/>
                    <a:pt x="24155" y="267"/>
                    <a:pt x="22517" y="267"/>
                  </a:cubicBezTo>
                  <a:cubicBezTo>
                    <a:pt x="22387" y="267"/>
                    <a:pt x="22253" y="268"/>
                    <a:pt x="22114" y="270"/>
                  </a:cubicBezTo>
                  <a:cubicBezTo>
                    <a:pt x="20281" y="312"/>
                    <a:pt x="18935" y="457"/>
                    <a:pt x="17215" y="519"/>
                  </a:cubicBezTo>
                  <a:cubicBezTo>
                    <a:pt x="16724" y="533"/>
                    <a:pt x="16197" y="548"/>
                    <a:pt x="15685" y="548"/>
                  </a:cubicBezTo>
                  <a:cubicBezTo>
                    <a:pt x="15473" y="548"/>
                    <a:pt x="15264" y="546"/>
                    <a:pt x="15061" y="539"/>
                  </a:cubicBezTo>
                  <a:cubicBezTo>
                    <a:pt x="14098" y="507"/>
                    <a:pt x="13443" y="415"/>
                    <a:pt x="12504" y="415"/>
                  </a:cubicBezTo>
                  <a:cubicBezTo>
                    <a:pt x="12260" y="415"/>
                    <a:pt x="11997" y="421"/>
                    <a:pt x="11705" y="436"/>
                  </a:cubicBezTo>
                  <a:cubicBezTo>
                    <a:pt x="10265" y="498"/>
                    <a:pt x="8276" y="643"/>
                    <a:pt x="6568" y="643"/>
                  </a:cubicBezTo>
                  <a:cubicBezTo>
                    <a:pt x="6101" y="664"/>
                    <a:pt x="2818" y="829"/>
                    <a:pt x="2818" y="829"/>
                  </a:cubicBezTo>
                  <a:lnTo>
                    <a:pt x="1" y="974"/>
                  </a:lnTo>
                  <a:lnTo>
                    <a:pt x="1" y="7624"/>
                  </a:lnTo>
                  <a:lnTo>
                    <a:pt x="75072" y="7624"/>
                  </a:lnTo>
                  <a:lnTo>
                    <a:pt x="75072" y="974"/>
                  </a:lnTo>
                  <a:lnTo>
                    <a:pt x="71509" y="788"/>
                  </a:lnTo>
                  <a:cubicBezTo>
                    <a:pt x="71509" y="788"/>
                    <a:pt x="67366" y="560"/>
                    <a:pt x="66766" y="539"/>
                  </a:cubicBezTo>
                  <a:cubicBezTo>
                    <a:pt x="65233" y="467"/>
                    <a:pt x="63441" y="374"/>
                    <a:pt x="61815" y="301"/>
                  </a:cubicBezTo>
                  <a:cubicBezTo>
                    <a:pt x="61117" y="276"/>
                    <a:pt x="60439" y="265"/>
                    <a:pt x="59777" y="265"/>
                  </a:cubicBezTo>
                  <a:cubicBezTo>
                    <a:pt x="58485" y="265"/>
                    <a:pt x="57259" y="309"/>
                    <a:pt x="56087" y="384"/>
                  </a:cubicBezTo>
                  <a:cubicBezTo>
                    <a:pt x="55900" y="394"/>
                    <a:pt x="55704" y="415"/>
                    <a:pt x="55476" y="415"/>
                  </a:cubicBezTo>
                  <a:cubicBezTo>
                    <a:pt x="55418" y="416"/>
                    <a:pt x="55356" y="417"/>
                    <a:pt x="55290" y="417"/>
                  </a:cubicBezTo>
                  <a:cubicBezTo>
                    <a:pt x="54109" y="417"/>
                    <a:pt x="51896" y="247"/>
                    <a:pt x="51032" y="197"/>
                  </a:cubicBezTo>
                  <a:cubicBezTo>
                    <a:pt x="49416" y="104"/>
                    <a:pt x="47584" y="1"/>
                    <a:pt x="45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67575" y="4474299"/>
            <a:ext cx="8912107" cy="679232"/>
            <a:chOff x="67575" y="4474299"/>
            <a:chExt cx="8912107" cy="679232"/>
          </a:xfrm>
        </p:grpSpPr>
        <p:sp>
          <p:nvSpPr>
            <p:cNvPr id="370" name="Google Shape;370;p17"/>
            <p:cNvSpPr/>
            <p:nvPr/>
          </p:nvSpPr>
          <p:spPr>
            <a:xfrm>
              <a:off x="8662196" y="4716420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8406553" y="4638441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67575" y="4474299"/>
              <a:ext cx="571330" cy="679232"/>
            </a:xfrm>
            <a:custGeom>
              <a:rect b="b" l="l" r="r" t="t"/>
              <a:pathLst>
                <a:path extrusionOk="0" h="11035" w="9282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-114720" y="93406"/>
            <a:ext cx="9526011" cy="3337198"/>
            <a:chOff x="-114720" y="93406"/>
            <a:chExt cx="9526011" cy="3337198"/>
          </a:xfrm>
        </p:grpSpPr>
        <p:sp>
          <p:nvSpPr>
            <p:cNvPr id="374" name="Google Shape;374;p17"/>
            <p:cNvSpPr/>
            <p:nvPr/>
          </p:nvSpPr>
          <p:spPr>
            <a:xfrm>
              <a:off x="6729125" y="93406"/>
              <a:ext cx="952340" cy="332256"/>
            </a:xfrm>
            <a:custGeom>
              <a:rect b="b" l="l" r="r" t="t"/>
              <a:pathLst>
                <a:path extrusionOk="0" h="4734" w="13569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535387" y="3125618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-114720" y="3173715"/>
              <a:ext cx="673281" cy="208802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1" type="body"/>
          </p:nvPr>
        </p:nvSpPr>
        <p:spPr>
          <a:xfrm>
            <a:off x="720000" y="1139550"/>
            <a:ext cx="38415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2" type="body"/>
          </p:nvPr>
        </p:nvSpPr>
        <p:spPr>
          <a:xfrm>
            <a:off x="4582575" y="1139550"/>
            <a:ext cx="38415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81" name="Google Shape;381;p18"/>
          <p:cNvGrpSpPr/>
          <p:nvPr/>
        </p:nvGrpSpPr>
        <p:grpSpPr>
          <a:xfrm>
            <a:off x="-106897" y="4270236"/>
            <a:ext cx="9590042" cy="1053005"/>
            <a:chOff x="-106897" y="4270236"/>
            <a:chExt cx="9590042" cy="1053005"/>
          </a:xfrm>
        </p:grpSpPr>
        <p:sp>
          <p:nvSpPr>
            <p:cNvPr id="382" name="Google Shape;382;p18"/>
            <p:cNvSpPr/>
            <p:nvPr/>
          </p:nvSpPr>
          <p:spPr>
            <a:xfrm flipH="1">
              <a:off x="6069950" y="4270236"/>
              <a:ext cx="3413196" cy="105300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flipH="1">
              <a:off x="-106897" y="4441275"/>
              <a:ext cx="9439672" cy="805770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-27625" y="4089650"/>
            <a:ext cx="9311793" cy="926024"/>
            <a:chOff x="-46675" y="4078700"/>
            <a:chExt cx="9311793" cy="926024"/>
          </a:xfrm>
        </p:grpSpPr>
        <p:sp>
          <p:nvSpPr>
            <p:cNvPr id="385" name="Google Shape;385;p18"/>
            <p:cNvSpPr/>
            <p:nvPr/>
          </p:nvSpPr>
          <p:spPr>
            <a:xfrm>
              <a:off x="223751" y="4131302"/>
              <a:ext cx="390584" cy="464312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 flipH="1">
              <a:off x="8691988" y="4488345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 flipH="1">
              <a:off x="8123794" y="451942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 flipH="1">
              <a:off x="7909328" y="4595628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 flipH="1">
              <a:off x="8874544" y="4486566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flipH="1">
              <a:off x="8303228" y="427022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flipH="1">
              <a:off x="395841" y="4192040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flipH="1">
              <a:off x="-46675" y="4078700"/>
              <a:ext cx="442534" cy="5261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-155517" y="16313"/>
            <a:ext cx="9335890" cy="672133"/>
            <a:chOff x="-155517" y="16313"/>
            <a:chExt cx="9335890" cy="672133"/>
          </a:xfrm>
        </p:grpSpPr>
        <p:sp>
          <p:nvSpPr>
            <p:cNvPr id="394" name="Google Shape;394;p18"/>
            <p:cNvSpPr/>
            <p:nvPr/>
          </p:nvSpPr>
          <p:spPr>
            <a:xfrm>
              <a:off x="-155517" y="288915"/>
              <a:ext cx="793478" cy="246078"/>
            </a:xfrm>
            <a:custGeom>
              <a:rect b="b" l="l" r="r" t="t"/>
              <a:pathLst>
                <a:path extrusionOk="0" h="4735" w="15268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8428888" y="381563"/>
              <a:ext cx="751486" cy="306883"/>
            </a:xfrm>
            <a:custGeom>
              <a:rect b="b" l="l" r="r" t="t"/>
              <a:pathLst>
                <a:path extrusionOk="0" h="5905" w="1446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47188" y="16313"/>
              <a:ext cx="751486" cy="306883"/>
            </a:xfrm>
            <a:custGeom>
              <a:rect b="b" l="l" r="r" t="t"/>
              <a:pathLst>
                <a:path extrusionOk="0" h="5905" w="1446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359583" y="135490"/>
              <a:ext cx="793478" cy="246078"/>
            </a:xfrm>
            <a:custGeom>
              <a:rect b="b" l="l" r="r" t="t"/>
              <a:pathLst>
                <a:path extrusionOk="0" h="4735" w="15268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idx="1" type="subTitle"/>
          </p:nvPr>
        </p:nvSpPr>
        <p:spPr>
          <a:xfrm>
            <a:off x="1754212" y="1229025"/>
            <a:ext cx="2590800" cy="10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2" type="subTitle"/>
          </p:nvPr>
        </p:nvSpPr>
        <p:spPr>
          <a:xfrm>
            <a:off x="4543425" y="1229025"/>
            <a:ext cx="38853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3" type="subTitle"/>
          </p:nvPr>
        </p:nvSpPr>
        <p:spPr>
          <a:xfrm>
            <a:off x="4543425" y="2391343"/>
            <a:ext cx="38853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9"/>
          <p:cNvSpPr txBox="1"/>
          <p:nvPr>
            <p:ph idx="4" type="subTitle"/>
          </p:nvPr>
        </p:nvSpPr>
        <p:spPr>
          <a:xfrm>
            <a:off x="4543425" y="3553650"/>
            <a:ext cx="38853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5" type="subTitle"/>
          </p:nvPr>
        </p:nvSpPr>
        <p:spPr>
          <a:xfrm>
            <a:off x="1754212" y="2391343"/>
            <a:ext cx="2590800" cy="10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6" type="subTitle"/>
          </p:nvPr>
        </p:nvSpPr>
        <p:spPr>
          <a:xfrm>
            <a:off x="1754212" y="3553650"/>
            <a:ext cx="2590800" cy="10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6" name="Google Shape;406;p19"/>
          <p:cNvSpPr/>
          <p:nvPr/>
        </p:nvSpPr>
        <p:spPr>
          <a:xfrm>
            <a:off x="-49925" y="4647000"/>
            <a:ext cx="9243926" cy="572695"/>
          </a:xfrm>
          <a:custGeom>
            <a:rect b="b" l="l" r="r" t="t"/>
            <a:pathLst>
              <a:path extrusionOk="0" h="7625" w="75073">
                <a:moveTo>
                  <a:pt x="45605" y="1"/>
                </a:moveTo>
                <a:cubicBezTo>
                  <a:pt x="44756" y="1"/>
                  <a:pt x="43254" y="125"/>
                  <a:pt x="42539" y="167"/>
                </a:cubicBezTo>
                <a:cubicBezTo>
                  <a:pt x="41089" y="239"/>
                  <a:pt x="39577" y="301"/>
                  <a:pt x="38034" y="363"/>
                </a:cubicBezTo>
                <a:cubicBezTo>
                  <a:pt x="37221" y="392"/>
                  <a:pt x="36585" y="406"/>
                  <a:pt x="36027" y="406"/>
                </a:cubicBezTo>
                <a:cubicBezTo>
                  <a:pt x="34985" y="406"/>
                  <a:pt x="34216" y="358"/>
                  <a:pt x="33083" y="270"/>
                </a:cubicBezTo>
                <a:cubicBezTo>
                  <a:pt x="32639" y="235"/>
                  <a:pt x="32196" y="221"/>
                  <a:pt x="31754" y="221"/>
                </a:cubicBezTo>
                <a:cubicBezTo>
                  <a:pt x="30380" y="221"/>
                  <a:pt x="29024" y="355"/>
                  <a:pt x="27738" y="394"/>
                </a:cubicBezTo>
                <a:cubicBezTo>
                  <a:pt x="27384" y="407"/>
                  <a:pt x="27059" y="412"/>
                  <a:pt x="26756" y="412"/>
                </a:cubicBezTo>
                <a:cubicBezTo>
                  <a:pt x="25157" y="412"/>
                  <a:pt x="24155" y="267"/>
                  <a:pt x="22517" y="267"/>
                </a:cubicBezTo>
                <a:cubicBezTo>
                  <a:pt x="22387" y="267"/>
                  <a:pt x="22253" y="268"/>
                  <a:pt x="22114" y="270"/>
                </a:cubicBezTo>
                <a:cubicBezTo>
                  <a:pt x="20281" y="312"/>
                  <a:pt x="18935" y="457"/>
                  <a:pt x="17215" y="519"/>
                </a:cubicBezTo>
                <a:cubicBezTo>
                  <a:pt x="16724" y="533"/>
                  <a:pt x="16197" y="548"/>
                  <a:pt x="15685" y="548"/>
                </a:cubicBezTo>
                <a:cubicBezTo>
                  <a:pt x="15473" y="548"/>
                  <a:pt x="15264" y="546"/>
                  <a:pt x="15061" y="539"/>
                </a:cubicBezTo>
                <a:cubicBezTo>
                  <a:pt x="14098" y="507"/>
                  <a:pt x="13443" y="415"/>
                  <a:pt x="12504" y="415"/>
                </a:cubicBezTo>
                <a:cubicBezTo>
                  <a:pt x="12260" y="415"/>
                  <a:pt x="11997" y="421"/>
                  <a:pt x="11705" y="436"/>
                </a:cubicBezTo>
                <a:cubicBezTo>
                  <a:pt x="10265" y="498"/>
                  <a:pt x="8276" y="643"/>
                  <a:pt x="6568" y="643"/>
                </a:cubicBezTo>
                <a:cubicBezTo>
                  <a:pt x="6101" y="664"/>
                  <a:pt x="2818" y="829"/>
                  <a:pt x="2818" y="829"/>
                </a:cubicBezTo>
                <a:lnTo>
                  <a:pt x="1" y="974"/>
                </a:lnTo>
                <a:lnTo>
                  <a:pt x="1" y="7624"/>
                </a:lnTo>
                <a:lnTo>
                  <a:pt x="75072" y="7624"/>
                </a:lnTo>
                <a:lnTo>
                  <a:pt x="75072" y="974"/>
                </a:lnTo>
                <a:lnTo>
                  <a:pt x="71509" y="788"/>
                </a:lnTo>
                <a:cubicBezTo>
                  <a:pt x="71509" y="788"/>
                  <a:pt x="67366" y="560"/>
                  <a:pt x="66766" y="539"/>
                </a:cubicBezTo>
                <a:cubicBezTo>
                  <a:pt x="65233" y="467"/>
                  <a:pt x="63441" y="374"/>
                  <a:pt x="61815" y="301"/>
                </a:cubicBezTo>
                <a:cubicBezTo>
                  <a:pt x="61117" y="276"/>
                  <a:pt x="60439" y="265"/>
                  <a:pt x="59777" y="265"/>
                </a:cubicBezTo>
                <a:cubicBezTo>
                  <a:pt x="58485" y="265"/>
                  <a:pt x="57259" y="309"/>
                  <a:pt x="56087" y="384"/>
                </a:cubicBezTo>
                <a:cubicBezTo>
                  <a:pt x="55900" y="394"/>
                  <a:pt x="55704" y="415"/>
                  <a:pt x="55476" y="415"/>
                </a:cubicBezTo>
                <a:cubicBezTo>
                  <a:pt x="55418" y="416"/>
                  <a:pt x="55356" y="417"/>
                  <a:pt x="55290" y="417"/>
                </a:cubicBezTo>
                <a:cubicBezTo>
                  <a:pt x="54109" y="417"/>
                  <a:pt x="51896" y="247"/>
                  <a:pt x="51032" y="197"/>
                </a:cubicBezTo>
                <a:cubicBezTo>
                  <a:pt x="49416" y="104"/>
                  <a:pt x="47584" y="1"/>
                  <a:pt x="45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 flipH="1">
            <a:off x="352131" y="4760125"/>
            <a:ext cx="725941" cy="346459"/>
            <a:chOff x="5497033" y="3332223"/>
            <a:chExt cx="875895" cy="418025"/>
          </a:xfrm>
        </p:grpSpPr>
        <p:sp>
          <p:nvSpPr>
            <p:cNvPr id="408" name="Google Shape;408;p19"/>
            <p:cNvSpPr/>
            <p:nvPr/>
          </p:nvSpPr>
          <p:spPr>
            <a:xfrm>
              <a:off x="5497033" y="3592703"/>
              <a:ext cx="840300" cy="157546"/>
            </a:xfrm>
            <a:custGeom>
              <a:rect b="b" l="l" r="r" t="t"/>
              <a:pathLst>
                <a:path extrusionOk="0" h="2847" w="15185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5535992" y="3332223"/>
              <a:ext cx="828845" cy="385813"/>
            </a:xfrm>
            <a:custGeom>
              <a:rect b="b" l="l" r="r" t="t"/>
              <a:pathLst>
                <a:path extrusionOk="0" h="6972" w="14978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5535992" y="3494532"/>
              <a:ext cx="691276" cy="223508"/>
            </a:xfrm>
            <a:custGeom>
              <a:rect b="b" l="l" r="r" t="t"/>
              <a:pathLst>
                <a:path extrusionOk="0" h="4039" w="12492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643736" y="3531221"/>
              <a:ext cx="522773" cy="83726"/>
            </a:xfrm>
            <a:custGeom>
              <a:rect b="b" l="l" r="r" t="t"/>
              <a:pathLst>
                <a:path extrusionOk="0" h="1513" w="9447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572681" y="3332223"/>
              <a:ext cx="687845" cy="85552"/>
            </a:xfrm>
            <a:custGeom>
              <a:rect b="b" l="l" r="r" t="t"/>
              <a:pathLst>
                <a:path extrusionOk="0" h="1546" w="1243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062706" y="3385072"/>
              <a:ext cx="310222" cy="333132"/>
            </a:xfrm>
            <a:custGeom>
              <a:rect b="b" l="l" r="r" t="t"/>
              <a:pathLst>
                <a:path extrusionOk="0" h="6020" w="5606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106866" y="3415453"/>
              <a:ext cx="248853" cy="267003"/>
            </a:xfrm>
            <a:custGeom>
              <a:rect b="b" l="l" r="r" t="t"/>
              <a:pathLst>
                <a:path extrusionOk="0" h="4825" w="4497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9"/>
          <p:cNvGrpSpPr/>
          <p:nvPr/>
        </p:nvGrpSpPr>
        <p:grpSpPr>
          <a:xfrm>
            <a:off x="877545" y="112709"/>
            <a:ext cx="8653160" cy="784838"/>
            <a:chOff x="877545" y="112709"/>
            <a:chExt cx="8653160" cy="784838"/>
          </a:xfrm>
        </p:grpSpPr>
        <p:sp>
          <p:nvSpPr>
            <p:cNvPr id="416" name="Google Shape;416;p19"/>
            <p:cNvSpPr/>
            <p:nvPr/>
          </p:nvSpPr>
          <p:spPr>
            <a:xfrm flipH="1">
              <a:off x="877545" y="112709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8459120" y="56522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9"/>
          <p:cNvGrpSpPr/>
          <p:nvPr/>
        </p:nvGrpSpPr>
        <p:grpSpPr>
          <a:xfrm>
            <a:off x="8459121" y="4110274"/>
            <a:ext cx="734821" cy="679380"/>
            <a:chOff x="8459121" y="4110274"/>
            <a:chExt cx="734821" cy="679380"/>
          </a:xfrm>
        </p:grpSpPr>
        <p:sp>
          <p:nvSpPr>
            <p:cNvPr id="419" name="Google Shape;419;p19"/>
            <p:cNvSpPr/>
            <p:nvPr/>
          </p:nvSpPr>
          <p:spPr>
            <a:xfrm>
              <a:off x="8622623" y="411027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459121" y="4328395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1" type="subTitle"/>
          </p:nvPr>
        </p:nvSpPr>
        <p:spPr>
          <a:xfrm>
            <a:off x="3109725" y="1631526"/>
            <a:ext cx="4095600" cy="45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2" type="subTitle"/>
          </p:nvPr>
        </p:nvSpPr>
        <p:spPr>
          <a:xfrm>
            <a:off x="3109725" y="2789600"/>
            <a:ext cx="4095600" cy="45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3" type="subTitle"/>
          </p:nvPr>
        </p:nvSpPr>
        <p:spPr>
          <a:xfrm>
            <a:off x="3109725" y="3947673"/>
            <a:ext cx="4095600" cy="45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4" type="subTitle"/>
          </p:nvPr>
        </p:nvSpPr>
        <p:spPr>
          <a:xfrm>
            <a:off x="3109725" y="1262575"/>
            <a:ext cx="409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p20"/>
          <p:cNvSpPr txBox="1"/>
          <p:nvPr>
            <p:ph idx="5" type="subTitle"/>
          </p:nvPr>
        </p:nvSpPr>
        <p:spPr>
          <a:xfrm>
            <a:off x="3109725" y="2420660"/>
            <a:ext cx="409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8" name="Google Shape;428;p20"/>
          <p:cNvSpPr txBox="1"/>
          <p:nvPr>
            <p:ph idx="6" type="subTitle"/>
          </p:nvPr>
        </p:nvSpPr>
        <p:spPr>
          <a:xfrm>
            <a:off x="3109725" y="3578732"/>
            <a:ext cx="4095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29" name="Google Shape;429;p20"/>
          <p:cNvGrpSpPr/>
          <p:nvPr/>
        </p:nvGrpSpPr>
        <p:grpSpPr>
          <a:xfrm>
            <a:off x="-259337" y="4651236"/>
            <a:ext cx="9461128" cy="1053005"/>
            <a:chOff x="-259337" y="4651236"/>
            <a:chExt cx="9461128" cy="1053005"/>
          </a:xfrm>
        </p:grpSpPr>
        <p:sp>
          <p:nvSpPr>
            <p:cNvPr id="430" name="Google Shape;430;p20"/>
            <p:cNvSpPr/>
            <p:nvPr/>
          </p:nvSpPr>
          <p:spPr>
            <a:xfrm>
              <a:off x="-259337" y="4651236"/>
              <a:ext cx="3413196" cy="105300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-57750" y="4822275"/>
              <a:ext cx="9259541" cy="702229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0"/>
          <p:cNvGrpSpPr/>
          <p:nvPr/>
        </p:nvGrpSpPr>
        <p:grpSpPr>
          <a:xfrm>
            <a:off x="-168836" y="4383500"/>
            <a:ext cx="8747720" cy="947861"/>
            <a:chOff x="-168836" y="4383500"/>
            <a:chExt cx="8747720" cy="947861"/>
          </a:xfrm>
        </p:grpSpPr>
        <p:sp>
          <p:nvSpPr>
            <p:cNvPr id="433" name="Google Shape;433;p20"/>
            <p:cNvSpPr/>
            <p:nvPr/>
          </p:nvSpPr>
          <p:spPr>
            <a:xfrm flipH="1">
              <a:off x="7975039" y="4502357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flipH="1">
              <a:off x="399358" y="4869345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flipH="1">
              <a:off x="-168836" y="490042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flipH="1">
              <a:off x="950198" y="4858928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flipH="1">
              <a:off x="581914" y="4867566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 flipH="1">
              <a:off x="10597" y="465122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009826" y="4734403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8136350" y="4383500"/>
              <a:ext cx="442534" cy="5261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0"/>
          <p:cNvGrpSpPr/>
          <p:nvPr/>
        </p:nvGrpSpPr>
        <p:grpSpPr>
          <a:xfrm>
            <a:off x="7046466" y="4496850"/>
            <a:ext cx="2155271" cy="821389"/>
            <a:chOff x="7046466" y="4496850"/>
            <a:chExt cx="2155271" cy="821389"/>
          </a:xfrm>
        </p:grpSpPr>
        <p:grpSp>
          <p:nvGrpSpPr>
            <p:cNvPr id="442" name="Google Shape;442;p20"/>
            <p:cNvGrpSpPr/>
            <p:nvPr/>
          </p:nvGrpSpPr>
          <p:grpSpPr>
            <a:xfrm>
              <a:off x="8309863" y="4496850"/>
              <a:ext cx="891874" cy="821389"/>
              <a:chOff x="766875" y="1605375"/>
              <a:chExt cx="891874" cy="821389"/>
            </a:xfrm>
          </p:grpSpPr>
          <p:sp>
            <p:nvSpPr>
              <p:cNvPr id="443" name="Google Shape;443;p20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rect b="b" l="l" r="r" t="t"/>
                <a:pathLst>
                  <a:path extrusionOk="0" h="3533" w="16117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rect b="b" l="l" r="r" t="t"/>
                <a:pathLst>
                  <a:path extrusionOk="0" h="1658" w="3336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rect b="b" l="l" r="r" t="t"/>
                <a:pathLst>
                  <a:path extrusionOk="0" h="1513" w="3211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rect b="b" l="l" r="r" t="t"/>
                <a:pathLst>
                  <a:path extrusionOk="0" h="1482" w="758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rect b="b" l="l" r="r" t="t"/>
                <a:pathLst>
                  <a:path extrusionOk="0" h="1567" w="3999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rect b="b" l="l" r="r" t="t"/>
                <a:pathLst>
                  <a:path extrusionOk="0" h="1300" w="643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rect b="b" l="l" r="r" t="t"/>
                <a:pathLst>
                  <a:path extrusionOk="0" h="2380" w="3367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rect b="b" l="l" r="r" t="t"/>
                <a:pathLst>
                  <a:path extrusionOk="0" h="1682" w="3232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rect b="b" l="l" r="r" t="t"/>
                <a:pathLst>
                  <a:path extrusionOk="0" h="1993" w="1763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rect b="b" l="l" r="r" t="t"/>
                <a:pathLst>
                  <a:path extrusionOk="0" h="2195" w="3564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rect b="b" l="l" r="r" t="t"/>
                <a:pathLst>
                  <a:path extrusionOk="0" h="1972" w="3419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rect b="b" l="l" r="r" t="t"/>
                <a:pathLst>
                  <a:path extrusionOk="0" h="1565" w="1275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rect b="b" l="l" r="r" t="t"/>
                <a:pathLst>
                  <a:path extrusionOk="0" h="2977" w="209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rect b="b" l="l" r="r" t="t"/>
                <a:pathLst>
                  <a:path extrusionOk="0" h="2880" w="1037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rect b="b" l="l" r="r" t="t"/>
                <a:pathLst>
                  <a:path extrusionOk="0" h="1595" w="1863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rect b="b" l="l" r="r" t="t"/>
                <a:pathLst>
                  <a:path extrusionOk="0" h="2595" w="2953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rect b="b" l="l" r="r" t="t"/>
                <a:pathLst>
                  <a:path extrusionOk="0" h="2529" w="2104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rect b="b" l="l" r="r" t="t"/>
                <a:pathLst>
                  <a:path extrusionOk="0" h="1919" w="200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rect b="b" l="l" r="r" t="t"/>
                <a:pathLst>
                  <a:path extrusionOk="0" h="11690" w="9085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rect b="b" l="l" r="r" t="t"/>
                <a:pathLst>
                  <a:path extrusionOk="0" h="7424" w="5988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rect b="b" l="l" r="r" t="t"/>
                <a:pathLst>
                  <a:path extrusionOk="0" h="4208" w="2539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20"/>
            <p:cNvGrpSpPr/>
            <p:nvPr/>
          </p:nvGrpSpPr>
          <p:grpSpPr>
            <a:xfrm>
              <a:off x="7046466" y="4951469"/>
              <a:ext cx="627403" cy="299432"/>
              <a:chOff x="5497033" y="3332223"/>
              <a:chExt cx="875895" cy="418025"/>
            </a:xfrm>
          </p:grpSpPr>
          <p:sp>
            <p:nvSpPr>
              <p:cNvPr id="465" name="Google Shape;465;p20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2" name="Google Shape;472;p20"/>
          <p:cNvGrpSpPr/>
          <p:nvPr/>
        </p:nvGrpSpPr>
        <p:grpSpPr>
          <a:xfrm>
            <a:off x="981275" y="6"/>
            <a:ext cx="6795440" cy="534998"/>
            <a:chOff x="981275" y="6"/>
            <a:chExt cx="6795440" cy="534998"/>
          </a:xfrm>
        </p:grpSpPr>
        <p:sp>
          <p:nvSpPr>
            <p:cNvPr id="473" name="Google Shape;473;p20"/>
            <p:cNvSpPr/>
            <p:nvPr/>
          </p:nvSpPr>
          <p:spPr>
            <a:xfrm>
              <a:off x="6824375" y="6"/>
              <a:ext cx="952340" cy="332256"/>
            </a:xfrm>
            <a:custGeom>
              <a:rect b="b" l="l" r="r" t="t"/>
              <a:pathLst>
                <a:path extrusionOk="0" h="4734" w="13569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981275" y="230018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-146100" y="3479925"/>
            <a:ext cx="9290070" cy="1892170"/>
            <a:chOff x="-146100" y="3479925"/>
            <a:chExt cx="9290070" cy="1892170"/>
          </a:xfrm>
        </p:grpSpPr>
        <p:sp>
          <p:nvSpPr>
            <p:cNvPr id="33" name="Google Shape;33;p3"/>
            <p:cNvSpPr/>
            <p:nvPr/>
          </p:nvSpPr>
          <p:spPr>
            <a:xfrm>
              <a:off x="-146100" y="3479925"/>
              <a:ext cx="5801666" cy="1789872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3841825"/>
              <a:ext cx="9143970" cy="1530270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-63551" y="3147449"/>
            <a:ext cx="9258095" cy="1584928"/>
            <a:chOff x="-63551" y="3147449"/>
            <a:chExt cx="9258095" cy="1584928"/>
          </a:xfrm>
        </p:grpSpPr>
        <p:sp>
          <p:nvSpPr>
            <p:cNvPr id="36" name="Google Shape;36;p3"/>
            <p:cNvSpPr/>
            <p:nvPr/>
          </p:nvSpPr>
          <p:spPr>
            <a:xfrm>
              <a:off x="863993" y="4045719"/>
              <a:ext cx="510024" cy="606734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748864" y="3867039"/>
              <a:ext cx="537916" cy="639489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63551" y="4075194"/>
              <a:ext cx="552676" cy="657183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3320" y="3966662"/>
              <a:ext cx="627430" cy="74505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080744" y="3542925"/>
              <a:ext cx="917780" cy="1091368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8324" y="3309469"/>
              <a:ext cx="552676" cy="657183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753223" y="3413364"/>
              <a:ext cx="441321" cy="524654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205074" y="3147449"/>
              <a:ext cx="752982" cy="895392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21"/>
          <p:cNvSpPr txBox="1"/>
          <p:nvPr>
            <p:ph idx="1" type="subTitle"/>
          </p:nvPr>
        </p:nvSpPr>
        <p:spPr>
          <a:xfrm>
            <a:off x="1632000" y="1166475"/>
            <a:ext cx="2818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8" name="Google Shape;478;p21"/>
          <p:cNvSpPr txBox="1"/>
          <p:nvPr>
            <p:ph idx="2" type="subTitle"/>
          </p:nvPr>
        </p:nvSpPr>
        <p:spPr>
          <a:xfrm>
            <a:off x="1632001" y="1616175"/>
            <a:ext cx="28185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21"/>
          <p:cNvSpPr txBox="1"/>
          <p:nvPr>
            <p:ph idx="3" type="subTitle"/>
          </p:nvPr>
        </p:nvSpPr>
        <p:spPr>
          <a:xfrm>
            <a:off x="5605496" y="1616175"/>
            <a:ext cx="28185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21"/>
          <p:cNvSpPr txBox="1"/>
          <p:nvPr>
            <p:ph idx="4" type="subTitle"/>
          </p:nvPr>
        </p:nvSpPr>
        <p:spPr>
          <a:xfrm>
            <a:off x="1632001" y="3447475"/>
            <a:ext cx="28185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21"/>
          <p:cNvSpPr txBox="1"/>
          <p:nvPr>
            <p:ph idx="5" type="subTitle"/>
          </p:nvPr>
        </p:nvSpPr>
        <p:spPr>
          <a:xfrm>
            <a:off x="5605496" y="3447475"/>
            <a:ext cx="28185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1"/>
          <p:cNvSpPr txBox="1"/>
          <p:nvPr>
            <p:ph idx="6" type="subTitle"/>
          </p:nvPr>
        </p:nvSpPr>
        <p:spPr>
          <a:xfrm>
            <a:off x="1632000" y="2997775"/>
            <a:ext cx="2818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3" name="Google Shape;483;p21"/>
          <p:cNvSpPr txBox="1"/>
          <p:nvPr>
            <p:ph idx="7" type="subTitle"/>
          </p:nvPr>
        </p:nvSpPr>
        <p:spPr>
          <a:xfrm>
            <a:off x="5605494" y="1166475"/>
            <a:ext cx="2818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4" name="Google Shape;484;p21"/>
          <p:cNvSpPr txBox="1"/>
          <p:nvPr>
            <p:ph idx="8" type="subTitle"/>
          </p:nvPr>
        </p:nvSpPr>
        <p:spPr>
          <a:xfrm>
            <a:off x="5605494" y="2997775"/>
            <a:ext cx="2818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85" name="Google Shape;485;p21"/>
          <p:cNvGrpSpPr/>
          <p:nvPr/>
        </p:nvGrpSpPr>
        <p:grpSpPr>
          <a:xfrm>
            <a:off x="-73734" y="4413500"/>
            <a:ext cx="9291559" cy="882403"/>
            <a:chOff x="-73734" y="4413500"/>
            <a:chExt cx="9291559" cy="882403"/>
          </a:xfrm>
        </p:grpSpPr>
        <p:sp>
          <p:nvSpPr>
            <p:cNvPr id="486" name="Google Shape;486;p21"/>
            <p:cNvSpPr/>
            <p:nvPr/>
          </p:nvSpPr>
          <p:spPr>
            <a:xfrm flipH="1">
              <a:off x="6588959" y="4413500"/>
              <a:ext cx="2628866" cy="835804"/>
            </a:xfrm>
            <a:custGeom>
              <a:rect b="b" l="l" r="r" t="t"/>
              <a:pathLst>
                <a:path extrusionOk="0" h="12414" w="37951">
                  <a:moveTo>
                    <a:pt x="5758" y="1"/>
                  </a:moveTo>
                  <a:cubicBezTo>
                    <a:pt x="5417" y="1"/>
                    <a:pt x="5210" y="222"/>
                    <a:pt x="5210" y="222"/>
                  </a:cubicBezTo>
                  <a:lnTo>
                    <a:pt x="3605" y="988"/>
                  </a:lnTo>
                  <a:lnTo>
                    <a:pt x="3025" y="1206"/>
                  </a:lnTo>
                  <a:cubicBezTo>
                    <a:pt x="725" y="1372"/>
                    <a:pt x="0" y="2905"/>
                    <a:pt x="0" y="2905"/>
                  </a:cubicBezTo>
                  <a:lnTo>
                    <a:pt x="0" y="12413"/>
                  </a:lnTo>
                  <a:lnTo>
                    <a:pt x="37950" y="12413"/>
                  </a:lnTo>
                  <a:cubicBezTo>
                    <a:pt x="36448" y="9016"/>
                    <a:pt x="32937" y="8125"/>
                    <a:pt x="32937" y="8125"/>
                  </a:cubicBezTo>
                  <a:cubicBezTo>
                    <a:pt x="32769" y="8083"/>
                    <a:pt x="32640" y="8063"/>
                    <a:pt x="32546" y="8063"/>
                  </a:cubicBezTo>
                  <a:cubicBezTo>
                    <a:pt x="32510" y="8063"/>
                    <a:pt x="32478" y="8066"/>
                    <a:pt x="32452" y="8072"/>
                  </a:cubicBezTo>
                  <a:lnTo>
                    <a:pt x="32452" y="8072"/>
                  </a:lnTo>
                  <a:cubicBezTo>
                    <a:pt x="32013" y="7841"/>
                    <a:pt x="31540" y="7702"/>
                    <a:pt x="31032" y="7702"/>
                  </a:cubicBezTo>
                  <a:cubicBezTo>
                    <a:pt x="30689" y="7702"/>
                    <a:pt x="30329" y="7766"/>
                    <a:pt x="29954" y="7907"/>
                  </a:cubicBezTo>
                  <a:cubicBezTo>
                    <a:pt x="29927" y="7918"/>
                    <a:pt x="29890" y="7923"/>
                    <a:pt x="29844" y="7923"/>
                  </a:cubicBezTo>
                  <a:cubicBezTo>
                    <a:pt x="28664" y="7923"/>
                    <a:pt x="21543" y="4682"/>
                    <a:pt x="20551" y="4682"/>
                  </a:cubicBezTo>
                  <a:cubicBezTo>
                    <a:pt x="20530" y="4682"/>
                    <a:pt x="20512" y="4684"/>
                    <a:pt x="20497" y="4686"/>
                  </a:cubicBezTo>
                  <a:cubicBezTo>
                    <a:pt x="20315" y="4718"/>
                    <a:pt x="20140" y="4733"/>
                    <a:pt x="19972" y="4733"/>
                  </a:cubicBezTo>
                  <a:cubicBezTo>
                    <a:pt x="18240" y="4733"/>
                    <a:pt x="17248" y="3164"/>
                    <a:pt x="15567" y="2843"/>
                  </a:cubicBezTo>
                  <a:cubicBezTo>
                    <a:pt x="15307" y="2794"/>
                    <a:pt x="15062" y="2776"/>
                    <a:pt x="14824" y="2776"/>
                  </a:cubicBezTo>
                  <a:cubicBezTo>
                    <a:pt x="14303" y="2776"/>
                    <a:pt x="13815" y="2862"/>
                    <a:pt x="13268" y="2905"/>
                  </a:cubicBezTo>
                  <a:cubicBezTo>
                    <a:pt x="12879" y="2941"/>
                    <a:pt x="12526" y="2956"/>
                    <a:pt x="12207" y="2956"/>
                  </a:cubicBezTo>
                  <a:cubicBezTo>
                    <a:pt x="10493" y="2956"/>
                    <a:pt x="9757" y="2521"/>
                    <a:pt x="9757" y="2521"/>
                  </a:cubicBezTo>
                  <a:lnTo>
                    <a:pt x="6360" y="222"/>
                  </a:lnTo>
                  <a:cubicBezTo>
                    <a:pt x="6132" y="56"/>
                    <a:pt x="5928" y="1"/>
                    <a:pt x="5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 flipH="1">
              <a:off x="-73734" y="4723200"/>
              <a:ext cx="9291559" cy="572703"/>
            </a:xfrm>
            <a:custGeom>
              <a:rect b="b" l="l" r="r" t="t"/>
              <a:pathLst>
                <a:path extrusionOk="0" h="8235" w="58894">
                  <a:moveTo>
                    <a:pt x="56684" y="1"/>
                  </a:moveTo>
                  <a:cubicBezTo>
                    <a:pt x="56351" y="1"/>
                    <a:pt x="55945" y="24"/>
                    <a:pt x="55476" y="93"/>
                  </a:cubicBezTo>
                  <a:cubicBezTo>
                    <a:pt x="55476" y="93"/>
                    <a:pt x="55332" y="104"/>
                    <a:pt x="54812" y="104"/>
                  </a:cubicBezTo>
                  <a:cubicBezTo>
                    <a:pt x="54469" y="104"/>
                    <a:pt x="53963" y="100"/>
                    <a:pt x="53228" y="83"/>
                  </a:cubicBezTo>
                  <a:cubicBezTo>
                    <a:pt x="53079" y="80"/>
                    <a:pt x="52930" y="79"/>
                    <a:pt x="52782" y="79"/>
                  </a:cubicBezTo>
                  <a:cubicBezTo>
                    <a:pt x="51821" y="79"/>
                    <a:pt x="50857" y="133"/>
                    <a:pt x="49924" y="187"/>
                  </a:cubicBezTo>
                  <a:cubicBezTo>
                    <a:pt x="47832" y="300"/>
                    <a:pt x="45749" y="466"/>
                    <a:pt x="43823" y="746"/>
                  </a:cubicBezTo>
                  <a:cubicBezTo>
                    <a:pt x="43243" y="839"/>
                    <a:pt x="42715" y="963"/>
                    <a:pt x="42114" y="1036"/>
                  </a:cubicBezTo>
                  <a:cubicBezTo>
                    <a:pt x="41555" y="1108"/>
                    <a:pt x="40943" y="1119"/>
                    <a:pt x="40374" y="1191"/>
                  </a:cubicBezTo>
                  <a:cubicBezTo>
                    <a:pt x="39721" y="1264"/>
                    <a:pt x="39369" y="1398"/>
                    <a:pt x="38883" y="1543"/>
                  </a:cubicBezTo>
                  <a:cubicBezTo>
                    <a:pt x="36521" y="2258"/>
                    <a:pt x="33849" y="2206"/>
                    <a:pt x="31415" y="2631"/>
                  </a:cubicBezTo>
                  <a:cubicBezTo>
                    <a:pt x="30240" y="2839"/>
                    <a:pt x="28955" y="2924"/>
                    <a:pt x="27599" y="2924"/>
                  </a:cubicBezTo>
                  <a:cubicBezTo>
                    <a:pt x="21673" y="2924"/>
                    <a:pt x="14400" y="1305"/>
                    <a:pt x="9151" y="1305"/>
                  </a:cubicBezTo>
                  <a:cubicBezTo>
                    <a:pt x="9097" y="1305"/>
                    <a:pt x="9044" y="1305"/>
                    <a:pt x="8991" y="1305"/>
                  </a:cubicBezTo>
                  <a:cubicBezTo>
                    <a:pt x="5034" y="1326"/>
                    <a:pt x="4008" y="2144"/>
                    <a:pt x="31" y="3377"/>
                  </a:cubicBezTo>
                  <a:lnTo>
                    <a:pt x="0" y="3377"/>
                  </a:lnTo>
                  <a:lnTo>
                    <a:pt x="0" y="8234"/>
                  </a:lnTo>
                  <a:lnTo>
                    <a:pt x="58894" y="8234"/>
                  </a:lnTo>
                  <a:lnTo>
                    <a:pt x="58894" y="166"/>
                  </a:lnTo>
                  <a:cubicBezTo>
                    <a:pt x="58894" y="166"/>
                    <a:pt x="58831" y="168"/>
                    <a:pt x="58730" y="168"/>
                  </a:cubicBezTo>
                  <a:cubicBezTo>
                    <a:pt x="58501" y="168"/>
                    <a:pt x="58075" y="158"/>
                    <a:pt x="57723" y="93"/>
                  </a:cubicBezTo>
                  <a:cubicBezTo>
                    <a:pt x="57723" y="93"/>
                    <a:pt x="57350" y="1"/>
                    <a:pt x="5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1248841" y="4627681"/>
            <a:ext cx="7777287" cy="572702"/>
            <a:chOff x="1248841" y="4627681"/>
            <a:chExt cx="7777287" cy="572702"/>
          </a:xfrm>
        </p:grpSpPr>
        <p:grpSp>
          <p:nvGrpSpPr>
            <p:cNvPr id="489" name="Google Shape;489;p21"/>
            <p:cNvGrpSpPr/>
            <p:nvPr/>
          </p:nvGrpSpPr>
          <p:grpSpPr>
            <a:xfrm>
              <a:off x="8563893" y="4627681"/>
              <a:ext cx="462235" cy="572702"/>
              <a:chOff x="6111736" y="1809298"/>
              <a:chExt cx="350231" cy="433964"/>
            </a:xfrm>
          </p:grpSpPr>
          <p:sp>
            <p:nvSpPr>
              <p:cNvPr id="490" name="Google Shape;490;p21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1248841" y="4829081"/>
              <a:ext cx="627403" cy="299432"/>
              <a:chOff x="5497033" y="3332223"/>
              <a:chExt cx="875895" cy="418025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9" name="Google Shape;509;p21"/>
          <p:cNvGrpSpPr/>
          <p:nvPr/>
        </p:nvGrpSpPr>
        <p:grpSpPr>
          <a:xfrm>
            <a:off x="-73794" y="4197894"/>
            <a:ext cx="8653750" cy="865405"/>
            <a:chOff x="-73794" y="4197894"/>
            <a:chExt cx="8653750" cy="865405"/>
          </a:xfrm>
        </p:grpSpPr>
        <p:sp>
          <p:nvSpPr>
            <p:cNvPr id="510" name="Google Shape;510;p21"/>
            <p:cNvSpPr/>
            <p:nvPr/>
          </p:nvSpPr>
          <p:spPr>
            <a:xfrm>
              <a:off x="8262474" y="4550650"/>
              <a:ext cx="317481" cy="377498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 flipH="1">
              <a:off x="474581" y="4396092"/>
              <a:ext cx="351470" cy="418115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 flipH="1">
              <a:off x="4916521" y="4642557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 flipH="1">
              <a:off x="5138727" y="4599504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 flipH="1">
              <a:off x="-73794" y="4350399"/>
              <a:ext cx="351470" cy="418115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 flipH="1">
              <a:off x="81995" y="4197894"/>
              <a:ext cx="572134" cy="679380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1"/>
          <p:cNvGrpSpPr/>
          <p:nvPr/>
        </p:nvGrpSpPr>
        <p:grpSpPr>
          <a:xfrm>
            <a:off x="-221775" y="140043"/>
            <a:ext cx="8526205" cy="2743386"/>
            <a:chOff x="-221775" y="140043"/>
            <a:chExt cx="8526205" cy="2743386"/>
          </a:xfrm>
        </p:grpSpPr>
        <p:sp>
          <p:nvSpPr>
            <p:cNvPr id="517" name="Google Shape;517;p21"/>
            <p:cNvSpPr/>
            <p:nvPr/>
          </p:nvSpPr>
          <p:spPr>
            <a:xfrm>
              <a:off x="7428525" y="140043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-221775" y="2578443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1" type="subTitle"/>
          </p:nvPr>
        </p:nvSpPr>
        <p:spPr>
          <a:xfrm>
            <a:off x="725269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2"/>
          <p:cNvSpPr txBox="1"/>
          <p:nvPr>
            <p:ph idx="2" type="subTitle"/>
          </p:nvPr>
        </p:nvSpPr>
        <p:spPr>
          <a:xfrm>
            <a:off x="3345000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2"/>
          <p:cNvSpPr txBox="1"/>
          <p:nvPr>
            <p:ph idx="3" type="subTitle"/>
          </p:nvPr>
        </p:nvSpPr>
        <p:spPr>
          <a:xfrm>
            <a:off x="5964731" y="1811513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2"/>
          <p:cNvSpPr txBox="1"/>
          <p:nvPr>
            <p:ph idx="4" type="subTitle"/>
          </p:nvPr>
        </p:nvSpPr>
        <p:spPr>
          <a:xfrm>
            <a:off x="725143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2"/>
          <p:cNvSpPr txBox="1"/>
          <p:nvPr>
            <p:ph idx="5" type="subTitle"/>
          </p:nvPr>
        </p:nvSpPr>
        <p:spPr>
          <a:xfrm>
            <a:off x="3344875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2"/>
          <p:cNvSpPr txBox="1"/>
          <p:nvPr>
            <p:ph idx="6" type="subTitle"/>
          </p:nvPr>
        </p:nvSpPr>
        <p:spPr>
          <a:xfrm>
            <a:off x="5964606" y="35126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7" name="Google Shape;527;p22"/>
          <p:cNvSpPr txBox="1"/>
          <p:nvPr>
            <p:ph idx="7" type="subTitle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8" name="Google Shape;528;p22"/>
          <p:cNvSpPr txBox="1"/>
          <p:nvPr>
            <p:ph idx="8" type="subTitle"/>
          </p:nvPr>
        </p:nvSpPr>
        <p:spPr>
          <a:xfrm>
            <a:off x="3344878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9" name="Google Shape;529;p22"/>
          <p:cNvSpPr txBox="1"/>
          <p:nvPr>
            <p:ph idx="9" type="subTitle"/>
          </p:nvPr>
        </p:nvSpPr>
        <p:spPr>
          <a:xfrm>
            <a:off x="5969757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0" name="Google Shape;530;p22"/>
          <p:cNvSpPr txBox="1"/>
          <p:nvPr>
            <p:ph idx="13" type="subTitle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1" name="Google Shape;531;p22"/>
          <p:cNvSpPr txBox="1"/>
          <p:nvPr>
            <p:ph idx="14" type="subTitle"/>
          </p:nvPr>
        </p:nvSpPr>
        <p:spPr>
          <a:xfrm>
            <a:off x="3343746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2" name="Google Shape;532;p22"/>
          <p:cNvSpPr txBox="1"/>
          <p:nvPr>
            <p:ph idx="15" type="subTitle"/>
          </p:nvPr>
        </p:nvSpPr>
        <p:spPr>
          <a:xfrm>
            <a:off x="5967148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3" name="Google Shape;533;p22"/>
          <p:cNvSpPr/>
          <p:nvPr/>
        </p:nvSpPr>
        <p:spPr>
          <a:xfrm>
            <a:off x="-95275" y="4669875"/>
            <a:ext cx="9334454" cy="702229"/>
          </a:xfrm>
          <a:custGeom>
            <a:rect b="b" l="l" r="r" t="t"/>
            <a:pathLst>
              <a:path extrusionOk="0" h="12600" w="75290">
                <a:moveTo>
                  <a:pt x="70260" y="1"/>
                </a:moveTo>
                <a:cubicBezTo>
                  <a:pt x="69502" y="1"/>
                  <a:pt x="68578" y="46"/>
                  <a:pt x="67511" y="180"/>
                </a:cubicBezTo>
                <a:cubicBezTo>
                  <a:pt x="67511" y="180"/>
                  <a:pt x="67186" y="202"/>
                  <a:pt x="66014" y="202"/>
                </a:cubicBezTo>
                <a:cubicBezTo>
                  <a:pt x="65233" y="202"/>
                  <a:pt x="64074" y="193"/>
                  <a:pt x="62384" y="159"/>
                </a:cubicBezTo>
                <a:cubicBezTo>
                  <a:pt x="61984" y="151"/>
                  <a:pt x="61582" y="147"/>
                  <a:pt x="61180" y="147"/>
                </a:cubicBezTo>
                <a:cubicBezTo>
                  <a:pt x="59066" y="147"/>
                  <a:pt x="56936" y="250"/>
                  <a:pt x="54865" y="346"/>
                </a:cubicBezTo>
                <a:cubicBezTo>
                  <a:pt x="50100" y="553"/>
                  <a:pt x="45366" y="864"/>
                  <a:pt x="40985" y="1402"/>
                </a:cubicBezTo>
                <a:cubicBezTo>
                  <a:pt x="39660" y="1568"/>
                  <a:pt x="38447" y="1796"/>
                  <a:pt x="37091" y="1941"/>
                </a:cubicBezTo>
                <a:cubicBezTo>
                  <a:pt x="35807" y="2076"/>
                  <a:pt x="34429" y="2107"/>
                  <a:pt x="33144" y="2231"/>
                </a:cubicBezTo>
                <a:cubicBezTo>
                  <a:pt x="31643" y="2376"/>
                  <a:pt x="30845" y="2615"/>
                  <a:pt x="29737" y="2894"/>
                </a:cubicBezTo>
                <a:cubicBezTo>
                  <a:pt x="27562" y="3443"/>
                  <a:pt x="24600" y="3692"/>
                  <a:pt x="21720" y="3867"/>
                </a:cubicBezTo>
                <a:cubicBezTo>
                  <a:pt x="18820" y="4044"/>
                  <a:pt x="16551" y="4748"/>
                  <a:pt x="14169" y="5245"/>
                </a:cubicBezTo>
                <a:cubicBezTo>
                  <a:pt x="11207" y="5846"/>
                  <a:pt x="8493" y="6436"/>
                  <a:pt x="4765" y="6695"/>
                </a:cubicBezTo>
                <a:lnTo>
                  <a:pt x="0" y="7016"/>
                </a:lnTo>
                <a:lnTo>
                  <a:pt x="0" y="12599"/>
                </a:lnTo>
                <a:lnTo>
                  <a:pt x="75290" y="12599"/>
                </a:lnTo>
                <a:lnTo>
                  <a:pt x="75290" y="315"/>
                </a:lnTo>
                <a:cubicBezTo>
                  <a:pt x="75290" y="315"/>
                  <a:pt x="75180" y="317"/>
                  <a:pt x="74997" y="317"/>
                </a:cubicBezTo>
                <a:cubicBezTo>
                  <a:pt x="74503" y="317"/>
                  <a:pt x="73474" y="301"/>
                  <a:pt x="72627" y="180"/>
                </a:cubicBezTo>
                <a:cubicBezTo>
                  <a:pt x="72627" y="180"/>
                  <a:pt x="71776" y="1"/>
                  <a:pt x="702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>
            <a:off x="219982" y="4041474"/>
            <a:ext cx="8954769" cy="1107330"/>
            <a:chOff x="219982" y="4041474"/>
            <a:chExt cx="8954769" cy="1107330"/>
          </a:xfrm>
        </p:grpSpPr>
        <p:sp>
          <p:nvSpPr>
            <p:cNvPr id="535" name="Google Shape;535;p22"/>
            <p:cNvSpPr/>
            <p:nvPr/>
          </p:nvSpPr>
          <p:spPr>
            <a:xfrm flipH="1">
              <a:off x="8423998" y="429067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flipH="1">
              <a:off x="8603432" y="404147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flipH="1">
              <a:off x="643798" y="4720845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flipH="1">
              <a:off x="219982" y="446942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>
            <a:off x="-160800" y="274081"/>
            <a:ext cx="9487842" cy="1048636"/>
            <a:chOff x="-160800" y="274081"/>
            <a:chExt cx="9487842" cy="1048636"/>
          </a:xfrm>
        </p:grpSpPr>
        <p:sp>
          <p:nvSpPr>
            <p:cNvPr id="540" name="Google Shape;540;p22"/>
            <p:cNvSpPr/>
            <p:nvPr/>
          </p:nvSpPr>
          <p:spPr>
            <a:xfrm>
              <a:off x="-160800" y="274081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8451137" y="1017731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6239031" y="4385252"/>
            <a:ext cx="2801822" cy="847731"/>
            <a:chOff x="6239031" y="4385252"/>
            <a:chExt cx="2801822" cy="847731"/>
          </a:xfrm>
        </p:grpSpPr>
        <p:grpSp>
          <p:nvGrpSpPr>
            <p:cNvPr id="543" name="Google Shape;543;p22"/>
            <p:cNvGrpSpPr/>
            <p:nvPr/>
          </p:nvGrpSpPr>
          <p:grpSpPr>
            <a:xfrm flipH="1">
              <a:off x="6239031" y="4797050"/>
              <a:ext cx="725941" cy="346459"/>
              <a:chOff x="5497033" y="3332223"/>
              <a:chExt cx="875895" cy="418025"/>
            </a:xfrm>
          </p:grpSpPr>
          <p:sp>
            <p:nvSpPr>
              <p:cNvPr id="544" name="Google Shape;544;p22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2"/>
            <p:cNvGrpSpPr/>
            <p:nvPr/>
          </p:nvGrpSpPr>
          <p:grpSpPr>
            <a:xfrm flipH="1">
              <a:off x="8271607" y="4385252"/>
              <a:ext cx="769247" cy="847731"/>
              <a:chOff x="5460294" y="2819789"/>
              <a:chExt cx="769247" cy="847731"/>
            </a:xfrm>
          </p:grpSpPr>
          <p:sp>
            <p:nvSpPr>
              <p:cNvPr id="552" name="Google Shape;552;p22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/>
          <p:nvPr>
            <p:ph hasCustomPrompt="1" type="title"/>
          </p:nvPr>
        </p:nvSpPr>
        <p:spPr>
          <a:xfrm>
            <a:off x="715100" y="537500"/>
            <a:ext cx="4514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3" name="Google Shape;563;p23"/>
          <p:cNvSpPr txBox="1"/>
          <p:nvPr>
            <p:ph idx="1" type="subTitle"/>
          </p:nvPr>
        </p:nvSpPr>
        <p:spPr>
          <a:xfrm>
            <a:off x="715100" y="1415401"/>
            <a:ext cx="4514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hasCustomPrompt="1" idx="2" type="title"/>
          </p:nvPr>
        </p:nvSpPr>
        <p:spPr>
          <a:xfrm>
            <a:off x="715100" y="1910200"/>
            <a:ext cx="4514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5" name="Google Shape;565;p23"/>
          <p:cNvSpPr txBox="1"/>
          <p:nvPr>
            <p:ph idx="3" type="subTitle"/>
          </p:nvPr>
        </p:nvSpPr>
        <p:spPr>
          <a:xfrm>
            <a:off x="715100" y="2788100"/>
            <a:ext cx="4514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p23"/>
          <p:cNvSpPr txBox="1"/>
          <p:nvPr>
            <p:ph hasCustomPrompt="1" idx="4" type="title"/>
          </p:nvPr>
        </p:nvSpPr>
        <p:spPr>
          <a:xfrm>
            <a:off x="715100" y="3282899"/>
            <a:ext cx="4514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7" name="Google Shape;567;p23"/>
          <p:cNvSpPr txBox="1"/>
          <p:nvPr>
            <p:ph idx="5" type="subTitle"/>
          </p:nvPr>
        </p:nvSpPr>
        <p:spPr>
          <a:xfrm>
            <a:off x="715100" y="4160800"/>
            <a:ext cx="4514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68" name="Google Shape;568;p23"/>
          <p:cNvGrpSpPr/>
          <p:nvPr/>
        </p:nvGrpSpPr>
        <p:grpSpPr>
          <a:xfrm>
            <a:off x="0" y="3246300"/>
            <a:ext cx="9372555" cy="2125805"/>
            <a:chOff x="0" y="3246300"/>
            <a:chExt cx="9372555" cy="2125805"/>
          </a:xfrm>
        </p:grpSpPr>
        <p:grpSp>
          <p:nvGrpSpPr>
            <p:cNvPr id="569" name="Google Shape;569;p23"/>
            <p:cNvGrpSpPr/>
            <p:nvPr/>
          </p:nvGrpSpPr>
          <p:grpSpPr>
            <a:xfrm>
              <a:off x="4858499" y="3246300"/>
              <a:ext cx="4514055" cy="2125795"/>
              <a:chOff x="4858499" y="3246300"/>
              <a:chExt cx="4514055" cy="2125795"/>
            </a:xfrm>
          </p:grpSpPr>
          <p:sp>
            <p:nvSpPr>
              <p:cNvPr id="570" name="Google Shape;570;p23"/>
              <p:cNvSpPr/>
              <p:nvPr/>
            </p:nvSpPr>
            <p:spPr>
              <a:xfrm>
                <a:off x="4858499" y="3246300"/>
                <a:ext cx="4514055" cy="1718909"/>
              </a:xfrm>
              <a:custGeom>
                <a:rect b="b" l="l" r="r" t="t"/>
                <a:pathLst>
                  <a:path extrusionOk="0" h="13942" w="42094">
                    <a:moveTo>
                      <a:pt x="35711" y="0"/>
                    </a:moveTo>
                    <a:cubicBezTo>
                      <a:pt x="35523" y="0"/>
                      <a:pt x="35296" y="62"/>
                      <a:pt x="35040" y="249"/>
                    </a:cubicBezTo>
                    <a:lnTo>
                      <a:pt x="31270" y="2838"/>
                    </a:lnTo>
                    <a:cubicBezTo>
                      <a:pt x="31270" y="2838"/>
                      <a:pt x="30451" y="3318"/>
                      <a:pt x="28544" y="3318"/>
                    </a:cubicBezTo>
                    <a:cubicBezTo>
                      <a:pt x="28192" y="3318"/>
                      <a:pt x="27803" y="3302"/>
                      <a:pt x="27376" y="3263"/>
                    </a:cubicBezTo>
                    <a:cubicBezTo>
                      <a:pt x="26771" y="3213"/>
                      <a:pt x="26230" y="3115"/>
                      <a:pt x="25652" y="3115"/>
                    </a:cubicBezTo>
                    <a:cubicBezTo>
                      <a:pt x="25388" y="3115"/>
                      <a:pt x="25117" y="3135"/>
                      <a:pt x="24828" y="3190"/>
                    </a:cubicBezTo>
                    <a:cubicBezTo>
                      <a:pt x="22958" y="3559"/>
                      <a:pt x="21863" y="5314"/>
                      <a:pt x="19941" y="5314"/>
                    </a:cubicBezTo>
                    <a:cubicBezTo>
                      <a:pt x="19755" y="5314"/>
                      <a:pt x="19562" y="5297"/>
                      <a:pt x="19359" y="5262"/>
                    </a:cubicBezTo>
                    <a:cubicBezTo>
                      <a:pt x="18499" y="5107"/>
                      <a:pt x="17732" y="4651"/>
                      <a:pt x="16915" y="4340"/>
                    </a:cubicBezTo>
                    <a:cubicBezTo>
                      <a:pt x="16500" y="4182"/>
                      <a:pt x="16101" y="4111"/>
                      <a:pt x="15720" y="4111"/>
                    </a:cubicBezTo>
                    <a:cubicBezTo>
                      <a:pt x="14427" y="4111"/>
                      <a:pt x="13330" y="4930"/>
                      <a:pt x="12450" y="5945"/>
                    </a:cubicBezTo>
                    <a:cubicBezTo>
                      <a:pt x="10679" y="7996"/>
                      <a:pt x="8069" y="8483"/>
                      <a:pt x="5552" y="9125"/>
                    </a:cubicBezTo>
                    <a:cubicBezTo>
                      <a:pt x="5552" y="9125"/>
                      <a:pt x="1668" y="10120"/>
                      <a:pt x="0" y="13941"/>
                    </a:cubicBezTo>
                    <a:lnTo>
                      <a:pt x="42093" y="13941"/>
                    </a:lnTo>
                    <a:lnTo>
                      <a:pt x="42093" y="3263"/>
                    </a:lnTo>
                    <a:cubicBezTo>
                      <a:pt x="42093" y="3263"/>
                      <a:pt x="41296" y="1544"/>
                      <a:pt x="38738" y="1357"/>
                    </a:cubicBezTo>
                    <a:lnTo>
                      <a:pt x="38106" y="1109"/>
                    </a:lnTo>
                    <a:lnTo>
                      <a:pt x="36314" y="249"/>
                    </a:lnTo>
                    <a:cubicBezTo>
                      <a:pt x="36314" y="249"/>
                      <a:pt x="36089" y="0"/>
                      <a:pt x="35711" y="0"/>
                    </a:cubicBezTo>
                    <a:close/>
                  </a:path>
                </a:pathLst>
              </a:custGeom>
              <a:solidFill>
                <a:srgbClr val="73A2A8">
                  <a:alpha val="65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4943475" y="3841825"/>
                <a:ext cx="4200617" cy="1530270"/>
              </a:xfrm>
              <a:custGeom>
                <a:rect b="b" l="l" r="r" t="t"/>
                <a:pathLst>
                  <a:path extrusionOk="0" h="12600" w="75290">
                    <a:moveTo>
                      <a:pt x="70260" y="1"/>
                    </a:moveTo>
                    <a:cubicBezTo>
                      <a:pt x="69502" y="1"/>
                      <a:pt x="68578" y="46"/>
                      <a:pt x="67511" y="180"/>
                    </a:cubicBezTo>
                    <a:cubicBezTo>
                      <a:pt x="67511" y="180"/>
                      <a:pt x="67186" y="202"/>
                      <a:pt x="66014" y="202"/>
                    </a:cubicBezTo>
                    <a:cubicBezTo>
                      <a:pt x="65233" y="202"/>
                      <a:pt x="64074" y="193"/>
                      <a:pt x="62384" y="159"/>
                    </a:cubicBezTo>
                    <a:cubicBezTo>
                      <a:pt x="61984" y="151"/>
                      <a:pt x="61582" y="147"/>
                      <a:pt x="61180" y="147"/>
                    </a:cubicBezTo>
                    <a:cubicBezTo>
                      <a:pt x="59066" y="147"/>
                      <a:pt x="56936" y="250"/>
                      <a:pt x="54865" y="346"/>
                    </a:cubicBezTo>
                    <a:cubicBezTo>
                      <a:pt x="50100" y="553"/>
                      <a:pt x="45366" y="864"/>
                      <a:pt x="40985" y="1402"/>
                    </a:cubicBezTo>
                    <a:cubicBezTo>
                      <a:pt x="39660" y="1568"/>
                      <a:pt x="38447" y="1796"/>
                      <a:pt x="37091" y="1941"/>
                    </a:cubicBezTo>
                    <a:cubicBezTo>
                      <a:pt x="35807" y="2076"/>
                      <a:pt x="34429" y="2107"/>
                      <a:pt x="33144" y="2231"/>
                    </a:cubicBezTo>
                    <a:cubicBezTo>
                      <a:pt x="31643" y="2376"/>
                      <a:pt x="30845" y="2615"/>
                      <a:pt x="29737" y="2894"/>
                    </a:cubicBezTo>
                    <a:cubicBezTo>
                      <a:pt x="27562" y="3443"/>
                      <a:pt x="24600" y="3692"/>
                      <a:pt x="21720" y="3867"/>
                    </a:cubicBezTo>
                    <a:cubicBezTo>
                      <a:pt x="18820" y="4044"/>
                      <a:pt x="16551" y="4748"/>
                      <a:pt x="14169" y="5245"/>
                    </a:cubicBezTo>
                    <a:cubicBezTo>
                      <a:pt x="11207" y="5846"/>
                      <a:pt x="8493" y="6436"/>
                      <a:pt x="4765" y="6695"/>
                    </a:cubicBezTo>
                    <a:lnTo>
                      <a:pt x="0" y="7016"/>
                    </a:lnTo>
                    <a:lnTo>
                      <a:pt x="0" y="12599"/>
                    </a:lnTo>
                    <a:lnTo>
                      <a:pt x="75290" y="12599"/>
                    </a:lnTo>
                    <a:lnTo>
                      <a:pt x="75290" y="315"/>
                    </a:lnTo>
                    <a:cubicBezTo>
                      <a:pt x="75290" y="315"/>
                      <a:pt x="75180" y="317"/>
                      <a:pt x="74997" y="317"/>
                    </a:cubicBezTo>
                    <a:cubicBezTo>
                      <a:pt x="74503" y="317"/>
                      <a:pt x="73474" y="301"/>
                      <a:pt x="72627" y="180"/>
                    </a:cubicBezTo>
                    <a:cubicBezTo>
                      <a:pt x="72627" y="180"/>
                      <a:pt x="71776" y="1"/>
                      <a:pt x="70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23"/>
            <p:cNvSpPr/>
            <p:nvPr/>
          </p:nvSpPr>
          <p:spPr>
            <a:xfrm>
              <a:off x="0" y="4669875"/>
              <a:ext cx="5705476" cy="702229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3"/>
          <p:cNvGrpSpPr/>
          <p:nvPr/>
        </p:nvGrpSpPr>
        <p:grpSpPr>
          <a:xfrm>
            <a:off x="6506769" y="3605677"/>
            <a:ext cx="2531372" cy="1489712"/>
            <a:chOff x="6506769" y="3605677"/>
            <a:chExt cx="2531372" cy="1489712"/>
          </a:xfrm>
        </p:grpSpPr>
        <p:grpSp>
          <p:nvGrpSpPr>
            <p:cNvPr id="574" name="Google Shape;574;p23"/>
            <p:cNvGrpSpPr/>
            <p:nvPr/>
          </p:nvGrpSpPr>
          <p:grpSpPr>
            <a:xfrm>
              <a:off x="7384625" y="4274000"/>
              <a:ext cx="891874" cy="821389"/>
              <a:chOff x="766875" y="1605375"/>
              <a:chExt cx="891874" cy="821389"/>
            </a:xfrm>
          </p:grpSpPr>
          <p:sp>
            <p:nvSpPr>
              <p:cNvPr id="575" name="Google Shape;575;p23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rect b="b" l="l" r="r" t="t"/>
                <a:pathLst>
                  <a:path extrusionOk="0" h="3533" w="16117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rect b="b" l="l" r="r" t="t"/>
                <a:pathLst>
                  <a:path extrusionOk="0" h="1658" w="3336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rect b="b" l="l" r="r" t="t"/>
                <a:pathLst>
                  <a:path extrusionOk="0" h="1513" w="3211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rect b="b" l="l" r="r" t="t"/>
                <a:pathLst>
                  <a:path extrusionOk="0" h="1482" w="758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rect b="b" l="l" r="r" t="t"/>
                <a:pathLst>
                  <a:path extrusionOk="0" h="1567" w="3999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rect b="b" l="l" r="r" t="t"/>
                <a:pathLst>
                  <a:path extrusionOk="0" h="1300" w="643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rect b="b" l="l" r="r" t="t"/>
                <a:pathLst>
                  <a:path extrusionOk="0" h="2380" w="3367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rect b="b" l="l" r="r" t="t"/>
                <a:pathLst>
                  <a:path extrusionOk="0" h="1682" w="3232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rect b="b" l="l" r="r" t="t"/>
                <a:pathLst>
                  <a:path extrusionOk="0" h="1993" w="1763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rect b="b" l="l" r="r" t="t"/>
                <a:pathLst>
                  <a:path extrusionOk="0" h="2195" w="3564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rect b="b" l="l" r="r" t="t"/>
                <a:pathLst>
                  <a:path extrusionOk="0" h="1972" w="3419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rect b="b" l="l" r="r" t="t"/>
                <a:pathLst>
                  <a:path extrusionOk="0" h="1565" w="1275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rect b="b" l="l" r="r" t="t"/>
                <a:pathLst>
                  <a:path extrusionOk="0" h="2977" w="209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rect b="b" l="l" r="r" t="t"/>
                <a:pathLst>
                  <a:path extrusionOk="0" h="2880" w="1037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rect b="b" l="l" r="r" t="t"/>
                <a:pathLst>
                  <a:path extrusionOk="0" h="1595" w="1863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rect b="b" l="l" r="r" t="t"/>
                <a:pathLst>
                  <a:path extrusionOk="0" h="2595" w="2953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rect b="b" l="l" r="r" t="t"/>
                <a:pathLst>
                  <a:path extrusionOk="0" h="2529" w="2104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rect b="b" l="l" r="r" t="t"/>
                <a:pathLst>
                  <a:path extrusionOk="0" h="1919" w="200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rect b="b" l="l" r="r" t="t"/>
                <a:pathLst>
                  <a:path extrusionOk="0" h="11690" w="9085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rect b="b" l="l" r="r" t="t"/>
                <a:pathLst>
                  <a:path extrusionOk="0" h="7424" w="5988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rect b="b" l="l" r="r" t="t"/>
                <a:pathLst>
                  <a:path extrusionOk="0" h="4208" w="2539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23"/>
            <p:cNvGrpSpPr/>
            <p:nvPr/>
          </p:nvGrpSpPr>
          <p:grpSpPr>
            <a:xfrm>
              <a:off x="6506769" y="3700939"/>
              <a:ext cx="769247" cy="847731"/>
              <a:chOff x="5460294" y="2819789"/>
              <a:chExt cx="769247" cy="847731"/>
            </a:xfrm>
          </p:grpSpPr>
          <p:sp>
            <p:nvSpPr>
              <p:cNvPr id="597" name="Google Shape;597;p23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 flipH="1">
              <a:off x="8268894" y="3605677"/>
              <a:ext cx="769247" cy="847731"/>
              <a:chOff x="5460294" y="2819789"/>
              <a:chExt cx="769247" cy="847731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6" name="Google Shape;616;p23"/>
          <p:cNvGrpSpPr/>
          <p:nvPr/>
        </p:nvGrpSpPr>
        <p:grpSpPr>
          <a:xfrm>
            <a:off x="-76202" y="3282899"/>
            <a:ext cx="8363978" cy="1916943"/>
            <a:chOff x="-76202" y="3282899"/>
            <a:chExt cx="8363978" cy="1916943"/>
          </a:xfrm>
        </p:grpSpPr>
        <p:sp>
          <p:nvSpPr>
            <p:cNvPr id="617" name="Google Shape;617;p23"/>
            <p:cNvSpPr/>
            <p:nvPr/>
          </p:nvSpPr>
          <p:spPr>
            <a:xfrm>
              <a:off x="7952928" y="3532095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846426" y="4003753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 flipH="1">
              <a:off x="-76202" y="4769657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314753" y="360567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537023" y="3282899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 flipH="1">
              <a:off x="449548" y="4655607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15101" y="4655603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 flipH="1">
              <a:off x="103232" y="4520461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24"/>
          <p:cNvGrpSpPr/>
          <p:nvPr/>
        </p:nvGrpSpPr>
        <p:grpSpPr>
          <a:xfrm>
            <a:off x="-989526" y="3981525"/>
            <a:ext cx="10200069" cy="1562025"/>
            <a:chOff x="-989526" y="3981525"/>
            <a:chExt cx="10200069" cy="1562025"/>
          </a:xfrm>
        </p:grpSpPr>
        <p:sp>
          <p:nvSpPr>
            <p:cNvPr id="627" name="Google Shape;627;p24"/>
            <p:cNvSpPr/>
            <p:nvPr/>
          </p:nvSpPr>
          <p:spPr>
            <a:xfrm>
              <a:off x="-989526" y="4480599"/>
              <a:ext cx="7743687" cy="958609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6362700" y="3981525"/>
              <a:ext cx="2847843" cy="848869"/>
            </a:xfrm>
            <a:custGeom>
              <a:rect b="b" l="l" r="r" t="t"/>
              <a:pathLst>
                <a:path extrusionOk="0" h="12414" w="37951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6174272" y="4331449"/>
              <a:ext cx="3036257" cy="1212089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-66630" y="4331449"/>
              <a:ext cx="3036257" cy="1212089"/>
            </a:xfrm>
            <a:custGeom>
              <a:rect b="b" l="l" r="r" t="t"/>
              <a:pathLst>
                <a:path extrusionOk="0" h="12600" w="7529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086175" y="4694674"/>
              <a:ext cx="7019635" cy="848876"/>
            </a:xfrm>
            <a:custGeom>
              <a:rect b="b" l="l" r="r" t="t"/>
              <a:pathLst>
                <a:path extrusionOk="0" h="27988" w="75549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24"/>
          <p:cNvSpPr txBox="1"/>
          <p:nvPr>
            <p:ph type="ctrTitle"/>
          </p:nvPr>
        </p:nvSpPr>
        <p:spPr>
          <a:xfrm>
            <a:off x="2382300" y="5350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3" name="Google Shape;633;p24"/>
          <p:cNvSpPr txBox="1"/>
          <p:nvPr>
            <p:ph idx="1" type="subTitle"/>
          </p:nvPr>
        </p:nvSpPr>
        <p:spPr>
          <a:xfrm>
            <a:off x="2382300" y="16242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4" name="Google Shape;634;p24"/>
          <p:cNvSpPr txBox="1"/>
          <p:nvPr/>
        </p:nvSpPr>
        <p:spPr>
          <a:xfrm>
            <a:off x="2382300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35" name="Google Shape;635;p24"/>
          <p:cNvGrpSpPr/>
          <p:nvPr/>
        </p:nvGrpSpPr>
        <p:grpSpPr>
          <a:xfrm>
            <a:off x="913026" y="3735249"/>
            <a:ext cx="8290975" cy="794226"/>
            <a:chOff x="913026" y="3735249"/>
            <a:chExt cx="8290975" cy="794226"/>
          </a:xfrm>
        </p:grpSpPr>
        <p:sp>
          <p:nvSpPr>
            <p:cNvPr id="636" name="Google Shape;636;p24"/>
            <p:cNvSpPr/>
            <p:nvPr/>
          </p:nvSpPr>
          <p:spPr>
            <a:xfrm>
              <a:off x="8869153" y="4060645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941926" y="4120378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8230978" y="4058020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8453248" y="3735249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913026" y="4052515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119571" y="3929646"/>
            <a:ext cx="6992371" cy="1113730"/>
            <a:chOff x="119571" y="3929646"/>
            <a:chExt cx="6992371" cy="1113730"/>
          </a:xfrm>
        </p:grpSpPr>
        <p:grpSp>
          <p:nvGrpSpPr>
            <p:cNvPr id="642" name="Google Shape;642;p24"/>
            <p:cNvGrpSpPr/>
            <p:nvPr/>
          </p:nvGrpSpPr>
          <p:grpSpPr>
            <a:xfrm>
              <a:off x="1162375" y="4221987"/>
              <a:ext cx="891874" cy="821389"/>
              <a:chOff x="766875" y="1605375"/>
              <a:chExt cx="891874" cy="821389"/>
            </a:xfrm>
          </p:grpSpPr>
          <p:sp>
            <p:nvSpPr>
              <p:cNvPr id="643" name="Google Shape;643;p24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rect b="b" l="l" r="r" t="t"/>
                <a:pathLst>
                  <a:path extrusionOk="0" h="3533" w="16117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rect b="b" l="l" r="r" t="t"/>
                <a:pathLst>
                  <a:path extrusionOk="0" h="1658" w="3336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rect b="b" l="l" r="r" t="t"/>
                <a:pathLst>
                  <a:path extrusionOk="0" h="1513" w="3211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rect b="b" l="l" r="r" t="t"/>
                <a:pathLst>
                  <a:path extrusionOk="0" h="1482" w="758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rect b="b" l="l" r="r" t="t"/>
                <a:pathLst>
                  <a:path extrusionOk="0" h="1567" w="3999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rect b="b" l="l" r="r" t="t"/>
                <a:pathLst>
                  <a:path extrusionOk="0" h="1300" w="643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rect b="b" l="l" r="r" t="t"/>
                <a:pathLst>
                  <a:path extrusionOk="0" h="2380" w="3367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rect b="b" l="l" r="r" t="t"/>
                <a:pathLst>
                  <a:path extrusionOk="0" h="1682" w="3232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rect b="b" l="l" r="r" t="t"/>
                <a:pathLst>
                  <a:path extrusionOk="0" h="1993" w="1763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rect b="b" l="l" r="r" t="t"/>
                <a:pathLst>
                  <a:path extrusionOk="0" h="2195" w="3564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rect b="b" l="l" r="r" t="t"/>
                <a:pathLst>
                  <a:path extrusionOk="0" h="1972" w="3419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rect b="b" l="l" r="r" t="t"/>
                <a:pathLst>
                  <a:path extrusionOk="0" h="1565" w="1275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rect b="b" l="l" r="r" t="t"/>
                <a:pathLst>
                  <a:path extrusionOk="0" h="2977" w="209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rect b="b" l="l" r="r" t="t"/>
                <a:pathLst>
                  <a:path extrusionOk="0" h="2880" w="1037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rect b="b" l="l" r="r" t="t"/>
                <a:pathLst>
                  <a:path extrusionOk="0" h="1595" w="1863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rect b="b" l="l" r="r" t="t"/>
                <a:pathLst>
                  <a:path extrusionOk="0" h="2595" w="2953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rect b="b" l="l" r="r" t="t"/>
                <a:pathLst>
                  <a:path extrusionOk="0" h="2529" w="2104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rect b="b" l="l" r="r" t="t"/>
                <a:pathLst>
                  <a:path extrusionOk="0" h="1919" w="200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rect b="b" l="l" r="r" t="t"/>
                <a:pathLst>
                  <a:path extrusionOk="0" h="11690" w="9085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rect b="b" l="l" r="r" t="t"/>
                <a:pathLst>
                  <a:path extrusionOk="0" h="7424" w="5988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rect b="b" l="l" r="r" t="t"/>
                <a:pathLst>
                  <a:path extrusionOk="0" h="4208" w="2539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>
              <a:off x="2610654" y="4617769"/>
              <a:ext cx="769211" cy="367110"/>
              <a:chOff x="5497033" y="3332223"/>
              <a:chExt cx="875895" cy="41802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6761711" y="4568098"/>
              <a:ext cx="350231" cy="433964"/>
              <a:chOff x="6111736" y="1809298"/>
              <a:chExt cx="350231" cy="433964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4"/>
            <p:cNvGrpSpPr/>
            <p:nvPr/>
          </p:nvGrpSpPr>
          <p:grpSpPr>
            <a:xfrm>
              <a:off x="119571" y="3929646"/>
              <a:ext cx="793478" cy="874434"/>
              <a:chOff x="5460294" y="2819789"/>
              <a:chExt cx="769247" cy="847731"/>
            </a:xfrm>
          </p:grpSpPr>
          <p:sp>
            <p:nvSpPr>
              <p:cNvPr id="685" name="Google Shape;685;p24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4" name="Google Shape;694;p24"/>
          <p:cNvGrpSpPr/>
          <p:nvPr/>
        </p:nvGrpSpPr>
        <p:grpSpPr>
          <a:xfrm>
            <a:off x="61388" y="774950"/>
            <a:ext cx="9039141" cy="2541902"/>
            <a:chOff x="61387" y="774950"/>
            <a:chExt cx="9039141" cy="2541902"/>
          </a:xfrm>
        </p:grpSpPr>
        <p:grpSp>
          <p:nvGrpSpPr>
            <p:cNvPr id="695" name="Google Shape;695;p24"/>
            <p:cNvGrpSpPr/>
            <p:nvPr/>
          </p:nvGrpSpPr>
          <p:grpSpPr>
            <a:xfrm>
              <a:off x="7481363" y="2146550"/>
              <a:ext cx="1619166" cy="1170302"/>
              <a:chOff x="7481363" y="2146550"/>
              <a:chExt cx="1619166" cy="1170302"/>
            </a:xfrm>
          </p:grpSpPr>
          <p:sp>
            <p:nvSpPr>
              <p:cNvPr id="696" name="Google Shape;696;p24"/>
              <p:cNvSpPr/>
              <p:nvPr/>
            </p:nvSpPr>
            <p:spPr>
              <a:xfrm>
                <a:off x="8588572" y="3133242"/>
                <a:ext cx="511956" cy="183610"/>
              </a:xfrm>
              <a:custGeom>
                <a:rect b="b" l="l" r="r" t="t"/>
                <a:pathLst>
                  <a:path extrusionOk="0" h="3533" w="9851">
                    <a:moveTo>
                      <a:pt x="4558" y="1"/>
                    </a:moveTo>
                    <a:cubicBezTo>
                      <a:pt x="3584" y="1"/>
                      <a:pt x="2787" y="715"/>
                      <a:pt x="2714" y="1616"/>
                    </a:cubicBezTo>
                    <a:cubicBezTo>
                      <a:pt x="2538" y="1502"/>
                      <a:pt x="2331" y="1440"/>
                      <a:pt x="2103" y="1440"/>
                    </a:cubicBezTo>
                    <a:cubicBezTo>
                      <a:pt x="1533" y="1440"/>
                      <a:pt x="1078" y="1844"/>
                      <a:pt x="1015" y="2362"/>
                    </a:cubicBezTo>
                    <a:cubicBezTo>
                      <a:pt x="912" y="2300"/>
                      <a:pt x="798" y="2268"/>
                      <a:pt x="663" y="2268"/>
                    </a:cubicBezTo>
                    <a:cubicBezTo>
                      <a:pt x="301" y="2268"/>
                      <a:pt x="0" y="2548"/>
                      <a:pt x="0" y="2901"/>
                    </a:cubicBezTo>
                    <a:cubicBezTo>
                      <a:pt x="0" y="3242"/>
                      <a:pt x="301" y="3532"/>
                      <a:pt x="663" y="3532"/>
                    </a:cubicBezTo>
                    <a:lnTo>
                      <a:pt x="8732" y="3532"/>
                    </a:lnTo>
                    <a:lnTo>
                      <a:pt x="8732" y="3511"/>
                    </a:lnTo>
                    <a:lnTo>
                      <a:pt x="8753" y="3511"/>
                    </a:lnTo>
                    <a:cubicBezTo>
                      <a:pt x="9364" y="3511"/>
                      <a:pt x="9851" y="3046"/>
                      <a:pt x="9851" y="2476"/>
                    </a:cubicBezTo>
                    <a:cubicBezTo>
                      <a:pt x="9851" y="1906"/>
                      <a:pt x="9364" y="1440"/>
                      <a:pt x="8753" y="1440"/>
                    </a:cubicBezTo>
                    <a:cubicBezTo>
                      <a:pt x="8608" y="1440"/>
                      <a:pt x="8473" y="1471"/>
                      <a:pt x="8349" y="1513"/>
                    </a:cubicBezTo>
                    <a:cubicBezTo>
                      <a:pt x="8359" y="1481"/>
                      <a:pt x="8369" y="1440"/>
                      <a:pt x="8369" y="1398"/>
                    </a:cubicBezTo>
                    <a:cubicBezTo>
                      <a:pt x="8369" y="1191"/>
                      <a:pt x="8194" y="1016"/>
                      <a:pt x="7966" y="1016"/>
                    </a:cubicBezTo>
                    <a:cubicBezTo>
                      <a:pt x="7924" y="1016"/>
                      <a:pt x="7883" y="1025"/>
                      <a:pt x="7841" y="1036"/>
                    </a:cubicBezTo>
                    <a:lnTo>
                      <a:pt x="7841" y="1016"/>
                    </a:lnTo>
                    <a:cubicBezTo>
                      <a:pt x="7841" y="663"/>
                      <a:pt x="7551" y="383"/>
                      <a:pt x="7179" y="383"/>
                    </a:cubicBezTo>
                    <a:cubicBezTo>
                      <a:pt x="6951" y="383"/>
                      <a:pt x="6744" y="498"/>
                      <a:pt x="6629" y="663"/>
                    </a:cubicBezTo>
                    <a:cubicBezTo>
                      <a:pt x="6578" y="508"/>
                      <a:pt x="6422" y="383"/>
                      <a:pt x="6236" y="383"/>
                    </a:cubicBezTo>
                    <a:cubicBezTo>
                      <a:pt x="6101" y="383"/>
                      <a:pt x="5977" y="445"/>
                      <a:pt x="5904" y="549"/>
                    </a:cubicBezTo>
                    <a:cubicBezTo>
                      <a:pt x="5563" y="208"/>
                      <a:pt x="5086" y="1"/>
                      <a:pt x="4558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7481363" y="2146550"/>
                <a:ext cx="751486" cy="306883"/>
              </a:xfrm>
              <a:custGeom>
                <a:rect b="b" l="l" r="r" t="t"/>
                <a:pathLst>
                  <a:path extrusionOk="0" h="5905" w="14460">
                    <a:moveTo>
                      <a:pt x="7126" y="1"/>
                    </a:moveTo>
                    <a:cubicBezTo>
                      <a:pt x="6028" y="1"/>
                      <a:pt x="5096" y="850"/>
                      <a:pt x="4765" y="2021"/>
                    </a:cubicBezTo>
                    <a:cubicBezTo>
                      <a:pt x="4609" y="1855"/>
                      <a:pt x="4402" y="1761"/>
                      <a:pt x="4185" y="1761"/>
                    </a:cubicBezTo>
                    <a:cubicBezTo>
                      <a:pt x="3698" y="1761"/>
                      <a:pt x="3304" y="2207"/>
                      <a:pt x="3283" y="2767"/>
                    </a:cubicBezTo>
                    <a:cubicBezTo>
                      <a:pt x="3035" y="2549"/>
                      <a:pt x="2735" y="2404"/>
                      <a:pt x="2392" y="2404"/>
                    </a:cubicBezTo>
                    <a:cubicBezTo>
                      <a:pt x="1585" y="2404"/>
                      <a:pt x="922" y="3191"/>
                      <a:pt x="922" y="4144"/>
                    </a:cubicBezTo>
                    <a:lnTo>
                      <a:pt x="922" y="4175"/>
                    </a:lnTo>
                    <a:cubicBezTo>
                      <a:pt x="870" y="4154"/>
                      <a:pt x="808" y="4144"/>
                      <a:pt x="746" y="4144"/>
                    </a:cubicBezTo>
                    <a:cubicBezTo>
                      <a:pt x="332" y="4144"/>
                      <a:pt x="0" y="4537"/>
                      <a:pt x="0" y="5025"/>
                    </a:cubicBezTo>
                    <a:cubicBezTo>
                      <a:pt x="0" y="5511"/>
                      <a:pt x="332" y="5904"/>
                      <a:pt x="746" y="5904"/>
                    </a:cubicBezTo>
                    <a:lnTo>
                      <a:pt x="13714" y="5904"/>
                    </a:lnTo>
                    <a:cubicBezTo>
                      <a:pt x="14128" y="5904"/>
                      <a:pt x="14459" y="5511"/>
                      <a:pt x="14459" y="5025"/>
                    </a:cubicBezTo>
                    <a:cubicBezTo>
                      <a:pt x="14459" y="4537"/>
                      <a:pt x="14128" y="4144"/>
                      <a:pt x="13714" y="4144"/>
                    </a:cubicBezTo>
                    <a:cubicBezTo>
                      <a:pt x="13579" y="4144"/>
                      <a:pt x="13444" y="4185"/>
                      <a:pt x="13330" y="4268"/>
                    </a:cubicBezTo>
                    <a:cubicBezTo>
                      <a:pt x="13341" y="4227"/>
                      <a:pt x="13341" y="4185"/>
                      <a:pt x="13341" y="4144"/>
                    </a:cubicBezTo>
                    <a:cubicBezTo>
                      <a:pt x="13341" y="3191"/>
                      <a:pt x="12678" y="2404"/>
                      <a:pt x="11870" y="2404"/>
                    </a:cubicBezTo>
                    <a:cubicBezTo>
                      <a:pt x="11476" y="2404"/>
                      <a:pt x="11124" y="2590"/>
                      <a:pt x="10865" y="2880"/>
                    </a:cubicBezTo>
                    <a:cubicBezTo>
                      <a:pt x="10772" y="2414"/>
                      <a:pt x="10420" y="2051"/>
                      <a:pt x="9985" y="2051"/>
                    </a:cubicBezTo>
                    <a:cubicBezTo>
                      <a:pt x="9829" y="2051"/>
                      <a:pt x="9674" y="2104"/>
                      <a:pt x="9539" y="2196"/>
                    </a:cubicBezTo>
                    <a:cubicBezTo>
                      <a:pt x="9260" y="933"/>
                      <a:pt x="8286" y="1"/>
                      <a:pt x="7126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24"/>
            <p:cNvGrpSpPr/>
            <p:nvPr/>
          </p:nvGrpSpPr>
          <p:grpSpPr>
            <a:xfrm>
              <a:off x="61387" y="774950"/>
              <a:ext cx="1357624" cy="2265618"/>
              <a:chOff x="61387" y="774950"/>
              <a:chExt cx="1357624" cy="2265618"/>
            </a:xfrm>
          </p:grpSpPr>
          <p:sp>
            <p:nvSpPr>
              <p:cNvPr id="699" name="Google Shape;699;p24"/>
              <p:cNvSpPr/>
              <p:nvPr/>
            </p:nvSpPr>
            <p:spPr>
              <a:xfrm>
                <a:off x="625533" y="2794490"/>
                <a:ext cx="793478" cy="246078"/>
              </a:xfrm>
              <a:custGeom>
                <a:rect b="b" l="l" r="r" t="t"/>
                <a:pathLst>
                  <a:path extrusionOk="0" h="4735" w="15268">
                    <a:moveTo>
                      <a:pt x="11849" y="0"/>
                    </a:moveTo>
                    <a:cubicBezTo>
                      <a:pt x="10607" y="0"/>
                      <a:pt x="9560" y="778"/>
                      <a:pt x="9291" y="1823"/>
                    </a:cubicBezTo>
                    <a:cubicBezTo>
                      <a:pt x="9125" y="1575"/>
                      <a:pt x="8825" y="1409"/>
                      <a:pt x="8483" y="1409"/>
                    </a:cubicBezTo>
                    <a:cubicBezTo>
                      <a:pt x="7986" y="1409"/>
                      <a:pt x="7592" y="1751"/>
                      <a:pt x="7541" y="2175"/>
                    </a:cubicBezTo>
                    <a:cubicBezTo>
                      <a:pt x="7292" y="2021"/>
                      <a:pt x="6991" y="1927"/>
                      <a:pt x="6660" y="1927"/>
                    </a:cubicBezTo>
                    <a:cubicBezTo>
                      <a:pt x="6266" y="1927"/>
                      <a:pt x="5904" y="2062"/>
                      <a:pt x="5635" y="2279"/>
                    </a:cubicBezTo>
                    <a:cubicBezTo>
                      <a:pt x="5531" y="1917"/>
                      <a:pt x="5158" y="1648"/>
                      <a:pt x="4723" y="1648"/>
                    </a:cubicBezTo>
                    <a:cubicBezTo>
                      <a:pt x="4268" y="1648"/>
                      <a:pt x="3895" y="1927"/>
                      <a:pt x="3801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5" y="1927"/>
                      <a:pt x="1181" y="2548"/>
                      <a:pt x="1181" y="3326"/>
                    </a:cubicBezTo>
                    <a:lnTo>
                      <a:pt x="1181" y="3418"/>
                    </a:lnTo>
                    <a:cubicBezTo>
                      <a:pt x="1067" y="3356"/>
                      <a:pt x="933" y="3326"/>
                      <a:pt x="788" y="3326"/>
                    </a:cubicBezTo>
                    <a:cubicBezTo>
                      <a:pt x="353" y="3326"/>
                      <a:pt x="0" y="3636"/>
                      <a:pt x="0" y="4030"/>
                    </a:cubicBezTo>
                    <a:cubicBezTo>
                      <a:pt x="0" y="4413"/>
                      <a:pt x="353" y="4734"/>
                      <a:pt x="788" y="4734"/>
                    </a:cubicBezTo>
                    <a:lnTo>
                      <a:pt x="14480" y="4734"/>
                    </a:lnTo>
                    <a:cubicBezTo>
                      <a:pt x="14915" y="4734"/>
                      <a:pt x="15267" y="4413"/>
                      <a:pt x="15267" y="4030"/>
                    </a:cubicBezTo>
                    <a:cubicBezTo>
                      <a:pt x="15267" y="3636"/>
                      <a:pt x="14915" y="3326"/>
                      <a:pt x="14480" y="3326"/>
                    </a:cubicBezTo>
                    <a:cubicBezTo>
                      <a:pt x="14397" y="3326"/>
                      <a:pt x="14315" y="3336"/>
                      <a:pt x="14232" y="3356"/>
                    </a:cubicBezTo>
                    <a:cubicBezTo>
                      <a:pt x="14387" y="3056"/>
                      <a:pt x="14480" y="2714"/>
                      <a:pt x="14480" y="2362"/>
                    </a:cubicBezTo>
                    <a:cubicBezTo>
                      <a:pt x="14480" y="1057"/>
                      <a:pt x="13299" y="0"/>
                      <a:pt x="1184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 flipH="1">
                <a:off x="61387" y="774950"/>
                <a:ext cx="751486" cy="306883"/>
              </a:xfrm>
              <a:custGeom>
                <a:rect b="b" l="l" r="r" t="t"/>
                <a:pathLst>
                  <a:path extrusionOk="0" h="5905" w="14460">
                    <a:moveTo>
                      <a:pt x="7126" y="1"/>
                    </a:moveTo>
                    <a:cubicBezTo>
                      <a:pt x="6028" y="1"/>
                      <a:pt x="5096" y="850"/>
                      <a:pt x="4765" y="2021"/>
                    </a:cubicBezTo>
                    <a:cubicBezTo>
                      <a:pt x="4609" y="1855"/>
                      <a:pt x="4402" y="1761"/>
                      <a:pt x="4185" y="1761"/>
                    </a:cubicBezTo>
                    <a:cubicBezTo>
                      <a:pt x="3698" y="1761"/>
                      <a:pt x="3304" y="2207"/>
                      <a:pt x="3283" y="2767"/>
                    </a:cubicBezTo>
                    <a:cubicBezTo>
                      <a:pt x="3035" y="2549"/>
                      <a:pt x="2735" y="2404"/>
                      <a:pt x="2392" y="2404"/>
                    </a:cubicBezTo>
                    <a:cubicBezTo>
                      <a:pt x="1585" y="2404"/>
                      <a:pt x="922" y="3191"/>
                      <a:pt x="922" y="4144"/>
                    </a:cubicBezTo>
                    <a:lnTo>
                      <a:pt x="922" y="4175"/>
                    </a:lnTo>
                    <a:cubicBezTo>
                      <a:pt x="870" y="4154"/>
                      <a:pt x="808" y="4144"/>
                      <a:pt x="746" y="4144"/>
                    </a:cubicBezTo>
                    <a:cubicBezTo>
                      <a:pt x="332" y="4144"/>
                      <a:pt x="0" y="4537"/>
                      <a:pt x="0" y="5025"/>
                    </a:cubicBezTo>
                    <a:cubicBezTo>
                      <a:pt x="0" y="5511"/>
                      <a:pt x="332" y="5904"/>
                      <a:pt x="746" y="5904"/>
                    </a:cubicBezTo>
                    <a:lnTo>
                      <a:pt x="13714" y="5904"/>
                    </a:lnTo>
                    <a:cubicBezTo>
                      <a:pt x="14128" y="5904"/>
                      <a:pt x="14459" y="5511"/>
                      <a:pt x="14459" y="5025"/>
                    </a:cubicBezTo>
                    <a:cubicBezTo>
                      <a:pt x="14459" y="4537"/>
                      <a:pt x="14128" y="4144"/>
                      <a:pt x="13714" y="4144"/>
                    </a:cubicBezTo>
                    <a:cubicBezTo>
                      <a:pt x="13579" y="4144"/>
                      <a:pt x="13444" y="4185"/>
                      <a:pt x="13330" y="4268"/>
                    </a:cubicBezTo>
                    <a:cubicBezTo>
                      <a:pt x="13341" y="4227"/>
                      <a:pt x="13341" y="4185"/>
                      <a:pt x="13341" y="4144"/>
                    </a:cubicBezTo>
                    <a:cubicBezTo>
                      <a:pt x="13341" y="3191"/>
                      <a:pt x="12678" y="2404"/>
                      <a:pt x="11870" y="2404"/>
                    </a:cubicBezTo>
                    <a:cubicBezTo>
                      <a:pt x="11476" y="2404"/>
                      <a:pt x="11124" y="2590"/>
                      <a:pt x="10865" y="2880"/>
                    </a:cubicBezTo>
                    <a:cubicBezTo>
                      <a:pt x="10772" y="2414"/>
                      <a:pt x="10420" y="2051"/>
                      <a:pt x="9985" y="2051"/>
                    </a:cubicBezTo>
                    <a:cubicBezTo>
                      <a:pt x="9829" y="2051"/>
                      <a:pt x="9674" y="2104"/>
                      <a:pt x="9539" y="2196"/>
                    </a:cubicBezTo>
                    <a:cubicBezTo>
                      <a:pt x="9260" y="933"/>
                      <a:pt x="8286" y="1"/>
                      <a:pt x="7126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5"/>
          <p:cNvGrpSpPr/>
          <p:nvPr/>
        </p:nvGrpSpPr>
        <p:grpSpPr>
          <a:xfrm>
            <a:off x="-76203" y="2828924"/>
            <a:ext cx="9324892" cy="2419345"/>
            <a:chOff x="-76203" y="2828924"/>
            <a:chExt cx="9324892" cy="2419345"/>
          </a:xfrm>
        </p:grpSpPr>
        <p:sp>
          <p:nvSpPr>
            <p:cNvPr id="703" name="Google Shape;703;p25"/>
            <p:cNvSpPr/>
            <p:nvPr/>
          </p:nvSpPr>
          <p:spPr>
            <a:xfrm flipH="1">
              <a:off x="-76203" y="2828924"/>
              <a:ext cx="5418928" cy="1772564"/>
            </a:xfrm>
            <a:custGeom>
              <a:rect b="b" l="l" r="r" t="t"/>
              <a:pathLst>
                <a:path extrusionOk="0" h="12414" w="37951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276850" y="3181351"/>
              <a:ext cx="3929370" cy="1301451"/>
            </a:xfrm>
            <a:custGeom>
              <a:rect b="b" l="l" r="r" t="t"/>
              <a:pathLst>
                <a:path extrusionOk="0" h="13942" w="42094">
                  <a:moveTo>
                    <a:pt x="35711" y="0"/>
                  </a:moveTo>
                  <a:cubicBezTo>
                    <a:pt x="35523" y="0"/>
                    <a:pt x="35296" y="62"/>
                    <a:pt x="35040" y="249"/>
                  </a:cubicBezTo>
                  <a:lnTo>
                    <a:pt x="31270" y="2838"/>
                  </a:lnTo>
                  <a:cubicBezTo>
                    <a:pt x="31270" y="2838"/>
                    <a:pt x="30451" y="3318"/>
                    <a:pt x="28544" y="3318"/>
                  </a:cubicBezTo>
                  <a:cubicBezTo>
                    <a:pt x="28192" y="3318"/>
                    <a:pt x="27803" y="3302"/>
                    <a:pt x="27376" y="3263"/>
                  </a:cubicBezTo>
                  <a:cubicBezTo>
                    <a:pt x="26771" y="3213"/>
                    <a:pt x="26230" y="3115"/>
                    <a:pt x="25652" y="3115"/>
                  </a:cubicBezTo>
                  <a:cubicBezTo>
                    <a:pt x="25388" y="3115"/>
                    <a:pt x="25117" y="3135"/>
                    <a:pt x="24828" y="3190"/>
                  </a:cubicBezTo>
                  <a:cubicBezTo>
                    <a:pt x="22958" y="3559"/>
                    <a:pt x="21863" y="5314"/>
                    <a:pt x="19941" y="5314"/>
                  </a:cubicBezTo>
                  <a:cubicBezTo>
                    <a:pt x="19755" y="5314"/>
                    <a:pt x="19562" y="5297"/>
                    <a:pt x="19359" y="5262"/>
                  </a:cubicBezTo>
                  <a:cubicBezTo>
                    <a:pt x="18499" y="5107"/>
                    <a:pt x="17732" y="4651"/>
                    <a:pt x="16915" y="4340"/>
                  </a:cubicBezTo>
                  <a:cubicBezTo>
                    <a:pt x="16500" y="4182"/>
                    <a:pt x="16101" y="4111"/>
                    <a:pt x="15720" y="4111"/>
                  </a:cubicBezTo>
                  <a:cubicBezTo>
                    <a:pt x="14427" y="4111"/>
                    <a:pt x="13330" y="4930"/>
                    <a:pt x="12450" y="5945"/>
                  </a:cubicBezTo>
                  <a:cubicBezTo>
                    <a:pt x="10679" y="7996"/>
                    <a:pt x="8069" y="8483"/>
                    <a:pt x="5552" y="9125"/>
                  </a:cubicBezTo>
                  <a:cubicBezTo>
                    <a:pt x="5552" y="9125"/>
                    <a:pt x="1668" y="10120"/>
                    <a:pt x="0" y="13941"/>
                  </a:cubicBezTo>
                  <a:lnTo>
                    <a:pt x="42093" y="13941"/>
                  </a:lnTo>
                  <a:lnTo>
                    <a:pt x="42093" y="3263"/>
                  </a:lnTo>
                  <a:cubicBezTo>
                    <a:pt x="42093" y="3263"/>
                    <a:pt x="41296" y="1544"/>
                    <a:pt x="38738" y="1357"/>
                  </a:cubicBezTo>
                  <a:lnTo>
                    <a:pt x="38106" y="1109"/>
                  </a:lnTo>
                  <a:lnTo>
                    <a:pt x="36314" y="249"/>
                  </a:lnTo>
                  <a:cubicBezTo>
                    <a:pt x="36314" y="249"/>
                    <a:pt x="36089" y="0"/>
                    <a:pt x="35711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76200" y="3696575"/>
              <a:ext cx="9324889" cy="1551694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5"/>
          <p:cNvGrpSpPr/>
          <p:nvPr/>
        </p:nvGrpSpPr>
        <p:grpSpPr>
          <a:xfrm>
            <a:off x="228053" y="202128"/>
            <a:ext cx="8499164" cy="626846"/>
            <a:chOff x="228053" y="202128"/>
            <a:chExt cx="8499164" cy="626846"/>
          </a:xfrm>
        </p:grpSpPr>
        <p:sp>
          <p:nvSpPr>
            <p:cNvPr id="707" name="Google Shape;707;p25"/>
            <p:cNvSpPr/>
            <p:nvPr/>
          </p:nvSpPr>
          <p:spPr>
            <a:xfrm>
              <a:off x="7796022" y="331877"/>
              <a:ext cx="931195" cy="288776"/>
            </a:xfrm>
            <a:custGeom>
              <a:rect b="b" l="l" r="r" t="t"/>
              <a:pathLst>
                <a:path extrusionOk="0" h="4735" w="15268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1536917" y="202128"/>
              <a:ext cx="600812" cy="215469"/>
            </a:xfrm>
            <a:custGeom>
              <a:rect b="b" l="l" r="r" t="t"/>
              <a:pathLst>
                <a:path extrusionOk="0" h="3533" w="9851">
                  <a:moveTo>
                    <a:pt x="4558" y="1"/>
                  </a:moveTo>
                  <a:cubicBezTo>
                    <a:pt x="3584" y="1"/>
                    <a:pt x="2787" y="715"/>
                    <a:pt x="2714" y="1616"/>
                  </a:cubicBezTo>
                  <a:cubicBezTo>
                    <a:pt x="2538" y="1502"/>
                    <a:pt x="2331" y="1440"/>
                    <a:pt x="2103" y="1440"/>
                  </a:cubicBezTo>
                  <a:cubicBezTo>
                    <a:pt x="1533" y="1440"/>
                    <a:pt x="1078" y="1844"/>
                    <a:pt x="1015" y="2362"/>
                  </a:cubicBezTo>
                  <a:cubicBezTo>
                    <a:pt x="912" y="2300"/>
                    <a:pt x="798" y="2268"/>
                    <a:pt x="663" y="2268"/>
                  </a:cubicBezTo>
                  <a:cubicBezTo>
                    <a:pt x="301" y="2268"/>
                    <a:pt x="0" y="2548"/>
                    <a:pt x="0" y="2901"/>
                  </a:cubicBezTo>
                  <a:cubicBezTo>
                    <a:pt x="0" y="3242"/>
                    <a:pt x="301" y="3532"/>
                    <a:pt x="663" y="3532"/>
                  </a:cubicBezTo>
                  <a:lnTo>
                    <a:pt x="8732" y="3532"/>
                  </a:lnTo>
                  <a:lnTo>
                    <a:pt x="8732" y="3511"/>
                  </a:lnTo>
                  <a:lnTo>
                    <a:pt x="8753" y="3511"/>
                  </a:lnTo>
                  <a:cubicBezTo>
                    <a:pt x="9364" y="3511"/>
                    <a:pt x="9851" y="3046"/>
                    <a:pt x="9851" y="2476"/>
                  </a:cubicBezTo>
                  <a:cubicBezTo>
                    <a:pt x="9851" y="1906"/>
                    <a:pt x="9364" y="1440"/>
                    <a:pt x="8753" y="1440"/>
                  </a:cubicBezTo>
                  <a:cubicBezTo>
                    <a:pt x="8608" y="1440"/>
                    <a:pt x="8473" y="1471"/>
                    <a:pt x="8349" y="1513"/>
                  </a:cubicBezTo>
                  <a:cubicBezTo>
                    <a:pt x="8359" y="1481"/>
                    <a:pt x="8369" y="1440"/>
                    <a:pt x="8369" y="1398"/>
                  </a:cubicBezTo>
                  <a:cubicBezTo>
                    <a:pt x="8369" y="1191"/>
                    <a:pt x="8194" y="1016"/>
                    <a:pt x="7966" y="1016"/>
                  </a:cubicBezTo>
                  <a:cubicBezTo>
                    <a:pt x="7924" y="1016"/>
                    <a:pt x="7883" y="1025"/>
                    <a:pt x="7841" y="1036"/>
                  </a:cubicBezTo>
                  <a:lnTo>
                    <a:pt x="7841" y="1016"/>
                  </a:lnTo>
                  <a:cubicBezTo>
                    <a:pt x="7841" y="663"/>
                    <a:pt x="7551" y="383"/>
                    <a:pt x="7179" y="383"/>
                  </a:cubicBezTo>
                  <a:cubicBezTo>
                    <a:pt x="6951" y="383"/>
                    <a:pt x="6744" y="498"/>
                    <a:pt x="6629" y="663"/>
                  </a:cubicBezTo>
                  <a:cubicBezTo>
                    <a:pt x="6578" y="508"/>
                    <a:pt x="6422" y="383"/>
                    <a:pt x="6236" y="383"/>
                  </a:cubicBezTo>
                  <a:cubicBezTo>
                    <a:pt x="6101" y="383"/>
                    <a:pt x="5977" y="445"/>
                    <a:pt x="5904" y="549"/>
                  </a:cubicBezTo>
                  <a:cubicBezTo>
                    <a:pt x="5563" y="208"/>
                    <a:pt x="5086" y="1"/>
                    <a:pt x="4558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228053" y="468843"/>
              <a:ext cx="881915" cy="360131"/>
            </a:xfrm>
            <a:custGeom>
              <a:rect b="b" l="l" r="r" t="t"/>
              <a:pathLst>
                <a:path extrusionOk="0" h="5905" w="1446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>
            <a:off x="228055" y="3769976"/>
            <a:ext cx="2941194" cy="1179746"/>
            <a:chOff x="228055" y="3769976"/>
            <a:chExt cx="2941194" cy="1179746"/>
          </a:xfrm>
        </p:grpSpPr>
        <p:grpSp>
          <p:nvGrpSpPr>
            <p:cNvPr id="711" name="Google Shape;711;p25"/>
            <p:cNvGrpSpPr/>
            <p:nvPr/>
          </p:nvGrpSpPr>
          <p:grpSpPr>
            <a:xfrm>
              <a:off x="2428101" y="4267148"/>
              <a:ext cx="741148" cy="682574"/>
              <a:chOff x="766875" y="1605375"/>
              <a:chExt cx="891874" cy="821389"/>
            </a:xfrm>
          </p:grpSpPr>
          <p:sp>
            <p:nvSpPr>
              <p:cNvPr id="712" name="Google Shape;712;p25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rect b="b" l="l" r="r" t="t"/>
                <a:pathLst>
                  <a:path extrusionOk="0" h="3533" w="16117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rect b="b" l="l" r="r" t="t"/>
                <a:pathLst>
                  <a:path extrusionOk="0" h="1658" w="3336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rect b="b" l="l" r="r" t="t"/>
                <a:pathLst>
                  <a:path extrusionOk="0" h="1513" w="3211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rect b="b" l="l" r="r" t="t"/>
                <a:pathLst>
                  <a:path extrusionOk="0" h="1482" w="758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rect b="b" l="l" r="r" t="t"/>
                <a:pathLst>
                  <a:path extrusionOk="0" h="1567" w="3999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rect b="b" l="l" r="r" t="t"/>
                <a:pathLst>
                  <a:path extrusionOk="0" h="1300" w="643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rect b="b" l="l" r="r" t="t"/>
                <a:pathLst>
                  <a:path extrusionOk="0" h="2380" w="3367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rect b="b" l="l" r="r" t="t"/>
                <a:pathLst>
                  <a:path extrusionOk="0" h="1682" w="3232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rect b="b" l="l" r="r" t="t"/>
                <a:pathLst>
                  <a:path extrusionOk="0" h="1993" w="1763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rect b="b" l="l" r="r" t="t"/>
                <a:pathLst>
                  <a:path extrusionOk="0" h="2195" w="3564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rect b="b" l="l" r="r" t="t"/>
                <a:pathLst>
                  <a:path extrusionOk="0" h="1972" w="3419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rect b="b" l="l" r="r" t="t"/>
                <a:pathLst>
                  <a:path extrusionOk="0" h="1565" w="1275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rect b="b" l="l" r="r" t="t"/>
                <a:pathLst>
                  <a:path extrusionOk="0" h="2977" w="209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rect b="b" l="l" r="r" t="t"/>
                <a:pathLst>
                  <a:path extrusionOk="0" h="2880" w="1037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rect b="b" l="l" r="r" t="t"/>
                <a:pathLst>
                  <a:path extrusionOk="0" h="1595" w="1863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rect b="b" l="l" r="r" t="t"/>
                <a:pathLst>
                  <a:path extrusionOk="0" h="2595" w="2953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rect b="b" l="l" r="r" t="t"/>
                <a:pathLst>
                  <a:path extrusionOk="0" h="2529" w="2104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rect b="b" l="l" r="r" t="t"/>
                <a:pathLst>
                  <a:path extrusionOk="0" h="1919" w="200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rect b="b" l="l" r="r" t="t"/>
                <a:pathLst>
                  <a:path extrusionOk="0" h="11690" w="9085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rect b="b" l="l" r="r" t="t"/>
                <a:pathLst>
                  <a:path extrusionOk="0" h="7424" w="5988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rect b="b" l="l" r="r" t="t"/>
                <a:pathLst>
                  <a:path extrusionOk="0" h="4208" w="2539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5"/>
            <p:cNvGrpSpPr/>
            <p:nvPr/>
          </p:nvGrpSpPr>
          <p:grpSpPr>
            <a:xfrm>
              <a:off x="228055" y="3769976"/>
              <a:ext cx="2057587" cy="1094470"/>
              <a:chOff x="3632293" y="1524525"/>
              <a:chExt cx="1694324" cy="901244"/>
            </a:xfrm>
          </p:grpSpPr>
          <p:sp>
            <p:nvSpPr>
              <p:cNvPr id="734" name="Google Shape;734;p25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6" name="Google Shape;746;p25"/>
          <p:cNvGrpSpPr/>
          <p:nvPr/>
        </p:nvGrpSpPr>
        <p:grpSpPr>
          <a:xfrm>
            <a:off x="3244660" y="3569925"/>
            <a:ext cx="3537149" cy="743827"/>
            <a:chOff x="3244660" y="3569925"/>
            <a:chExt cx="3537149" cy="743827"/>
          </a:xfrm>
        </p:grpSpPr>
        <p:sp>
          <p:nvSpPr>
            <p:cNvPr id="747" name="Google Shape;747;p25"/>
            <p:cNvSpPr/>
            <p:nvPr/>
          </p:nvSpPr>
          <p:spPr>
            <a:xfrm>
              <a:off x="4275580" y="3569925"/>
              <a:ext cx="625448" cy="743827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760269" y="3570750"/>
              <a:ext cx="439110" cy="522635"/>
            </a:xfrm>
            <a:custGeom>
              <a:rect b="b" l="l" r="r" t="t"/>
              <a:pathLst>
                <a:path extrusionOk="0" h="11651" w="9789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244660" y="3674986"/>
              <a:ext cx="289465" cy="344326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365442" y="3599656"/>
              <a:ext cx="416367" cy="495003"/>
            </a:xfrm>
            <a:custGeom>
              <a:rect b="b" l="l" r="r" t="t"/>
              <a:pathLst>
                <a:path extrusionOk="0" h="11035" w="9282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4876879" y="3888436"/>
              <a:ext cx="250036" cy="297316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192187" y="3788895"/>
              <a:ext cx="194771" cy="23128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6170760" y="3769979"/>
              <a:ext cx="194726" cy="231240"/>
            </a:xfrm>
            <a:custGeom>
              <a:rect b="b" l="l" r="r" t="t"/>
              <a:pathLst>
                <a:path extrusionOk="0" h="5155" w="4341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5488701" y="3746071"/>
              <a:ext cx="282557" cy="335983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6"/>
          <p:cNvGrpSpPr/>
          <p:nvPr/>
        </p:nvGrpSpPr>
        <p:grpSpPr>
          <a:xfrm>
            <a:off x="-209535" y="3609975"/>
            <a:ext cx="9450867" cy="1609720"/>
            <a:chOff x="-209535" y="3609975"/>
            <a:chExt cx="9450867" cy="1609720"/>
          </a:xfrm>
        </p:grpSpPr>
        <p:sp>
          <p:nvSpPr>
            <p:cNvPr id="757" name="Google Shape;757;p26"/>
            <p:cNvSpPr/>
            <p:nvPr/>
          </p:nvSpPr>
          <p:spPr>
            <a:xfrm>
              <a:off x="3044975" y="3609975"/>
              <a:ext cx="5004002" cy="154378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flipH="1">
              <a:off x="-209535" y="3898225"/>
              <a:ext cx="9450867" cy="1321470"/>
            </a:xfrm>
            <a:custGeom>
              <a:rect b="b" l="l" r="r" t="t"/>
              <a:pathLst>
                <a:path extrusionOk="0" h="8235" w="58894">
                  <a:moveTo>
                    <a:pt x="56684" y="1"/>
                  </a:moveTo>
                  <a:cubicBezTo>
                    <a:pt x="56351" y="1"/>
                    <a:pt x="55945" y="24"/>
                    <a:pt x="55476" y="93"/>
                  </a:cubicBezTo>
                  <a:cubicBezTo>
                    <a:pt x="55476" y="93"/>
                    <a:pt x="55332" y="104"/>
                    <a:pt x="54812" y="104"/>
                  </a:cubicBezTo>
                  <a:cubicBezTo>
                    <a:pt x="54469" y="104"/>
                    <a:pt x="53963" y="100"/>
                    <a:pt x="53228" y="83"/>
                  </a:cubicBezTo>
                  <a:cubicBezTo>
                    <a:pt x="53079" y="80"/>
                    <a:pt x="52930" y="79"/>
                    <a:pt x="52782" y="79"/>
                  </a:cubicBezTo>
                  <a:cubicBezTo>
                    <a:pt x="51821" y="79"/>
                    <a:pt x="50857" y="133"/>
                    <a:pt x="49924" y="187"/>
                  </a:cubicBezTo>
                  <a:cubicBezTo>
                    <a:pt x="47832" y="300"/>
                    <a:pt x="45749" y="466"/>
                    <a:pt x="43823" y="746"/>
                  </a:cubicBezTo>
                  <a:cubicBezTo>
                    <a:pt x="43243" y="839"/>
                    <a:pt x="42715" y="963"/>
                    <a:pt x="42114" y="1036"/>
                  </a:cubicBezTo>
                  <a:cubicBezTo>
                    <a:pt x="41555" y="1108"/>
                    <a:pt x="40943" y="1119"/>
                    <a:pt x="40374" y="1191"/>
                  </a:cubicBezTo>
                  <a:cubicBezTo>
                    <a:pt x="39721" y="1264"/>
                    <a:pt x="39369" y="1398"/>
                    <a:pt x="38883" y="1543"/>
                  </a:cubicBezTo>
                  <a:cubicBezTo>
                    <a:pt x="36521" y="2258"/>
                    <a:pt x="33849" y="2206"/>
                    <a:pt x="31415" y="2631"/>
                  </a:cubicBezTo>
                  <a:cubicBezTo>
                    <a:pt x="30240" y="2839"/>
                    <a:pt x="28955" y="2924"/>
                    <a:pt x="27599" y="2924"/>
                  </a:cubicBezTo>
                  <a:cubicBezTo>
                    <a:pt x="21673" y="2924"/>
                    <a:pt x="14400" y="1305"/>
                    <a:pt x="9151" y="1305"/>
                  </a:cubicBezTo>
                  <a:cubicBezTo>
                    <a:pt x="9097" y="1305"/>
                    <a:pt x="9044" y="1305"/>
                    <a:pt x="8991" y="1305"/>
                  </a:cubicBezTo>
                  <a:cubicBezTo>
                    <a:pt x="5034" y="1326"/>
                    <a:pt x="4008" y="2144"/>
                    <a:pt x="31" y="3377"/>
                  </a:cubicBezTo>
                  <a:lnTo>
                    <a:pt x="0" y="3377"/>
                  </a:lnTo>
                  <a:lnTo>
                    <a:pt x="0" y="8234"/>
                  </a:lnTo>
                  <a:lnTo>
                    <a:pt x="58894" y="8234"/>
                  </a:lnTo>
                  <a:lnTo>
                    <a:pt x="58894" y="166"/>
                  </a:lnTo>
                  <a:cubicBezTo>
                    <a:pt x="58894" y="166"/>
                    <a:pt x="58831" y="168"/>
                    <a:pt x="58730" y="168"/>
                  </a:cubicBezTo>
                  <a:cubicBezTo>
                    <a:pt x="58501" y="168"/>
                    <a:pt x="58075" y="158"/>
                    <a:pt x="57723" y="93"/>
                  </a:cubicBezTo>
                  <a:cubicBezTo>
                    <a:pt x="57723" y="93"/>
                    <a:pt x="57350" y="1"/>
                    <a:pt x="5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6"/>
          <p:cNvGrpSpPr/>
          <p:nvPr/>
        </p:nvGrpSpPr>
        <p:grpSpPr>
          <a:xfrm>
            <a:off x="386548" y="3307674"/>
            <a:ext cx="2807610" cy="998132"/>
            <a:chOff x="386548" y="3307674"/>
            <a:chExt cx="2807610" cy="998132"/>
          </a:xfrm>
        </p:grpSpPr>
        <p:sp>
          <p:nvSpPr>
            <p:cNvPr id="760" name="Google Shape;760;p26"/>
            <p:cNvSpPr/>
            <p:nvPr/>
          </p:nvSpPr>
          <p:spPr>
            <a:xfrm>
              <a:off x="832646" y="3606220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141742" y="3580697"/>
              <a:ext cx="481379" cy="572695"/>
            </a:xfrm>
            <a:custGeom>
              <a:rect b="b" l="l" r="r" t="t"/>
              <a:pathLst>
                <a:path extrusionOk="0" h="9514" w="7997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1932826" y="3753186"/>
              <a:ext cx="264823" cy="314494"/>
            </a:xfrm>
            <a:custGeom>
              <a:rect b="b" l="l" r="r" t="t"/>
              <a:pathLst>
                <a:path extrusionOk="0" h="5155" w="4341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386548" y="3307674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712779" y="3669572"/>
              <a:ext cx="481379" cy="572695"/>
            </a:xfrm>
            <a:custGeom>
              <a:rect b="b" l="l" r="r" t="t"/>
              <a:pathLst>
                <a:path extrusionOk="0" h="9514" w="7997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82150" y="3626574"/>
              <a:ext cx="571330" cy="679232"/>
            </a:xfrm>
            <a:custGeom>
              <a:rect b="b" l="l" r="r" t="t"/>
              <a:pathLst>
                <a:path extrusionOk="0" h="11035" w="9282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6"/>
          <p:cNvGrpSpPr/>
          <p:nvPr/>
        </p:nvGrpSpPr>
        <p:grpSpPr>
          <a:xfrm>
            <a:off x="5467144" y="3209998"/>
            <a:ext cx="3566348" cy="1551022"/>
            <a:chOff x="5467144" y="3209998"/>
            <a:chExt cx="3566348" cy="1551022"/>
          </a:xfrm>
        </p:grpSpPr>
        <p:grpSp>
          <p:nvGrpSpPr>
            <p:cNvPr id="767" name="Google Shape;767;p26"/>
            <p:cNvGrpSpPr/>
            <p:nvPr/>
          </p:nvGrpSpPr>
          <p:grpSpPr>
            <a:xfrm>
              <a:off x="6337337" y="3209998"/>
              <a:ext cx="2193513" cy="1170121"/>
              <a:chOff x="2736683" y="2864055"/>
              <a:chExt cx="1560220" cy="832293"/>
            </a:xfrm>
          </p:grpSpPr>
          <p:sp>
            <p:nvSpPr>
              <p:cNvPr id="768" name="Google Shape;768;p26"/>
              <p:cNvSpPr/>
              <p:nvPr/>
            </p:nvSpPr>
            <p:spPr>
              <a:xfrm>
                <a:off x="2739007" y="2864055"/>
                <a:ext cx="1549284" cy="832276"/>
              </a:xfrm>
              <a:custGeom>
                <a:rect b="b" l="l" r="r" t="t"/>
                <a:pathLst>
                  <a:path extrusionOk="0" h="15040" w="27997">
                    <a:moveTo>
                      <a:pt x="12957" y="0"/>
                    </a:moveTo>
                    <a:cubicBezTo>
                      <a:pt x="10678" y="5811"/>
                      <a:pt x="0" y="15040"/>
                      <a:pt x="0" y="15040"/>
                    </a:cubicBezTo>
                    <a:lnTo>
                      <a:pt x="27996" y="15040"/>
                    </a:lnTo>
                    <a:cubicBezTo>
                      <a:pt x="22290" y="12139"/>
                      <a:pt x="12957" y="0"/>
                      <a:pt x="129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3309881" y="2951767"/>
                <a:ext cx="296941" cy="744566"/>
              </a:xfrm>
              <a:custGeom>
                <a:rect b="b" l="l" r="r" t="t"/>
                <a:pathLst>
                  <a:path extrusionOk="0" h="13455" w="5366">
                    <a:moveTo>
                      <a:pt x="2724" y="1"/>
                    </a:moveTo>
                    <a:lnTo>
                      <a:pt x="0" y="13455"/>
                    </a:lnTo>
                    <a:lnTo>
                      <a:pt x="5365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2739007" y="2864055"/>
                <a:ext cx="717008" cy="832276"/>
              </a:xfrm>
              <a:custGeom>
                <a:rect b="b" l="l" r="r" t="t"/>
                <a:pathLst>
                  <a:path extrusionOk="0" h="15040" w="12957">
                    <a:moveTo>
                      <a:pt x="12957" y="0"/>
                    </a:moveTo>
                    <a:lnTo>
                      <a:pt x="12957" y="0"/>
                    </a:lnTo>
                    <a:cubicBezTo>
                      <a:pt x="10678" y="5811"/>
                      <a:pt x="0" y="15040"/>
                      <a:pt x="0" y="15040"/>
                    </a:cubicBezTo>
                    <a:lnTo>
                      <a:pt x="2072" y="15040"/>
                    </a:lnTo>
                    <a:cubicBezTo>
                      <a:pt x="4143" y="13248"/>
                      <a:pt x="10264" y="7510"/>
                      <a:pt x="12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3309881" y="2951767"/>
                <a:ext cx="150739" cy="744566"/>
              </a:xfrm>
              <a:custGeom>
                <a:rect b="b" l="l" r="r" t="t"/>
                <a:pathLst>
                  <a:path extrusionOk="0" h="13455" w="2724">
                    <a:moveTo>
                      <a:pt x="2724" y="1"/>
                    </a:moveTo>
                    <a:lnTo>
                      <a:pt x="0" y="13455"/>
                    </a:lnTo>
                    <a:lnTo>
                      <a:pt x="1626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3606774" y="3617215"/>
                <a:ext cx="17265" cy="79133"/>
              </a:xfrm>
              <a:custGeom>
                <a:rect b="b" l="l" r="r" t="t"/>
                <a:pathLst>
                  <a:path extrusionOk="0" h="1430" w="312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3301249" y="3617215"/>
                <a:ext cx="17265" cy="79133"/>
              </a:xfrm>
              <a:custGeom>
                <a:rect b="b" l="l" r="r" t="t"/>
                <a:pathLst>
                  <a:path extrusionOk="0" h="1430" w="312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2736683" y="3617215"/>
                <a:ext cx="16657" cy="79133"/>
              </a:xfrm>
              <a:custGeom>
                <a:rect b="b" l="l" r="r" t="t"/>
                <a:pathLst>
                  <a:path extrusionOk="0" h="1430" w="301">
                    <a:moveTo>
                      <a:pt x="1" y="0"/>
                    </a:moveTo>
                    <a:lnTo>
                      <a:pt x="1" y="1430"/>
                    </a:lnTo>
                    <a:lnTo>
                      <a:pt x="301" y="143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4279693" y="3617215"/>
                <a:ext cx="17210" cy="79133"/>
              </a:xfrm>
              <a:custGeom>
                <a:rect b="b" l="l" r="r" t="t"/>
                <a:pathLst>
                  <a:path extrusionOk="0" h="1430" w="311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26"/>
            <p:cNvGrpSpPr/>
            <p:nvPr/>
          </p:nvGrpSpPr>
          <p:grpSpPr>
            <a:xfrm>
              <a:off x="8683261" y="4189586"/>
              <a:ext cx="350231" cy="433964"/>
              <a:chOff x="6111736" y="1809298"/>
              <a:chExt cx="350231" cy="433964"/>
            </a:xfrm>
          </p:grpSpPr>
          <p:sp>
            <p:nvSpPr>
              <p:cNvPr id="777" name="Google Shape;777;p26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26"/>
            <p:cNvGrpSpPr/>
            <p:nvPr/>
          </p:nvGrpSpPr>
          <p:grpSpPr>
            <a:xfrm>
              <a:off x="5467144" y="3913289"/>
              <a:ext cx="769247" cy="847731"/>
              <a:chOff x="5460294" y="2819789"/>
              <a:chExt cx="769247" cy="84773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8" name="Google Shape;798;p26"/>
          <p:cNvGrpSpPr/>
          <p:nvPr/>
        </p:nvGrpSpPr>
        <p:grpSpPr>
          <a:xfrm>
            <a:off x="-257722" y="180077"/>
            <a:ext cx="9416501" cy="2399695"/>
            <a:chOff x="-257722" y="180077"/>
            <a:chExt cx="9416501" cy="2399695"/>
          </a:xfrm>
        </p:grpSpPr>
        <p:sp>
          <p:nvSpPr>
            <p:cNvPr id="799" name="Google Shape;799;p26"/>
            <p:cNvSpPr/>
            <p:nvPr/>
          </p:nvSpPr>
          <p:spPr>
            <a:xfrm>
              <a:off x="4106397" y="180077"/>
              <a:ext cx="931195" cy="288776"/>
            </a:xfrm>
            <a:custGeom>
              <a:rect b="b" l="l" r="r" t="t"/>
              <a:pathLst>
                <a:path extrusionOk="0" h="4735" w="15268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8557967" y="2364303"/>
              <a:ext cx="600812" cy="215469"/>
            </a:xfrm>
            <a:custGeom>
              <a:rect b="b" l="l" r="r" t="t"/>
              <a:pathLst>
                <a:path extrusionOk="0" h="3533" w="9851">
                  <a:moveTo>
                    <a:pt x="4558" y="1"/>
                  </a:moveTo>
                  <a:cubicBezTo>
                    <a:pt x="3584" y="1"/>
                    <a:pt x="2787" y="715"/>
                    <a:pt x="2714" y="1616"/>
                  </a:cubicBezTo>
                  <a:cubicBezTo>
                    <a:pt x="2538" y="1502"/>
                    <a:pt x="2331" y="1440"/>
                    <a:pt x="2103" y="1440"/>
                  </a:cubicBezTo>
                  <a:cubicBezTo>
                    <a:pt x="1533" y="1440"/>
                    <a:pt x="1078" y="1844"/>
                    <a:pt x="1015" y="2362"/>
                  </a:cubicBezTo>
                  <a:cubicBezTo>
                    <a:pt x="912" y="2300"/>
                    <a:pt x="798" y="2268"/>
                    <a:pt x="663" y="2268"/>
                  </a:cubicBezTo>
                  <a:cubicBezTo>
                    <a:pt x="301" y="2268"/>
                    <a:pt x="0" y="2548"/>
                    <a:pt x="0" y="2901"/>
                  </a:cubicBezTo>
                  <a:cubicBezTo>
                    <a:pt x="0" y="3242"/>
                    <a:pt x="301" y="3532"/>
                    <a:pt x="663" y="3532"/>
                  </a:cubicBezTo>
                  <a:lnTo>
                    <a:pt x="8732" y="3532"/>
                  </a:lnTo>
                  <a:lnTo>
                    <a:pt x="8732" y="3511"/>
                  </a:lnTo>
                  <a:lnTo>
                    <a:pt x="8753" y="3511"/>
                  </a:lnTo>
                  <a:cubicBezTo>
                    <a:pt x="9364" y="3511"/>
                    <a:pt x="9851" y="3046"/>
                    <a:pt x="9851" y="2476"/>
                  </a:cubicBezTo>
                  <a:cubicBezTo>
                    <a:pt x="9851" y="1906"/>
                    <a:pt x="9364" y="1440"/>
                    <a:pt x="8753" y="1440"/>
                  </a:cubicBezTo>
                  <a:cubicBezTo>
                    <a:pt x="8608" y="1440"/>
                    <a:pt x="8473" y="1471"/>
                    <a:pt x="8349" y="1513"/>
                  </a:cubicBezTo>
                  <a:cubicBezTo>
                    <a:pt x="8359" y="1481"/>
                    <a:pt x="8369" y="1440"/>
                    <a:pt x="8369" y="1398"/>
                  </a:cubicBezTo>
                  <a:cubicBezTo>
                    <a:pt x="8369" y="1191"/>
                    <a:pt x="8194" y="1016"/>
                    <a:pt x="7966" y="1016"/>
                  </a:cubicBezTo>
                  <a:cubicBezTo>
                    <a:pt x="7924" y="1016"/>
                    <a:pt x="7883" y="1025"/>
                    <a:pt x="7841" y="1036"/>
                  </a:cubicBezTo>
                  <a:lnTo>
                    <a:pt x="7841" y="1016"/>
                  </a:lnTo>
                  <a:cubicBezTo>
                    <a:pt x="7841" y="663"/>
                    <a:pt x="7551" y="383"/>
                    <a:pt x="7179" y="383"/>
                  </a:cubicBezTo>
                  <a:cubicBezTo>
                    <a:pt x="6951" y="383"/>
                    <a:pt x="6744" y="498"/>
                    <a:pt x="6629" y="663"/>
                  </a:cubicBezTo>
                  <a:cubicBezTo>
                    <a:pt x="6578" y="508"/>
                    <a:pt x="6422" y="383"/>
                    <a:pt x="6236" y="383"/>
                  </a:cubicBezTo>
                  <a:cubicBezTo>
                    <a:pt x="6101" y="383"/>
                    <a:pt x="5977" y="445"/>
                    <a:pt x="5904" y="549"/>
                  </a:cubicBezTo>
                  <a:cubicBezTo>
                    <a:pt x="5563" y="208"/>
                    <a:pt x="5086" y="1"/>
                    <a:pt x="4558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228928" y="316443"/>
              <a:ext cx="881915" cy="360131"/>
            </a:xfrm>
            <a:custGeom>
              <a:rect b="b" l="l" r="r" t="t"/>
              <a:pathLst>
                <a:path extrusionOk="0" h="5905" w="1446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-257722" y="1735668"/>
              <a:ext cx="881915" cy="360131"/>
            </a:xfrm>
            <a:custGeom>
              <a:rect b="b" l="l" r="r" t="t"/>
              <a:pathLst>
                <a:path extrusionOk="0" h="5905" w="1446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152475"/>
            <a:ext cx="47475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813383" y="2502950"/>
            <a:ext cx="34323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898317" y="2502950"/>
            <a:ext cx="34323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813383" y="2938725"/>
            <a:ext cx="343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898317" y="2938725"/>
            <a:ext cx="343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-85700" y="4561275"/>
            <a:ext cx="9315411" cy="687005"/>
          </a:xfrm>
          <a:custGeom>
            <a:rect b="b" l="l" r="r" t="t"/>
            <a:pathLst>
              <a:path extrusionOk="0" h="8235" w="58894">
                <a:moveTo>
                  <a:pt x="56684" y="1"/>
                </a:moveTo>
                <a:cubicBezTo>
                  <a:pt x="56351" y="1"/>
                  <a:pt x="55945" y="24"/>
                  <a:pt x="55476" y="93"/>
                </a:cubicBezTo>
                <a:cubicBezTo>
                  <a:pt x="55476" y="93"/>
                  <a:pt x="55332" y="104"/>
                  <a:pt x="54812" y="104"/>
                </a:cubicBezTo>
                <a:cubicBezTo>
                  <a:pt x="54469" y="104"/>
                  <a:pt x="53963" y="100"/>
                  <a:pt x="53228" y="83"/>
                </a:cubicBezTo>
                <a:cubicBezTo>
                  <a:pt x="53079" y="80"/>
                  <a:pt x="52930" y="79"/>
                  <a:pt x="52782" y="79"/>
                </a:cubicBezTo>
                <a:cubicBezTo>
                  <a:pt x="51821" y="79"/>
                  <a:pt x="50857" y="133"/>
                  <a:pt x="49924" y="187"/>
                </a:cubicBezTo>
                <a:cubicBezTo>
                  <a:pt x="47832" y="300"/>
                  <a:pt x="45749" y="466"/>
                  <a:pt x="43823" y="746"/>
                </a:cubicBezTo>
                <a:cubicBezTo>
                  <a:pt x="43243" y="839"/>
                  <a:pt x="42715" y="963"/>
                  <a:pt x="42114" y="1036"/>
                </a:cubicBezTo>
                <a:cubicBezTo>
                  <a:pt x="41555" y="1108"/>
                  <a:pt x="40943" y="1119"/>
                  <a:pt x="40374" y="1191"/>
                </a:cubicBezTo>
                <a:cubicBezTo>
                  <a:pt x="39721" y="1264"/>
                  <a:pt x="39369" y="1398"/>
                  <a:pt x="38883" y="1543"/>
                </a:cubicBezTo>
                <a:cubicBezTo>
                  <a:pt x="36521" y="2258"/>
                  <a:pt x="33849" y="2206"/>
                  <a:pt x="31415" y="2631"/>
                </a:cubicBezTo>
                <a:cubicBezTo>
                  <a:pt x="30240" y="2839"/>
                  <a:pt x="28955" y="2924"/>
                  <a:pt x="27599" y="2924"/>
                </a:cubicBezTo>
                <a:cubicBezTo>
                  <a:pt x="21673" y="2924"/>
                  <a:pt x="14400" y="1305"/>
                  <a:pt x="9151" y="1305"/>
                </a:cubicBezTo>
                <a:cubicBezTo>
                  <a:pt x="9097" y="1305"/>
                  <a:pt x="9044" y="1305"/>
                  <a:pt x="8991" y="1305"/>
                </a:cubicBezTo>
                <a:cubicBezTo>
                  <a:pt x="5034" y="1326"/>
                  <a:pt x="4008" y="2144"/>
                  <a:pt x="31" y="3377"/>
                </a:cubicBezTo>
                <a:lnTo>
                  <a:pt x="0" y="3377"/>
                </a:lnTo>
                <a:lnTo>
                  <a:pt x="0" y="8234"/>
                </a:lnTo>
                <a:lnTo>
                  <a:pt x="58894" y="8234"/>
                </a:lnTo>
                <a:lnTo>
                  <a:pt x="58894" y="166"/>
                </a:lnTo>
                <a:cubicBezTo>
                  <a:pt x="58894" y="166"/>
                  <a:pt x="58831" y="168"/>
                  <a:pt x="58730" y="168"/>
                </a:cubicBezTo>
                <a:cubicBezTo>
                  <a:pt x="58501" y="168"/>
                  <a:pt x="58075" y="158"/>
                  <a:pt x="57723" y="93"/>
                </a:cubicBezTo>
                <a:cubicBezTo>
                  <a:pt x="57723" y="93"/>
                  <a:pt x="57350" y="1"/>
                  <a:pt x="56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8173616" y="4707431"/>
            <a:ext cx="627403" cy="299432"/>
            <a:chOff x="5497033" y="3332223"/>
            <a:chExt cx="875895" cy="418025"/>
          </a:xfrm>
        </p:grpSpPr>
        <p:sp>
          <p:nvSpPr>
            <p:cNvPr id="55" name="Google Shape;55;p5"/>
            <p:cNvSpPr/>
            <p:nvPr/>
          </p:nvSpPr>
          <p:spPr>
            <a:xfrm>
              <a:off x="5497033" y="3592703"/>
              <a:ext cx="840300" cy="157546"/>
            </a:xfrm>
            <a:custGeom>
              <a:rect b="b" l="l" r="r" t="t"/>
              <a:pathLst>
                <a:path extrusionOk="0" h="2847" w="15185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535992" y="3332223"/>
              <a:ext cx="828845" cy="385813"/>
            </a:xfrm>
            <a:custGeom>
              <a:rect b="b" l="l" r="r" t="t"/>
              <a:pathLst>
                <a:path extrusionOk="0" h="6972" w="14978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535992" y="3494532"/>
              <a:ext cx="691276" cy="223508"/>
            </a:xfrm>
            <a:custGeom>
              <a:rect b="b" l="l" r="r" t="t"/>
              <a:pathLst>
                <a:path extrusionOk="0" h="4039" w="12492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643736" y="3531221"/>
              <a:ext cx="522773" cy="83726"/>
            </a:xfrm>
            <a:custGeom>
              <a:rect b="b" l="l" r="r" t="t"/>
              <a:pathLst>
                <a:path extrusionOk="0" h="1513" w="9447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572681" y="3332223"/>
              <a:ext cx="687845" cy="85552"/>
            </a:xfrm>
            <a:custGeom>
              <a:rect b="b" l="l" r="r" t="t"/>
              <a:pathLst>
                <a:path extrusionOk="0" h="1546" w="1243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062706" y="3385072"/>
              <a:ext cx="310222" cy="333132"/>
            </a:xfrm>
            <a:custGeom>
              <a:rect b="b" l="l" r="r" t="t"/>
              <a:pathLst>
                <a:path extrusionOk="0" h="6020" w="5606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106866" y="3415453"/>
              <a:ext cx="248853" cy="267003"/>
            </a:xfrm>
            <a:custGeom>
              <a:rect b="b" l="l" r="r" t="t"/>
              <a:pathLst>
                <a:path extrusionOk="0" h="4825" w="4497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-44100" y="4084975"/>
            <a:ext cx="9024952" cy="871608"/>
            <a:chOff x="-44100" y="4084975"/>
            <a:chExt cx="9024952" cy="871608"/>
          </a:xfrm>
        </p:grpSpPr>
        <p:sp>
          <p:nvSpPr>
            <p:cNvPr id="63" name="Google Shape;63;p5"/>
            <p:cNvSpPr/>
            <p:nvPr/>
          </p:nvSpPr>
          <p:spPr>
            <a:xfrm flipH="1">
              <a:off x="8539976" y="4084975"/>
              <a:ext cx="440876" cy="523527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-44100" y="4189701"/>
              <a:ext cx="999757" cy="766882"/>
              <a:chOff x="-44100" y="4189701"/>
              <a:chExt cx="999757" cy="766882"/>
            </a:xfrm>
          </p:grpSpPr>
          <p:sp>
            <p:nvSpPr>
              <p:cNvPr id="65" name="Google Shape;65;p5"/>
              <p:cNvSpPr/>
              <p:nvPr/>
            </p:nvSpPr>
            <p:spPr>
              <a:xfrm flipH="1">
                <a:off x="597276" y="4466802"/>
                <a:ext cx="358380" cy="426336"/>
              </a:xfrm>
              <a:custGeom>
                <a:rect b="b" l="l" r="r" t="t"/>
                <a:pathLst>
                  <a:path extrusionOk="0" h="8984" w="7552">
                    <a:moveTo>
                      <a:pt x="3770" y="1"/>
                    </a:moveTo>
                    <a:cubicBezTo>
                      <a:pt x="3584" y="487"/>
                      <a:pt x="2921" y="1699"/>
                      <a:pt x="2590" y="2072"/>
                    </a:cubicBezTo>
                    <a:cubicBezTo>
                      <a:pt x="2890" y="2072"/>
                      <a:pt x="3232" y="1771"/>
                      <a:pt x="3232" y="1771"/>
                    </a:cubicBezTo>
                    <a:lnTo>
                      <a:pt x="3232" y="1771"/>
                    </a:lnTo>
                    <a:cubicBezTo>
                      <a:pt x="2838" y="2372"/>
                      <a:pt x="2382" y="2766"/>
                      <a:pt x="2020" y="3138"/>
                    </a:cubicBezTo>
                    <a:cubicBezTo>
                      <a:pt x="2414" y="3138"/>
                      <a:pt x="3139" y="2786"/>
                      <a:pt x="3139" y="2786"/>
                    </a:cubicBezTo>
                    <a:lnTo>
                      <a:pt x="3139" y="2786"/>
                    </a:lnTo>
                    <a:cubicBezTo>
                      <a:pt x="2921" y="3180"/>
                      <a:pt x="2414" y="3718"/>
                      <a:pt x="2175" y="3874"/>
                    </a:cubicBezTo>
                    <a:cubicBezTo>
                      <a:pt x="2352" y="3874"/>
                      <a:pt x="2745" y="3719"/>
                      <a:pt x="2745" y="3718"/>
                    </a:cubicBezTo>
                    <a:lnTo>
                      <a:pt x="2745" y="3718"/>
                    </a:lnTo>
                    <a:cubicBezTo>
                      <a:pt x="2745" y="3719"/>
                      <a:pt x="2207" y="4206"/>
                      <a:pt x="1813" y="4434"/>
                    </a:cubicBezTo>
                    <a:cubicBezTo>
                      <a:pt x="2175" y="4434"/>
                      <a:pt x="2683" y="4247"/>
                      <a:pt x="2683" y="4247"/>
                    </a:cubicBezTo>
                    <a:lnTo>
                      <a:pt x="2683" y="4247"/>
                    </a:lnTo>
                    <a:cubicBezTo>
                      <a:pt x="2352" y="4620"/>
                      <a:pt x="1627" y="5293"/>
                      <a:pt x="1088" y="5573"/>
                    </a:cubicBezTo>
                    <a:cubicBezTo>
                      <a:pt x="1125" y="5579"/>
                      <a:pt x="1168" y="5582"/>
                      <a:pt x="1214" y="5582"/>
                    </a:cubicBezTo>
                    <a:cubicBezTo>
                      <a:pt x="1473" y="5582"/>
                      <a:pt x="1844" y="5500"/>
                      <a:pt x="1844" y="5500"/>
                    </a:cubicBezTo>
                    <a:lnTo>
                      <a:pt x="1844" y="5500"/>
                    </a:lnTo>
                    <a:cubicBezTo>
                      <a:pt x="1844" y="5500"/>
                      <a:pt x="1657" y="5666"/>
                      <a:pt x="1388" y="5780"/>
                    </a:cubicBezTo>
                    <a:cubicBezTo>
                      <a:pt x="1627" y="5759"/>
                      <a:pt x="2175" y="5686"/>
                      <a:pt x="2320" y="5573"/>
                    </a:cubicBezTo>
                    <a:lnTo>
                      <a:pt x="2320" y="5573"/>
                    </a:lnTo>
                    <a:cubicBezTo>
                      <a:pt x="1927" y="5987"/>
                      <a:pt x="1202" y="6402"/>
                      <a:pt x="632" y="6733"/>
                    </a:cubicBezTo>
                    <a:cubicBezTo>
                      <a:pt x="660" y="6734"/>
                      <a:pt x="687" y="6735"/>
                      <a:pt x="716" y="6735"/>
                    </a:cubicBezTo>
                    <a:cubicBezTo>
                      <a:pt x="1225" y="6735"/>
                      <a:pt x="1875" y="6567"/>
                      <a:pt x="1875" y="6567"/>
                    </a:cubicBezTo>
                    <a:lnTo>
                      <a:pt x="1875" y="6567"/>
                    </a:lnTo>
                    <a:cubicBezTo>
                      <a:pt x="1450" y="7033"/>
                      <a:pt x="487" y="7562"/>
                      <a:pt x="94" y="7727"/>
                    </a:cubicBezTo>
                    <a:cubicBezTo>
                      <a:pt x="309" y="7802"/>
                      <a:pt x="548" y="7821"/>
                      <a:pt x="738" y="7821"/>
                    </a:cubicBezTo>
                    <a:cubicBezTo>
                      <a:pt x="941" y="7821"/>
                      <a:pt x="1088" y="7799"/>
                      <a:pt x="1088" y="7799"/>
                    </a:cubicBezTo>
                    <a:lnTo>
                      <a:pt x="1088" y="7799"/>
                    </a:lnTo>
                    <a:cubicBezTo>
                      <a:pt x="1088" y="7799"/>
                      <a:pt x="849" y="7882"/>
                      <a:pt x="601" y="7934"/>
                    </a:cubicBezTo>
                    <a:cubicBezTo>
                      <a:pt x="710" y="7987"/>
                      <a:pt x="858" y="8007"/>
                      <a:pt x="1018" y="8007"/>
                    </a:cubicBezTo>
                    <a:cubicBezTo>
                      <a:pt x="1484" y="8007"/>
                      <a:pt x="2051" y="7841"/>
                      <a:pt x="2051" y="7841"/>
                    </a:cubicBezTo>
                    <a:lnTo>
                      <a:pt x="2051" y="7841"/>
                    </a:lnTo>
                    <a:cubicBezTo>
                      <a:pt x="1565" y="8214"/>
                      <a:pt x="0" y="8742"/>
                      <a:pt x="0" y="8742"/>
                    </a:cubicBezTo>
                    <a:cubicBezTo>
                      <a:pt x="829" y="8930"/>
                      <a:pt x="1636" y="8983"/>
                      <a:pt x="2292" y="8983"/>
                    </a:cubicBezTo>
                    <a:cubicBezTo>
                      <a:pt x="3088" y="8983"/>
                      <a:pt x="3662" y="8904"/>
                      <a:pt x="3781" y="8887"/>
                    </a:cubicBezTo>
                    <a:cubicBezTo>
                      <a:pt x="3895" y="8904"/>
                      <a:pt x="4465" y="8983"/>
                      <a:pt x="5260" y="8983"/>
                    </a:cubicBezTo>
                    <a:cubicBezTo>
                      <a:pt x="5915" y="8983"/>
                      <a:pt x="6723" y="8930"/>
                      <a:pt x="7551" y="8742"/>
                    </a:cubicBezTo>
                    <a:cubicBezTo>
                      <a:pt x="7551" y="8742"/>
                      <a:pt x="5987" y="8214"/>
                      <a:pt x="5500" y="7841"/>
                    </a:cubicBezTo>
                    <a:lnTo>
                      <a:pt x="5500" y="7841"/>
                    </a:lnTo>
                    <a:cubicBezTo>
                      <a:pt x="5501" y="7841"/>
                      <a:pt x="6068" y="8007"/>
                      <a:pt x="6533" y="8007"/>
                    </a:cubicBezTo>
                    <a:cubicBezTo>
                      <a:pt x="6693" y="8007"/>
                      <a:pt x="6842" y="7987"/>
                      <a:pt x="6951" y="7934"/>
                    </a:cubicBezTo>
                    <a:cubicBezTo>
                      <a:pt x="6712" y="7882"/>
                      <a:pt x="6463" y="7799"/>
                      <a:pt x="6463" y="7799"/>
                    </a:cubicBezTo>
                    <a:lnTo>
                      <a:pt x="6463" y="7799"/>
                    </a:lnTo>
                    <a:cubicBezTo>
                      <a:pt x="6463" y="7799"/>
                      <a:pt x="6610" y="7821"/>
                      <a:pt x="6813" y="7821"/>
                    </a:cubicBezTo>
                    <a:cubicBezTo>
                      <a:pt x="7003" y="7821"/>
                      <a:pt x="7243" y="7802"/>
                      <a:pt x="7458" y="7727"/>
                    </a:cubicBezTo>
                    <a:cubicBezTo>
                      <a:pt x="7075" y="7562"/>
                      <a:pt x="6101" y="7033"/>
                      <a:pt x="5687" y="6567"/>
                    </a:cubicBezTo>
                    <a:lnTo>
                      <a:pt x="5687" y="6567"/>
                    </a:lnTo>
                    <a:cubicBezTo>
                      <a:pt x="5687" y="6567"/>
                      <a:pt x="6338" y="6735"/>
                      <a:pt x="6837" y="6735"/>
                    </a:cubicBezTo>
                    <a:cubicBezTo>
                      <a:pt x="6865" y="6735"/>
                      <a:pt x="6892" y="6734"/>
                      <a:pt x="6919" y="6733"/>
                    </a:cubicBezTo>
                    <a:cubicBezTo>
                      <a:pt x="6350" y="6402"/>
                      <a:pt x="5625" y="5987"/>
                      <a:pt x="5231" y="5573"/>
                    </a:cubicBezTo>
                    <a:lnTo>
                      <a:pt x="5231" y="5573"/>
                    </a:lnTo>
                    <a:cubicBezTo>
                      <a:pt x="5386" y="5686"/>
                      <a:pt x="5925" y="5759"/>
                      <a:pt x="6163" y="5780"/>
                    </a:cubicBezTo>
                    <a:cubicBezTo>
                      <a:pt x="5894" y="5666"/>
                      <a:pt x="5718" y="5500"/>
                      <a:pt x="5718" y="5500"/>
                    </a:cubicBezTo>
                    <a:lnTo>
                      <a:pt x="5718" y="5500"/>
                    </a:lnTo>
                    <a:cubicBezTo>
                      <a:pt x="5718" y="5500"/>
                      <a:pt x="6082" y="5582"/>
                      <a:pt x="6338" y="5582"/>
                    </a:cubicBezTo>
                    <a:cubicBezTo>
                      <a:pt x="6384" y="5582"/>
                      <a:pt x="6427" y="5579"/>
                      <a:pt x="6463" y="5573"/>
                    </a:cubicBezTo>
                    <a:cubicBezTo>
                      <a:pt x="5925" y="5293"/>
                      <a:pt x="5200" y="4620"/>
                      <a:pt x="4868" y="4247"/>
                    </a:cubicBezTo>
                    <a:lnTo>
                      <a:pt x="4868" y="4247"/>
                    </a:lnTo>
                    <a:cubicBezTo>
                      <a:pt x="4868" y="4247"/>
                      <a:pt x="5386" y="4434"/>
                      <a:pt x="5749" y="4434"/>
                    </a:cubicBezTo>
                    <a:cubicBezTo>
                      <a:pt x="5355" y="4206"/>
                      <a:pt x="4806" y="3719"/>
                      <a:pt x="4806" y="3718"/>
                    </a:cubicBezTo>
                    <a:lnTo>
                      <a:pt x="4806" y="3718"/>
                    </a:lnTo>
                    <a:cubicBezTo>
                      <a:pt x="4806" y="3719"/>
                      <a:pt x="5200" y="3874"/>
                      <a:pt x="5386" y="3874"/>
                    </a:cubicBezTo>
                    <a:cubicBezTo>
                      <a:pt x="5138" y="3718"/>
                      <a:pt x="4630" y="3180"/>
                      <a:pt x="4412" y="2786"/>
                    </a:cubicBezTo>
                    <a:lnTo>
                      <a:pt x="4412" y="2786"/>
                    </a:lnTo>
                    <a:cubicBezTo>
                      <a:pt x="4413" y="2786"/>
                      <a:pt x="5138" y="3138"/>
                      <a:pt x="5531" y="3138"/>
                    </a:cubicBezTo>
                    <a:cubicBezTo>
                      <a:pt x="5169" y="2766"/>
                      <a:pt x="4723" y="2372"/>
                      <a:pt x="4330" y="1771"/>
                    </a:cubicBezTo>
                    <a:lnTo>
                      <a:pt x="4330" y="1771"/>
                    </a:lnTo>
                    <a:cubicBezTo>
                      <a:pt x="4330" y="1771"/>
                      <a:pt x="4661" y="2072"/>
                      <a:pt x="4962" y="2072"/>
                    </a:cubicBezTo>
                    <a:cubicBezTo>
                      <a:pt x="4630" y="1699"/>
                      <a:pt x="3968" y="487"/>
                      <a:pt x="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-44100" y="4417447"/>
                <a:ext cx="377979" cy="449351"/>
              </a:xfrm>
              <a:custGeom>
                <a:rect b="b" l="l" r="r" t="t"/>
                <a:pathLst>
                  <a:path extrusionOk="0" h="9469" w="7965">
                    <a:moveTo>
                      <a:pt x="3978" y="0"/>
                    </a:moveTo>
                    <a:cubicBezTo>
                      <a:pt x="3780" y="508"/>
                      <a:pt x="3087" y="1782"/>
                      <a:pt x="2735" y="2176"/>
                    </a:cubicBezTo>
                    <a:cubicBezTo>
                      <a:pt x="3055" y="2176"/>
                      <a:pt x="3408" y="1855"/>
                      <a:pt x="3408" y="1855"/>
                    </a:cubicBezTo>
                    <a:lnTo>
                      <a:pt x="3408" y="1855"/>
                    </a:lnTo>
                    <a:cubicBezTo>
                      <a:pt x="2993" y="2497"/>
                      <a:pt x="2517" y="2911"/>
                      <a:pt x="2134" y="3294"/>
                    </a:cubicBezTo>
                    <a:cubicBezTo>
                      <a:pt x="2548" y="3294"/>
                      <a:pt x="3304" y="2932"/>
                      <a:pt x="3304" y="2932"/>
                    </a:cubicBezTo>
                    <a:lnTo>
                      <a:pt x="3304" y="2932"/>
                    </a:lnTo>
                    <a:cubicBezTo>
                      <a:pt x="3087" y="3346"/>
                      <a:pt x="2548" y="3906"/>
                      <a:pt x="2289" y="4081"/>
                    </a:cubicBezTo>
                    <a:cubicBezTo>
                      <a:pt x="2486" y="4081"/>
                      <a:pt x="2890" y="3906"/>
                      <a:pt x="2890" y="3906"/>
                    </a:cubicBezTo>
                    <a:lnTo>
                      <a:pt x="2890" y="3906"/>
                    </a:lnTo>
                    <a:cubicBezTo>
                      <a:pt x="2890" y="3906"/>
                      <a:pt x="2320" y="4424"/>
                      <a:pt x="1906" y="4672"/>
                    </a:cubicBezTo>
                    <a:cubicBezTo>
                      <a:pt x="2289" y="4672"/>
                      <a:pt x="2827" y="4475"/>
                      <a:pt x="2828" y="4475"/>
                    </a:cubicBezTo>
                    <a:lnTo>
                      <a:pt x="2828" y="4475"/>
                    </a:lnTo>
                    <a:cubicBezTo>
                      <a:pt x="2486" y="4859"/>
                      <a:pt x="1720" y="5573"/>
                      <a:pt x="1150" y="5863"/>
                    </a:cubicBezTo>
                    <a:cubicBezTo>
                      <a:pt x="1193" y="5872"/>
                      <a:pt x="1245" y="5876"/>
                      <a:pt x="1301" y="5876"/>
                    </a:cubicBezTo>
                    <a:cubicBezTo>
                      <a:pt x="1569" y="5876"/>
                      <a:pt x="1937" y="5791"/>
                      <a:pt x="1937" y="5791"/>
                    </a:cubicBezTo>
                    <a:lnTo>
                      <a:pt x="1937" y="5791"/>
                    </a:lnTo>
                    <a:cubicBezTo>
                      <a:pt x="1937" y="5791"/>
                      <a:pt x="1750" y="5966"/>
                      <a:pt x="1460" y="6081"/>
                    </a:cubicBezTo>
                    <a:cubicBezTo>
                      <a:pt x="1720" y="6060"/>
                      <a:pt x="2289" y="5987"/>
                      <a:pt x="2445" y="5863"/>
                    </a:cubicBezTo>
                    <a:lnTo>
                      <a:pt x="2445" y="5863"/>
                    </a:lnTo>
                    <a:cubicBezTo>
                      <a:pt x="2040" y="6309"/>
                      <a:pt x="1274" y="6744"/>
                      <a:pt x="673" y="7085"/>
                    </a:cubicBezTo>
                    <a:cubicBezTo>
                      <a:pt x="713" y="7087"/>
                      <a:pt x="754" y="7088"/>
                      <a:pt x="796" y="7088"/>
                    </a:cubicBezTo>
                    <a:cubicBezTo>
                      <a:pt x="1319" y="7088"/>
                      <a:pt x="1968" y="6919"/>
                      <a:pt x="1968" y="6919"/>
                    </a:cubicBezTo>
                    <a:lnTo>
                      <a:pt x="1968" y="6919"/>
                    </a:lnTo>
                    <a:cubicBezTo>
                      <a:pt x="1523" y="7407"/>
                      <a:pt x="507" y="7966"/>
                      <a:pt x="93" y="8141"/>
                    </a:cubicBezTo>
                    <a:cubicBezTo>
                      <a:pt x="318" y="8220"/>
                      <a:pt x="566" y="8240"/>
                      <a:pt x="765" y="8240"/>
                    </a:cubicBezTo>
                    <a:cubicBezTo>
                      <a:pt x="988" y="8240"/>
                      <a:pt x="1150" y="8214"/>
                      <a:pt x="1150" y="8214"/>
                    </a:cubicBezTo>
                    <a:lnTo>
                      <a:pt x="1150" y="8214"/>
                    </a:lnTo>
                    <a:cubicBezTo>
                      <a:pt x="1150" y="8214"/>
                      <a:pt x="891" y="8307"/>
                      <a:pt x="632" y="8359"/>
                    </a:cubicBezTo>
                    <a:cubicBezTo>
                      <a:pt x="747" y="8416"/>
                      <a:pt x="906" y="8436"/>
                      <a:pt x="1077" y="8436"/>
                    </a:cubicBezTo>
                    <a:cubicBezTo>
                      <a:pt x="1568" y="8436"/>
                      <a:pt x="2165" y="8266"/>
                      <a:pt x="2165" y="8266"/>
                    </a:cubicBezTo>
                    <a:lnTo>
                      <a:pt x="2165" y="8266"/>
                    </a:lnTo>
                    <a:cubicBezTo>
                      <a:pt x="1658" y="8649"/>
                      <a:pt x="0" y="9219"/>
                      <a:pt x="0" y="9219"/>
                    </a:cubicBezTo>
                    <a:cubicBezTo>
                      <a:pt x="862" y="9412"/>
                      <a:pt x="1702" y="9469"/>
                      <a:pt x="2388" y="9469"/>
                    </a:cubicBezTo>
                    <a:cubicBezTo>
                      <a:pt x="3244" y="9469"/>
                      <a:pt x="3861" y="9381"/>
                      <a:pt x="3988" y="9364"/>
                    </a:cubicBezTo>
                    <a:cubicBezTo>
                      <a:pt x="4109" y="9381"/>
                      <a:pt x="4724" y="9469"/>
                      <a:pt x="5578" y="9469"/>
                    </a:cubicBezTo>
                    <a:cubicBezTo>
                      <a:pt x="6264" y="9469"/>
                      <a:pt x="7103" y="9412"/>
                      <a:pt x="7965" y="9219"/>
                    </a:cubicBezTo>
                    <a:cubicBezTo>
                      <a:pt x="7965" y="9219"/>
                      <a:pt x="6308" y="8649"/>
                      <a:pt x="5801" y="8266"/>
                    </a:cubicBezTo>
                    <a:lnTo>
                      <a:pt x="5801" y="8266"/>
                    </a:lnTo>
                    <a:cubicBezTo>
                      <a:pt x="5801" y="8266"/>
                      <a:pt x="6398" y="8436"/>
                      <a:pt x="6888" y="8436"/>
                    </a:cubicBezTo>
                    <a:cubicBezTo>
                      <a:pt x="7060" y="8436"/>
                      <a:pt x="7218" y="8416"/>
                      <a:pt x="7334" y="8359"/>
                    </a:cubicBezTo>
                    <a:cubicBezTo>
                      <a:pt x="7074" y="8307"/>
                      <a:pt x="6826" y="8214"/>
                      <a:pt x="6826" y="8214"/>
                    </a:cubicBezTo>
                    <a:lnTo>
                      <a:pt x="6826" y="8214"/>
                    </a:lnTo>
                    <a:cubicBezTo>
                      <a:pt x="6826" y="8214"/>
                      <a:pt x="6985" y="8240"/>
                      <a:pt x="7205" y="8240"/>
                    </a:cubicBezTo>
                    <a:cubicBezTo>
                      <a:pt x="7402" y="8240"/>
                      <a:pt x="7647" y="8220"/>
                      <a:pt x="7872" y="8141"/>
                    </a:cubicBezTo>
                    <a:cubicBezTo>
                      <a:pt x="7458" y="7966"/>
                      <a:pt x="6443" y="7407"/>
                      <a:pt x="5997" y="6919"/>
                    </a:cubicBezTo>
                    <a:lnTo>
                      <a:pt x="5997" y="6919"/>
                    </a:lnTo>
                    <a:cubicBezTo>
                      <a:pt x="5997" y="6919"/>
                      <a:pt x="6646" y="7088"/>
                      <a:pt x="7177" y="7088"/>
                    </a:cubicBezTo>
                    <a:cubicBezTo>
                      <a:pt x="7220" y="7088"/>
                      <a:pt x="7261" y="7087"/>
                      <a:pt x="7302" y="7085"/>
                    </a:cubicBezTo>
                    <a:cubicBezTo>
                      <a:pt x="6691" y="6744"/>
                      <a:pt x="5935" y="6309"/>
                      <a:pt x="5521" y="5863"/>
                    </a:cubicBezTo>
                    <a:lnTo>
                      <a:pt x="5521" y="5863"/>
                    </a:lnTo>
                    <a:cubicBezTo>
                      <a:pt x="5676" y="5987"/>
                      <a:pt x="6246" y="6060"/>
                      <a:pt x="6505" y="6081"/>
                    </a:cubicBezTo>
                    <a:cubicBezTo>
                      <a:pt x="6215" y="5966"/>
                      <a:pt x="6028" y="5791"/>
                      <a:pt x="6028" y="5791"/>
                    </a:cubicBezTo>
                    <a:lnTo>
                      <a:pt x="6028" y="5791"/>
                    </a:lnTo>
                    <a:cubicBezTo>
                      <a:pt x="6029" y="5791"/>
                      <a:pt x="6396" y="5876"/>
                      <a:pt x="6670" y="5876"/>
                    </a:cubicBezTo>
                    <a:cubicBezTo>
                      <a:pt x="6727" y="5876"/>
                      <a:pt x="6781" y="5872"/>
                      <a:pt x="6826" y="5863"/>
                    </a:cubicBezTo>
                    <a:cubicBezTo>
                      <a:pt x="6246" y="5573"/>
                      <a:pt x="5490" y="4859"/>
                      <a:pt x="5138" y="4475"/>
                    </a:cubicBezTo>
                    <a:lnTo>
                      <a:pt x="5138" y="4475"/>
                    </a:lnTo>
                    <a:cubicBezTo>
                      <a:pt x="5138" y="4475"/>
                      <a:pt x="5676" y="4672"/>
                      <a:pt x="6059" y="4672"/>
                    </a:cubicBezTo>
                    <a:cubicBezTo>
                      <a:pt x="5645" y="4424"/>
                      <a:pt x="5076" y="3906"/>
                      <a:pt x="5076" y="3906"/>
                    </a:cubicBezTo>
                    <a:lnTo>
                      <a:pt x="5076" y="3906"/>
                    </a:lnTo>
                    <a:cubicBezTo>
                      <a:pt x="5076" y="3906"/>
                      <a:pt x="5490" y="4081"/>
                      <a:pt x="5676" y="4081"/>
                    </a:cubicBezTo>
                    <a:cubicBezTo>
                      <a:pt x="5417" y="3906"/>
                      <a:pt x="4878" y="3346"/>
                      <a:pt x="4661" y="2932"/>
                    </a:cubicBezTo>
                    <a:lnTo>
                      <a:pt x="4661" y="2932"/>
                    </a:lnTo>
                    <a:cubicBezTo>
                      <a:pt x="4661" y="2932"/>
                      <a:pt x="5417" y="3294"/>
                      <a:pt x="5831" y="3294"/>
                    </a:cubicBezTo>
                    <a:cubicBezTo>
                      <a:pt x="5458" y="2911"/>
                      <a:pt x="4972" y="2497"/>
                      <a:pt x="4568" y="1855"/>
                    </a:cubicBezTo>
                    <a:lnTo>
                      <a:pt x="4568" y="1855"/>
                    </a:lnTo>
                    <a:cubicBezTo>
                      <a:pt x="4568" y="1855"/>
                      <a:pt x="4910" y="2176"/>
                      <a:pt x="5231" y="2176"/>
                    </a:cubicBezTo>
                    <a:cubicBezTo>
                      <a:pt x="4878" y="1782"/>
                      <a:pt x="4185" y="508"/>
                      <a:pt x="3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 flipH="1">
                <a:off x="158444" y="4189701"/>
                <a:ext cx="644907" cy="766882"/>
              </a:xfrm>
              <a:custGeom>
                <a:rect b="b" l="l" r="r" t="t"/>
                <a:pathLst>
                  <a:path extrusionOk="0" h="7490" w="6299">
                    <a:moveTo>
                      <a:pt x="3140" y="0"/>
                    </a:moveTo>
                    <a:cubicBezTo>
                      <a:pt x="2984" y="404"/>
                      <a:pt x="2435" y="1409"/>
                      <a:pt x="2155" y="1719"/>
                    </a:cubicBezTo>
                    <a:cubicBezTo>
                      <a:pt x="2414" y="1719"/>
                      <a:pt x="2684" y="1471"/>
                      <a:pt x="2684" y="1471"/>
                    </a:cubicBezTo>
                    <a:lnTo>
                      <a:pt x="2684" y="1471"/>
                    </a:lnTo>
                    <a:cubicBezTo>
                      <a:pt x="2362" y="1978"/>
                      <a:pt x="1980" y="2299"/>
                      <a:pt x="1679" y="2610"/>
                    </a:cubicBezTo>
                    <a:cubicBezTo>
                      <a:pt x="2010" y="2610"/>
                      <a:pt x="2611" y="2320"/>
                      <a:pt x="2611" y="2320"/>
                    </a:cubicBezTo>
                    <a:lnTo>
                      <a:pt x="2611" y="2320"/>
                    </a:lnTo>
                    <a:cubicBezTo>
                      <a:pt x="2435" y="2652"/>
                      <a:pt x="2010" y="3097"/>
                      <a:pt x="1803" y="3232"/>
                    </a:cubicBezTo>
                    <a:cubicBezTo>
                      <a:pt x="1959" y="3232"/>
                      <a:pt x="2279" y="3097"/>
                      <a:pt x="2279" y="3097"/>
                    </a:cubicBezTo>
                    <a:lnTo>
                      <a:pt x="2279" y="3097"/>
                    </a:lnTo>
                    <a:cubicBezTo>
                      <a:pt x="2279" y="3097"/>
                      <a:pt x="1834" y="3501"/>
                      <a:pt x="1503" y="3697"/>
                    </a:cubicBezTo>
                    <a:cubicBezTo>
                      <a:pt x="1803" y="3697"/>
                      <a:pt x="2238" y="3542"/>
                      <a:pt x="2238" y="3542"/>
                    </a:cubicBezTo>
                    <a:lnTo>
                      <a:pt x="2238" y="3542"/>
                    </a:lnTo>
                    <a:cubicBezTo>
                      <a:pt x="1959" y="3853"/>
                      <a:pt x="1358" y="4412"/>
                      <a:pt x="902" y="4640"/>
                    </a:cubicBezTo>
                    <a:cubicBezTo>
                      <a:pt x="938" y="4648"/>
                      <a:pt x="981" y="4651"/>
                      <a:pt x="1029" y="4651"/>
                    </a:cubicBezTo>
                    <a:cubicBezTo>
                      <a:pt x="1242" y="4651"/>
                      <a:pt x="1534" y="4588"/>
                      <a:pt x="1534" y="4588"/>
                    </a:cubicBezTo>
                    <a:lnTo>
                      <a:pt x="1534" y="4588"/>
                    </a:lnTo>
                    <a:cubicBezTo>
                      <a:pt x="1534" y="4588"/>
                      <a:pt x="1379" y="4723"/>
                      <a:pt x="1151" y="4816"/>
                    </a:cubicBezTo>
                    <a:cubicBezTo>
                      <a:pt x="1358" y="4795"/>
                      <a:pt x="1803" y="4744"/>
                      <a:pt x="1927" y="4640"/>
                    </a:cubicBezTo>
                    <a:lnTo>
                      <a:pt x="1927" y="4640"/>
                    </a:lnTo>
                    <a:cubicBezTo>
                      <a:pt x="1607" y="4992"/>
                      <a:pt x="1006" y="5334"/>
                      <a:pt x="529" y="5614"/>
                    </a:cubicBezTo>
                    <a:cubicBezTo>
                      <a:pt x="543" y="5614"/>
                      <a:pt x="556" y="5614"/>
                      <a:pt x="569" y="5614"/>
                    </a:cubicBezTo>
                    <a:cubicBezTo>
                      <a:pt x="990" y="5614"/>
                      <a:pt x="1554" y="5469"/>
                      <a:pt x="1554" y="5469"/>
                    </a:cubicBezTo>
                    <a:lnTo>
                      <a:pt x="1554" y="5469"/>
                    </a:lnTo>
                    <a:cubicBezTo>
                      <a:pt x="1202" y="5862"/>
                      <a:pt x="394" y="6307"/>
                      <a:pt x="74" y="6442"/>
                    </a:cubicBezTo>
                    <a:cubicBezTo>
                      <a:pt x="241" y="6503"/>
                      <a:pt x="424" y="6519"/>
                      <a:pt x="576" y="6519"/>
                    </a:cubicBezTo>
                    <a:cubicBezTo>
                      <a:pt x="763" y="6519"/>
                      <a:pt x="902" y="6494"/>
                      <a:pt x="902" y="6494"/>
                    </a:cubicBezTo>
                    <a:lnTo>
                      <a:pt x="902" y="6494"/>
                    </a:lnTo>
                    <a:cubicBezTo>
                      <a:pt x="902" y="6494"/>
                      <a:pt x="705" y="6577"/>
                      <a:pt x="498" y="6618"/>
                    </a:cubicBezTo>
                    <a:cubicBezTo>
                      <a:pt x="586" y="6660"/>
                      <a:pt x="706" y="6675"/>
                      <a:pt x="836" y="6675"/>
                    </a:cubicBezTo>
                    <a:cubicBezTo>
                      <a:pt x="1226" y="6675"/>
                      <a:pt x="1710" y="6535"/>
                      <a:pt x="1710" y="6535"/>
                    </a:cubicBezTo>
                    <a:lnTo>
                      <a:pt x="1710" y="6535"/>
                    </a:lnTo>
                    <a:cubicBezTo>
                      <a:pt x="1306" y="6846"/>
                      <a:pt x="1" y="7292"/>
                      <a:pt x="1" y="7292"/>
                    </a:cubicBezTo>
                    <a:cubicBezTo>
                      <a:pt x="685" y="7445"/>
                      <a:pt x="1352" y="7490"/>
                      <a:pt x="1897" y="7490"/>
                    </a:cubicBezTo>
                    <a:cubicBezTo>
                      <a:pt x="2564" y="7490"/>
                      <a:pt x="3047" y="7423"/>
                      <a:pt x="3149" y="7405"/>
                    </a:cubicBezTo>
                    <a:cubicBezTo>
                      <a:pt x="3247" y="7423"/>
                      <a:pt x="3727" y="7490"/>
                      <a:pt x="4395" y="7490"/>
                    </a:cubicBezTo>
                    <a:cubicBezTo>
                      <a:pt x="4940" y="7490"/>
                      <a:pt x="5609" y="7445"/>
                      <a:pt x="6298" y="7292"/>
                    </a:cubicBezTo>
                    <a:cubicBezTo>
                      <a:pt x="6298" y="7292"/>
                      <a:pt x="4983" y="6846"/>
                      <a:pt x="4590" y="6535"/>
                    </a:cubicBezTo>
                    <a:lnTo>
                      <a:pt x="4590" y="6535"/>
                    </a:lnTo>
                    <a:cubicBezTo>
                      <a:pt x="4590" y="6535"/>
                      <a:pt x="5067" y="6675"/>
                      <a:pt x="5455" y="6675"/>
                    </a:cubicBezTo>
                    <a:cubicBezTo>
                      <a:pt x="5584" y="6675"/>
                      <a:pt x="5703" y="6660"/>
                      <a:pt x="5791" y="6618"/>
                    </a:cubicBezTo>
                    <a:cubicBezTo>
                      <a:pt x="5594" y="6577"/>
                      <a:pt x="5387" y="6494"/>
                      <a:pt x="5387" y="6494"/>
                    </a:cubicBezTo>
                    <a:lnTo>
                      <a:pt x="5387" y="6494"/>
                    </a:lnTo>
                    <a:cubicBezTo>
                      <a:pt x="5387" y="6494"/>
                      <a:pt x="5526" y="6519"/>
                      <a:pt x="5713" y="6519"/>
                    </a:cubicBezTo>
                    <a:cubicBezTo>
                      <a:pt x="5865" y="6519"/>
                      <a:pt x="6048" y="6503"/>
                      <a:pt x="6215" y="6442"/>
                    </a:cubicBezTo>
                    <a:cubicBezTo>
                      <a:pt x="5895" y="6307"/>
                      <a:pt x="5087" y="5862"/>
                      <a:pt x="4735" y="5469"/>
                    </a:cubicBezTo>
                    <a:lnTo>
                      <a:pt x="4735" y="5469"/>
                    </a:lnTo>
                    <a:cubicBezTo>
                      <a:pt x="4735" y="5469"/>
                      <a:pt x="5299" y="5614"/>
                      <a:pt x="5729" y="5614"/>
                    </a:cubicBezTo>
                    <a:cubicBezTo>
                      <a:pt x="5743" y="5614"/>
                      <a:pt x="5757" y="5614"/>
                      <a:pt x="5770" y="5614"/>
                    </a:cubicBezTo>
                    <a:cubicBezTo>
                      <a:pt x="5294" y="5334"/>
                      <a:pt x="4682" y="4992"/>
                      <a:pt x="4362" y="4640"/>
                    </a:cubicBezTo>
                    <a:lnTo>
                      <a:pt x="4362" y="4640"/>
                    </a:lnTo>
                    <a:cubicBezTo>
                      <a:pt x="4486" y="4744"/>
                      <a:pt x="4942" y="4795"/>
                      <a:pt x="5138" y="4816"/>
                    </a:cubicBezTo>
                    <a:cubicBezTo>
                      <a:pt x="4910" y="4723"/>
                      <a:pt x="4765" y="4588"/>
                      <a:pt x="4765" y="4588"/>
                    </a:cubicBezTo>
                    <a:lnTo>
                      <a:pt x="4765" y="4588"/>
                    </a:lnTo>
                    <a:cubicBezTo>
                      <a:pt x="4765" y="4588"/>
                      <a:pt x="5050" y="4651"/>
                      <a:pt x="5261" y="4651"/>
                    </a:cubicBezTo>
                    <a:cubicBezTo>
                      <a:pt x="5308" y="4651"/>
                      <a:pt x="5351" y="4648"/>
                      <a:pt x="5387" y="4640"/>
                    </a:cubicBezTo>
                    <a:cubicBezTo>
                      <a:pt x="4942" y="4412"/>
                      <a:pt x="4330" y="3853"/>
                      <a:pt x="4061" y="3542"/>
                    </a:cubicBezTo>
                    <a:lnTo>
                      <a:pt x="4061" y="3542"/>
                    </a:lnTo>
                    <a:cubicBezTo>
                      <a:pt x="4061" y="3542"/>
                      <a:pt x="4486" y="3697"/>
                      <a:pt x="4786" y="3697"/>
                    </a:cubicBezTo>
                    <a:cubicBezTo>
                      <a:pt x="4455" y="3501"/>
                      <a:pt x="4010" y="3097"/>
                      <a:pt x="4010" y="3097"/>
                    </a:cubicBezTo>
                    <a:lnTo>
                      <a:pt x="4010" y="3097"/>
                    </a:lnTo>
                    <a:cubicBezTo>
                      <a:pt x="4010" y="3097"/>
                      <a:pt x="4330" y="3232"/>
                      <a:pt x="4486" y="3232"/>
                    </a:cubicBezTo>
                    <a:cubicBezTo>
                      <a:pt x="4279" y="3097"/>
                      <a:pt x="3854" y="2652"/>
                      <a:pt x="3678" y="2320"/>
                    </a:cubicBezTo>
                    <a:lnTo>
                      <a:pt x="3678" y="2320"/>
                    </a:lnTo>
                    <a:cubicBezTo>
                      <a:pt x="3678" y="2320"/>
                      <a:pt x="4279" y="2610"/>
                      <a:pt x="4610" y="2610"/>
                    </a:cubicBezTo>
                    <a:cubicBezTo>
                      <a:pt x="4310" y="2299"/>
                      <a:pt x="3927" y="1978"/>
                      <a:pt x="3605" y="1471"/>
                    </a:cubicBezTo>
                    <a:lnTo>
                      <a:pt x="3605" y="1471"/>
                    </a:lnTo>
                    <a:cubicBezTo>
                      <a:pt x="3605" y="1471"/>
                      <a:pt x="3885" y="1719"/>
                      <a:pt x="4134" y="1719"/>
                    </a:cubicBezTo>
                    <a:cubicBezTo>
                      <a:pt x="3854" y="1409"/>
                      <a:pt x="3305" y="404"/>
                      <a:pt x="3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5"/>
          <p:cNvGrpSpPr/>
          <p:nvPr/>
        </p:nvGrpSpPr>
        <p:grpSpPr>
          <a:xfrm>
            <a:off x="7468395" y="112697"/>
            <a:ext cx="1930278" cy="1064618"/>
            <a:chOff x="7468395" y="112697"/>
            <a:chExt cx="1930278" cy="1064618"/>
          </a:xfrm>
        </p:grpSpPr>
        <p:sp>
          <p:nvSpPr>
            <p:cNvPr id="69" name="Google Shape;69;p5"/>
            <p:cNvSpPr/>
            <p:nvPr/>
          </p:nvSpPr>
          <p:spPr>
            <a:xfrm>
              <a:off x="7468395" y="112697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480887" y="857747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-20125" y="4610350"/>
            <a:ext cx="9229015" cy="572721"/>
          </a:xfrm>
          <a:custGeom>
            <a:rect b="b" l="l" r="r" t="t"/>
            <a:pathLst>
              <a:path extrusionOk="0" h="8613" w="58821">
                <a:moveTo>
                  <a:pt x="52155" y="1"/>
                </a:moveTo>
                <a:cubicBezTo>
                  <a:pt x="51044" y="1"/>
                  <a:pt x="49772" y="652"/>
                  <a:pt x="48601" y="652"/>
                </a:cubicBezTo>
                <a:cubicBezTo>
                  <a:pt x="48545" y="652"/>
                  <a:pt x="48488" y="651"/>
                  <a:pt x="48433" y="648"/>
                </a:cubicBezTo>
                <a:cubicBezTo>
                  <a:pt x="47867" y="615"/>
                  <a:pt x="47315" y="600"/>
                  <a:pt x="46777" y="600"/>
                </a:cubicBezTo>
                <a:cubicBezTo>
                  <a:pt x="45788" y="600"/>
                  <a:pt x="44846" y="650"/>
                  <a:pt x="43947" y="731"/>
                </a:cubicBezTo>
                <a:cubicBezTo>
                  <a:pt x="43802" y="751"/>
                  <a:pt x="43647" y="761"/>
                  <a:pt x="43471" y="772"/>
                </a:cubicBezTo>
                <a:cubicBezTo>
                  <a:pt x="43429" y="773"/>
                  <a:pt x="43385" y="773"/>
                  <a:pt x="43340" y="773"/>
                </a:cubicBezTo>
                <a:cubicBezTo>
                  <a:pt x="42415" y="773"/>
                  <a:pt x="40672" y="583"/>
                  <a:pt x="39991" y="523"/>
                </a:cubicBezTo>
                <a:cubicBezTo>
                  <a:pt x="38717" y="430"/>
                  <a:pt x="37277" y="316"/>
                  <a:pt x="35734" y="316"/>
                </a:cubicBezTo>
                <a:cubicBezTo>
                  <a:pt x="35061" y="316"/>
                  <a:pt x="33891" y="450"/>
                  <a:pt x="33331" y="492"/>
                </a:cubicBezTo>
                <a:cubicBezTo>
                  <a:pt x="32192" y="575"/>
                  <a:pt x="31011" y="648"/>
                  <a:pt x="29799" y="710"/>
                </a:cubicBezTo>
                <a:cubicBezTo>
                  <a:pt x="29175" y="742"/>
                  <a:pt x="28684" y="756"/>
                  <a:pt x="28254" y="756"/>
                </a:cubicBezTo>
                <a:cubicBezTo>
                  <a:pt x="27428" y="756"/>
                  <a:pt x="26824" y="702"/>
                  <a:pt x="25925" y="606"/>
                </a:cubicBezTo>
                <a:cubicBezTo>
                  <a:pt x="25582" y="569"/>
                  <a:pt x="25239" y="554"/>
                  <a:pt x="24898" y="554"/>
                </a:cubicBezTo>
                <a:cubicBezTo>
                  <a:pt x="23815" y="554"/>
                  <a:pt x="22746" y="701"/>
                  <a:pt x="21731" y="740"/>
                </a:cubicBezTo>
                <a:cubicBezTo>
                  <a:pt x="21463" y="752"/>
                  <a:pt x="21216" y="758"/>
                  <a:pt x="20985" y="758"/>
                </a:cubicBezTo>
                <a:cubicBezTo>
                  <a:pt x="19745" y="758"/>
                  <a:pt x="18961" y="612"/>
                  <a:pt x="17717" y="612"/>
                </a:cubicBezTo>
                <a:cubicBezTo>
                  <a:pt x="17593" y="612"/>
                  <a:pt x="17463" y="613"/>
                  <a:pt x="17328" y="616"/>
                </a:cubicBezTo>
                <a:cubicBezTo>
                  <a:pt x="17290" y="617"/>
                  <a:pt x="17252" y="617"/>
                  <a:pt x="17215" y="617"/>
                </a:cubicBezTo>
                <a:cubicBezTo>
                  <a:pt x="15905" y="617"/>
                  <a:pt x="14906" y="125"/>
                  <a:pt x="13690" y="125"/>
                </a:cubicBezTo>
                <a:cubicBezTo>
                  <a:pt x="13623" y="125"/>
                  <a:pt x="13555" y="127"/>
                  <a:pt x="13486" y="130"/>
                </a:cubicBezTo>
                <a:cubicBezTo>
                  <a:pt x="13134" y="150"/>
                  <a:pt x="12756" y="166"/>
                  <a:pt x="12383" y="166"/>
                </a:cubicBezTo>
                <a:cubicBezTo>
                  <a:pt x="12185" y="166"/>
                  <a:pt x="11988" y="161"/>
                  <a:pt x="11797" y="151"/>
                </a:cubicBezTo>
                <a:cubicBezTo>
                  <a:pt x="11050" y="126"/>
                  <a:pt x="10537" y="23"/>
                  <a:pt x="9798" y="23"/>
                </a:cubicBezTo>
                <a:cubicBezTo>
                  <a:pt x="9606" y="23"/>
                  <a:pt x="9398" y="30"/>
                  <a:pt x="9167" y="47"/>
                </a:cubicBezTo>
                <a:cubicBezTo>
                  <a:pt x="8038" y="119"/>
                  <a:pt x="6484" y="275"/>
                  <a:pt x="5148" y="275"/>
                </a:cubicBezTo>
                <a:cubicBezTo>
                  <a:pt x="4775" y="296"/>
                  <a:pt x="2206" y="482"/>
                  <a:pt x="2206" y="482"/>
                </a:cubicBezTo>
                <a:lnTo>
                  <a:pt x="1" y="627"/>
                </a:lnTo>
                <a:lnTo>
                  <a:pt x="1" y="8612"/>
                </a:lnTo>
                <a:lnTo>
                  <a:pt x="58821" y="8612"/>
                </a:lnTo>
                <a:lnTo>
                  <a:pt x="58821" y="482"/>
                </a:lnTo>
                <a:lnTo>
                  <a:pt x="56035" y="285"/>
                </a:lnTo>
                <a:cubicBezTo>
                  <a:pt x="56035" y="285"/>
                  <a:pt x="52793" y="36"/>
                  <a:pt x="52316" y="6"/>
                </a:cubicBezTo>
                <a:cubicBezTo>
                  <a:pt x="52263" y="2"/>
                  <a:pt x="52209" y="1"/>
                  <a:pt x="521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148212" y="4364961"/>
            <a:ext cx="462235" cy="572702"/>
            <a:chOff x="6111736" y="1809298"/>
            <a:chExt cx="350231" cy="433964"/>
          </a:xfrm>
        </p:grpSpPr>
        <p:sp>
          <p:nvSpPr>
            <p:cNvPr id="75" name="Google Shape;75;p6"/>
            <p:cNvSpPr/>
            <p:nvPr/>
          </p:nvSpPr>
          <p:spPr>
            <a:xfrm>
              <a:off x="6111736" y="2138896"/>
              <a:ext cx="350231" cy="104367"/>
            </a:xfrm>
            <a:custGeom>
              <a:rect b="b" l="l" r="r" t="t"/>
              <a:pathLst>
                <a:path extrusionOk="0" h="1886" w="6329">
                  <a:moveTo>
                    <a:pt x="3159" y="1"/>
                  </a:moveTo>
                  <a:cubicBezTo>
                    <a:pt x="1409" y="1"/>
                    <a:pt x="0" y="415"/>
                    <a:pt x="0" y="943"/>
                  </a:cubicBezTo>
                  <a:cubicBezTo>
                    <a:pt x="0" y="1461"/>
                    <a:pt x="1409" y="1886"/>
                    <a:pt x="3159" y="1886"/>
                  </a:cubicBezTo>
                  <a:cubicBezTo>
                    <a:pt x="4910" y="1886"/>
                    <a:pt x="6328" y="1461"/>
                    <a:pt x="6328" y="943"/>
                  </a:cubicBezTo>
                  <a:cubicBezTo>
                    <a:pt x="6328" y="415"/>
                    <a:pt x="4910" y="1"/>
                    <a:pt x="3159" y="1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178198" y="1899888"/>
              <a:ext cx="181728" cy="214377"/>
            </a:xfrm>
            <a:custGeom>
              <a:rect b="b" l="l" r="r" t="t"/>
              <a:pathLst>
                <a:path extrusionOk="0" h="3874" w="3284">
                  <a:moveTo>
                    <a:pt x="125" y="0"/>
                  </a:moveTo>
                  <a:lnTo>
                    <a:pt x="1" y="3874"/>
                  </a:lnTo>
                  <a:lnTo>
                    <a:pt x="3284" y="387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97677" y="1917651"/>
              <a:ext cx="89481" cy="196614"/>
            </a:xfrm>
            <a:custGeom>
              <a:rect b="b" l="l" r="r" t="t"/>
              <a:pathLst>
                <a:path extrusionOk="0" h="3553" w="1617">
                  <a:moveTo>
                    <a:pt x="1" y="1"/>
                  </a:moveTo>
                  <a:lnTo>
                    <a:pt x="1" y="3553"/>
                  </a:lnTo>
                  <a:lnTo>
                    <a:pt x="1617" y="355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319754" y="1917651"/>
              <a:ext cx="27558" cy="196614"/>
            </a:xfrm>
            <a:custGeom>
              <a:rect b="b" l="l" r="r" t="t"/>
              <a:pathLst>
                <a:path extrusionOk="0" h="3553" w="498">
                  <a:moveTo>
                    <a:pt x="1" y="1"/>
                  </a:moveTo>
                  <a:lnTo>
                    <a:pt x="1" y="3553"/>
                  </a:lnTo>
                  <a:lnTo>
                    <a:pt x="498" y="3553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250415" y="1809298"/>
              <a:ext cx="41890" cy="54563"/>
            </a:xfrm>
            <a:custGeom>
              <a:rect b="b" l="l" r="r" t="t"/>
              <a:pathLst>
                <a:path extrusionOk="0" h="986" w="757">
                  <a:moveTo>
                    <a:pt x="1" y="1"/>
                  </a:moveTo>
                  <a:lnTo>
                    <a:pt x="1" y="985"/>
                  </a:lnTo>
                  <a:lnTo>
                    <a:pt x="756" y="98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6181629" y="1878693"/>
              <a:ext cx="178297" cy="253390"/>
            </a:xfrm>
            <a:custGeom>
              <a:rect b="b" l="l" r="r" t="t"/>
              <a:pathLst>
                <a:path extrusionOk="0" h="4579" w="3222">
                  <a:moveTo>
                    <a:pt x="2828" y="0"/>
                  </a:moveTo>
                  <a:lnTo>
                    <a:pt x="1" y="4288"/>
                  </a:lnTo>
                  <a:lnTo>
                    <a:pt x="404" y="4578"/>
                  </a:lnTo>
                  <a:lnTo>
                    <a:pt x="3222" y="290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181629" y="1878693"/>
              <a:ext cx="178297" cy="253390"/>
            </a:xfrm>
            <a:custGeom>
              <a:rect b="b" l="l" r="r" t="t"/>
              <a:pathLst>
                <a:path extrusionOk="0" h="4579" w="3222">
                  <a:moveTo>
                    <a:pt x="404" y="0"/>
                  </a:moveTo>
                  <a:lnTo>
                    <a:pt x="1" y="290"/>
                  </a:lnTo>
                  <a:lnTo>
                    <a:pt x="2828" y="4578"/>
                  </a:lnTo>
                  <a:lnTo>
                    <a:pt x="3222" y="428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153517" y="2114215"/>
              <a:ext cx="231089" cy="76642"/>
            </a:xfrm>
            <a:custGeom>
              <a:rect b="b" l="l" r="r" t="t"/>
              <a:pathLst>
                <a:path extrusionOk="0" h="1385" w="4176">
                  <a:moveTo>
                    <a:pt x="1" y="1"/>
                  </a:moveTo>
                  <a:lnTo>
                    <a:pt x="1" y="1275"/>
                  </a:lnTo>
                  <a:cubicBezTo>
                    <a:pt x="695" y="1348"/>
                    <a:pt x="1392" y="1384"/>
                    <a:pt x="2088" y="1384"/>
                  </a:cubicBezTo>
                  <a:cubicBezTo>
                    <a:pt x="2785" y="1384"/>
                    <a:pt x="3481" y="1348"/>
                    <a:pt x="4175" y="1275"/>
                  </a:cubicBezTo>
                  <a:lnTo>
                    <a:pt x="4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163312" y="1856889"/>
              <a:ext cx="211500" cy="43053"/>
            </a:xfrm>
            <a:custGeom>
              <a:rect b="b" l="l" r="r" t="t"/>
              <a:pathLst>
                <a:path extrusionOk="0" h="778" w="3822">
                  <a:moveTo>
                    <a:pt x="1911" y="1"/>
                  </a:moveTo>
                  <a:cubicBezTo>
                    <a:pt x="1274" y="1"/>
                    <a:pt x="637" y="42"/>
                    <a:pt x="0" y="125"/>
                  </a:cubicBezTo>
                  <a:lnTo>
                    <a:pt x="0" y="777"/>
                  </a:lnTo>
                  <a:lnTo>
                    <a:pt x="3822" y="777"/>
                  </a:lnTo>
                  <a:lnTo>
                    <a:pt x="3822" y="125"/>
                  </a:lnTo>
                  <a:cubicBezTo>
                    <a:pt x="3185" y="42"/>
                    <a:pt x="2548" y="1"/>
                    <a:pt x="1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163312" y="1888986"/>
              <a:ext cx="211500" cy="10957"/>
            </a:xfrm>
            <a:custGeom>
              <a:rect b="b" l="l" r="r" t="t"/>
              <a:pathLst>
                <a:path extrusionOk="0" h="198" w="3822">
                  <a:moveTo>
                    <a:pt x="0" y="1"/>
                  </a:moveTo>
                  <a:lnTo>
                    <a:pt x="0" y="197"/>
                  </a:lnTo>
                  <a:lnTo>
                    <a:pt x="3822" y="197"/>
                  </a:lnTo>
                  <a:lnTo>
                    <a:pt x="3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6153517" y="2114215"/>
              <a:ext cx="231089" cy="20143"/>
            </a:xfrm>
            <a:custGeom>
              <a:rect b="b" l="l" r="r" t="t"/>
              <a:pathLst>
                <a:path extrusionOk="0" h="364" w="4176">
                  <a:moveTo>
                    <a:pt x="1" y="1"/>
                  </a:moveTo>
                  <a:lnTo>
                    <a:pt x="1" y="364"/>
                  </a:lnTo>
                  <a:lnTo>
                    <a:pt x="4175" y="364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8209200" y="4037301"/>
            <a:ext cx="999757" cy="766882"/>
            <a:chOff x="8209200" y="4037301"/>
            <a:chExt cx="999757" cy="766882"/>
          </a:xfrm>
        </p:grpSpPr>
        <p:sp>
          <p:nvSpPr>
            <p:cNvPr id="87" name="Google Shape;87;p6"/>
            <p:cNvSpPr/>
            <p:nvPr/>
          </p:nvSpPr>
          <p:spPr>
            <a:xfrm flipH="1">
              <a:off x="8850576" y="4314402"/>
              <a:ext cx="358380" cy="426336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flipH="1">
              <a:off x="8209200" y="4265047"/>
              <a:ext cx="377979" cy="449351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>
              <a:off x="8411744" y="4037301"/>
              <a:ext cx="644907" cy="766882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340187" y="133602"/>
            <a:ext cx="9274317" cy="954046"/>
            <a:chOff x="340187" y="133602"/>
            <a:chExt cx="9274317" cy="954046"/>
          </a:xfrm>
        </p:grpSpPr>
        <p:sp>
          <p:nvSpPr>
            <p:cNvPr id="91" name="Google Shape;91;p6"/>
            <p:cNvSpPr/>
            <p:nvPr/>
          </p:nvSpPr>
          <p:spPr>
            <a:xfrm flipH="1">
              <a:off x="8542920" y="75532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40187" y="13360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720000" y="445025"/>
            <a:ext cx="43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720000" y="1230399"/>
            <a:ext cx="43167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" name="Google Shape;96;p7"/>
          <p:cNvSpPr/>
          <p:nvPr>
            <p:ph idx="2" type="pic"/>
          </p:nvPr>
        </p:nvSpPr>
        <p:spPr>
          <a:xfrm>
            <a:off x="5631000" y="1230400"/>
            <a:ext cx="2797800" cy="3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7"/>
          <p:cNvGrpSpPr/>
          <p:nvPr/>
        </p:nvGrpSpPr>
        <p:grpSpPr>
          <a:xfrm>
            <a:off x="-1870125" y="4557224"/>
            <a:ext cx="11589396" cy="1082010"/>
            <a:chOff x="-1870125" y="4557224"/>
            <a:chExt cx="11589396" cy="1082010"/>
          </a:xfrm>
        </p:grpSpPr>
        <p:sp>
          <p:nvSpPr>
            <p:cNvPr id="98" name="Google Shape;98;p7"/>
            <p:cNvSpPr/>
            <p:nvPr/>
          </p:nvSpPr>
          <p:spPr>
            <a:xfrm>
              <a:off x="6306075" y="4557224"/>
              <a:ext cx="3413196" cy="105300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901900" y="4557224"/>
              <a:ext cx="3413196" cy="105300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1870125" y="4557224"/>
              <a:ext cx="3413196" cy="1053005"/>
            </a:xfrm>
            <a:custGeom>
              <a:rect b="b" l="l" r="r" t="t"/>
              <a:pathLst>
                <a:path extrusionOk="0" h="12130" w="39318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flipH="1">
              <a:off x="-43748" y="4680625"/>
              <a:ext cx="9231435" cy="958609"/>
            </a:xfrm>
            <a:custGeom>
              <a:rect b="b" l="l" r="r" t="t"/>
              <a:pathLst>
                <a:path extrusionOk="0" h="9292" w="75063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-94397" y="4331649"/>
            <a:ext cx="9231399" cy="756337"/>
            <a:chOff x="-94397" y="4331649"/>
            <a:chExt cx="9231399" cy="756337"/>
          </a:xfrm>
        </p:grpSpPr>
        <p:sp>
          <p:nvSpPr>
            <p:cNvPr id="103" name="Google Shape;103;p7"/>
            <p:cNvSpPr/>
            <p:nvPr/>
          </p:nvSpPr>
          <p:spPr>
            <a:xfrm>
              <a:off x="8251321" y="4625970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8802153" y="4657045"/>
              <a:ext cx="334849" cy="398077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7673926" y="4615553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995678" y="4624191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386248" y="4407849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4340176" y="4658203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648976" y="4605378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2221876" y="4610265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83101" y="4610265"/>
              <a:ext cx="344041" cy="409097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85046" y="4625970"/>
              <a:ext cx="317486" cy="377687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94397" y="4624191"/>
              <a:ext cx="390574" cy="463795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48548" y="4331649"/>
              <a:ext cx="571319" cy="679380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6449670" y="47618"/>
            <a:ext cx="2458159" cy="487392"/>
            <a:chOff x="6449670" y="47618"/>
            <a:chExt cx="2458159" cy="487392"/>
          </a:xfrm>
        </p:grpSpPr>
        <p:sp>
          <p:nvSpPr>
            <p:cNvPr id="116" name="Google Shape;116;p7"/>
            <p:cNvSpPr/>
            <p:nvPr/>
          </p:nvSpPr>
          <p:spPr>
            <a:xfrm>
              <a:off x="6449670" y="202684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031925" y="47618"/>
              <a:ext cx="875905" cy="304986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2580400" y="535000"/>
            <a:ext cx="5848500" cy="19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0" name="Google Shape;120;p8"/>
          <p:cNvGrpSpPr/>
          <p:nvPr/>
        </p:nvGrpSpPr>
        <p:grpSpPr>
          <a:xfrm>
            <a:off x="-50800" y="2754700"/>
            <a:ext cx="9245622" cy="2439608"/>
            <a:chOff x="-50800" y="2754700"/>
            <a:chExt cx="9245622" cy="2439608"/>
          </a:xfrm>
        </p:grpSpPr>
        <p:sp>
          <p:nvSpPr>
            <p:cNvPr id="121" name="Google Shape;121;p8"/>
            <p:cNvSpPr/>
            <p:nvPr/>
          </p:nvSpPr>
          <p:spPr>
            <a:xfrm>
              <a:off x="4722797" y="3162300"/>
              <a:ext cx="4421197" cy="1446200"/>
            </a:xfrm>
            <a:custGeom>
              <a:rect b="b" l="l" r="r" t="t"/>
              <a:pathLst>
                <a:path extrusionOk="0" h="12414" w="37951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0" y="2754700"/>
              <a:ext cx="4421197" cy="1446200"/>
            </a:xfrm>
            <a:custGeom>
              <a:rect b="b" l="l" r="r" t="t"/>
              <a:pathLst>
                <a:path extrusionOk="0" h="12414" w="37951">
                  <a:moveTo>
                    <a:pt x="5758" y="1"/>
                  </a:moveTo>
                  <a:cubicBezTo>
                    <a:pt x="5417" y="1"/>
                    <a:pt x="5210" y="222"/>
                    <a:pt x="5210" y="222"/>
                  </a:cubicBezTo>
                  <a:lnTo>
                    <a:pt x="3605" y="988"/>
                  </a:lnTo>
                  <a:lnTo>
                    <a:pt x="3025" y="1206"/>
                  </a:lnTo>
                  <a:cubicBezTo>
                    <a:pt x="725" y="1372"/>
                    <a:pt x="0" y="2905"/>
                    <a:pt x="0" y="2905"/>
                  </a:cubicBezTo>
                  <a:lnTo>
                    <a:pt x="0" y="12413"/>
                  </a:lnTo>
                  <a:lnTo>
                    <a:pt x="37950" y="12413"/>
                  </a:lnTo>
                  <a:cubicBezTo>
                    <a:pt x="36448" y="9016"/>
                    <a:pt x="32937" y="8125"/>
                    <a:pt x="32937" y="8125"/>
                  </a:cubicBezTo>
                  <a:cubicBezTo>
                    <a:pt x="32769" y="8083"/>
                    <a:pt x="32640" y="8063"/>
                    <a:pt x="32546" y="8063"/>
                  </a:cubicBezTo>
                  <a:cubicBezTo>
                    <a:pt x="32510" y="8063"/>
                    <a:pt x="32478" y="8066"/>
                    <a:pt x="32452" y="8072"/>
                  </a:cubicBezTo>
                  <a:lnTo>
                    <a:pt x="32452" y="8072"/>
                  </a:lnTo>
                  <a:cubicBezTo>
                    <a:pt x="32013" y="7841"/>
                    <a:pt x="31540" y="7702"/>
                    <a:pt x="31032" y="7702"/>
                  </a:cubicBezTo>
                  <a:cubicBezTo>
                    <a:pt x="30689" y="7702"/>
                    <a:pt x="30329" y="7766"/>
                    <a:pt x="29954" y="7907"/>
                  </a:cubicBezTo>
                  <a:cubicBezTo>
                    <a:pt x="29927" y="7918"/>
                    <a:pt x="29890" y="7923"/>
                    <a:pt x="29844" y="7923"/>
                  </a:cubicBezTo>
                  <a:cubicBezTo>
                    <a:pt x="28664" y="7923"/>
                    <a:pt x="21543" y="4682"/>
                    <a:pt x="20551" y="4682"/>
                  </a:cubicBezTo>
                  <a:cubicBezTo>
                    <a:pt x="20530" y="4682"/>
                    <a:pt x="20512" y="4684"/>
                    <a:pt x="20497" y="4686"/>
                  </a:cubicBezTo>
                  <a:cubicBezTo>
                    <a:pt x="20315" y="4718"/>
                    <a:pt x="20140" y="4733"/>
                    <a:pt x="19972" y="4733"/>
                  </a:cubicBezTo>
                  <a:cubicBezTo>
                    <a:pt x="18240" y="4733"/>
                    <a:pt x="17248" y="3164"/>
                    <a:pt x="15567" y="2843"/>
                  </a:cubicBezTo>
                  <a:cubicBezTo>
                    <a:pt x="15307" y="2794"/>
                    <a:pt x="15062" y="2776"/>
                    <a:pt x="14824" y="2776"/>
                  </a:cubicBezTo>
                  <a:cubicBezTo>
                    <a:pt x="14303" y="2776"/>
                    <a:pt x="13815" y="2862"/>
                    <a:pt x="13268" y="2905"/>
                  </a:cubicBezTo>
                  <a:cubicBezTo>
                    <a:pt x="12879" y="2941"/>
                    <a:pt x="12526" y="2956"/>
                    <a:pt x="12207" y="2956"/>
                  </a:cubicBezTo>
                  <a:cubicBezTo>
                    <a:pt x="10493" y="2956"/>
                    <a:pt x="9757" y="2521"/>
                    <a:pt x="9757" y="2521"/>
                  </a:cubicBezTo>
                  <a:lnTo>
                    <a:pt x="6360" y="222"/>
                  </a:lnTo>
                  <a:cubicBezTo>
                    <a:pt x="6132" y="56"/>
                    <a:pt x="5928" y="1"/>
                    <a:pt x="5758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-50800" y="3836400"/>
              <a:ext cx="4630398" cy="1357908"/>
            </a:xfrm>
            <a:custGeom>
              <a:rect b="b" l="l" r="r" t="t"/>
              <a:pathLst>
                <a:path extrusionOk="0" h="27988" w="75549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3594761" y="3836400"/>
              <a:ext cx="5600061" cy="1357859"/>
            </a:xfrm>
            <a:custGeom>
              <a:rect b="b" l="l" r="r" t="t"/>
              <a:pathLst>
                <a:path extrusionOk="0" h="22825" w="75300">
                  <a:moveTo>
                    <a:pt x="31880" y="0"/>
                  </a:moveTo>
                  <a:cubicBezTo>
                    <a:pt x="30491" y="0"/>
                    <a:pt x="29123" y="411"/>
                    <a:pt x="27821" y="545"/>
                  </a:cubicBezTo>
                  <a:cubicBezTo>
                    <a:pt x="27493" y="576"/>
                    <a:pt x="27192" y="590"/>
                    <a:pt x="26908" y="590"/>
                  </a:cubicBezTo>
                  <a:cubicBezTo>
                    <a:pt x="25296" y="590"/>
                    <a:pt x="24296" y="158"/>
                    <a:pt x="22697" y="158"/>
                  </a:cubicBezTo>
                  <a:cubicBezTo>
                    <a:pt x="22533" y="158"/>
                    <a:pt x="22364" y="162"/>
                    <a:pt x="22186" y="172"/>
                  </a:cubicBezTo>
                  <a:cubicBezTo>
                    <a:pt x="20343" y="266"/>
                    <a:pt x="18985" y="731"/>
                    <a:pt x="17266" y="908"/>
                  </a:cubicBezTo>
                  <a:cubicBezTo>
                    <a:pt x="16789" y="958"/>
                    <a:pt x="16277" y="998"/>
                    <a:pt x="15775" y="998"/>
                  </a:cubicBezTo>
                  <a:cubicBezTo>
                    <a:pt x="15547" y="998"/>
                    <a:pt x="15321" y="989"/>
                    <a:pt x="15102" y="970"/>
                  </a:cubicBezTo>
                  <a:cubicBezTo>
                    <a:pt x="14134" y="878"/>
                    <a:pt x="13469" y="591"/>
                    <a:pt x="12506" y="591"/>
                  </a:cubicBezTo>
                  <a:cubicBezTo>
                    <a:pt x="12273" y="591"/>
                    <a:pt x="12022" y="608"/>
                    <a:pt x="11746" y="649"/>
                  </a:cubicBezTo>
                  <a:cubicBezTo>
                    <a:pt x="10296" y="867"/>
                    <a:pt x="8296" y="1311"/>
                    <a:pt x="6588" y="1311"/>
                  </a:cubicBezTo>
                  <a:cubicBezTo>
                    <a:pt x="6111" y="1374"/>
                    <a:pt x="2828" y="1892"/>
                    <a:pt x="2828" y="1892"/>
                  </a:cubicBezTo>
                  <a:lnTo>
                    <a:pt x="0" y="2317"/>
                  </a:lnTo>
                  <a:lnTo>
                    <a:pt x="0" y="22825"/>
                  </a:lnTo>
                  <a:lnTo>
                    <a:pt x="75300" y="22825"/>
                  </a:lnTo>
                  <a:lnTo>
                    <a:pt x="75300" y="2317"/>
                  </a:lnTo>
                  <a:lnTo>
                    <a:pt x="71726" y="1747"/>
                  </a:lnTo>
                  <a:cubicBezTo>
                    <a:pt x="71726" y="1747"/>
                    <a:pt x="67573" y="1053"/>
                    <a:pt x="66972" y="970"/>
                  </a:cubicBezTo>
                  <a:cubicBezTo>
                    <a:pt x="65429" y="763"/>
                    <a:pt x="63637" y="462"/>
                    <a:pt x="62001" y="266"/>
                  </a:cubicBezTo>
                  <a:cubicBezTo>
                    <a:pt x="61292" y="180"/>
                    <a:pt x="60602" y="141"/>
                    <a:pt x="59929" y="141"/>
                  </a:cubicBezTo>
                  <a:cubicBezTo>
                    <a:pt x="58644" y="141"/>
                    <a:pt x="57421" y="283"/>
                    <a:pt x="56252" y="514"/>
                  </a:cubicBezTo>
                  <a:cubicBezTo>
                    <a:pt x="56066" y="545"/>
                    <a:pt x="55869" y="586"/>
                    <a:pt x="55641" y="607"/>
                  </a:cubicBezTo>
                  <a:cubicBezTo>
                    <a:pt x="55415" y="622"/>
                    <a:pt x="55150" y="629"/>
                    <a:pt x="54864" y="629"/>
                  </a:cubicBezTo>
                  <a:cubicBezTo>
                    <a:pt x="53733" y="629"/>
                    <a:pt x="52267" y="524"/>
                    <a:pt x="51540" y="400"/>
                  </a:cubicBezTo>
                  <a:cubicBezTo>
                    <a:pt x="50414" y="207"/>
                    <a:pt x="49244" y="177"/>
                    <a:pt x="47978" y="177"/>
                  </a:cubicBezTo>
                  <a:cubicBezTo>
                    <a:pt x="47415" y="177"/>
                    <a:pt x="46832" y="183"/>
                    <a:pt x="46226" y="183"/>
                  </a:cubicBezTo>
                  <a:cubicBezTo>
                    <a:pt x="45660" y="176"/>
                    <a:pt x="44611" y="130"/>
                    <a:pt x="43751" y="130"/>
                  </a:cubicBezTo>
                  <a:cubicBezTo>
                    <a:pt x="43289" y="130"/>
                    <a:pt x="42882" y="143"/>
                    <a:pt x="42632" y="183"/>
                  </a:cubicBezTo>
                  <a:cubicBezTo>
                    <a:pt x="41171" y="411"/>
                    <a:pt x="39701" y="255"/>
                    <a:pt x="38147" y="432"/>
                  </a:cubicBezTo>
                  <a:cubicBezTo>
                    <a:pt x="37327" y="526"/>
                    <a:pt x="36687" y="571"/>
                    <a:pt x="36126" y="571"/>
                  </a:cubicBezTo>
                  <a:cubicBezTo>
                    <a:pt x="35088" y="571"/>
                    <a:pt x="34323" y="417"/>
                    <a:pt x="33186" y="141"/>
                  </a:cubicBezTo>
                  <a:cubicBezTo>
                    <a:pt x="32750" y="40"/>
                    <a:pt x="32314" y="0"/>
                    <a:pt x="3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8"/>
          <p:cNvGrpSpPr/>
          <p:nvPr/>
        </p:nvGrpSpPr>
        <p:grpSpPr>
          <a:xfrm>
            <a:off x="-11" y="3209971"/>
            <a:ext cx="8808645" cy="950978"/>
            <a:chOff x="-11" y="3209971"/>
            <a:chExt cx="8808645" cy="950978"/>
          </a:xfrm>
        </p:grpSpPr>
        <p:sp>
          <p:nvSpPr>
            <p:cNvPr id="126" name="Google Shape;126;p8"/>
            <p:cNvSpPr/>
            <p:nvPr/>
          </p:nvSpPr>
          <p:spPr>
            <a:xfrm flipH="1">
              <a:off x="-11" y="3537801"/>
              <a:ext cx="433107" cy="515232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 flipH="1">
              <a:off x="238123" y="3209971"/>
              <a:ext cx="799631" cy="950978"/>
            </a:xfrm>
            <a:custGeom>
              <a:rect b="b" l="l" r="r" t="t"/>
              <a:pathLst>
                <a:path extrusionOk="0" h="16582" w="13943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084404" y="3287960"/>
              <a:ext cx="561399" cy="668185"/>
            </a:xfrm>
            <a:custGeom>
              <a:rect b="b" l="l" r="r" t="t"/>
              <a:pathLst>
                <a:path extrusionOk="0" h="11651" w="9789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768536" y="3460261"/>
              <a:ext cx="370080" cy="440219"/>
            </a:xfrm>
            <a:custGeom>
              <a:rect b="b" l="l" r="r" t="t"/>
              <a:pathLst>
                <a:path extrusionOk="0" h="7676" w="6453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649140" y="3490303"/>
              <a:ext cx="319669" cy="380116"/>
            </a:xfrm>
            <a:custGeom>
              <a:rect b="b" l="l" r="r" t="t"/>
              <a:pathLst>
                <a:path extrusionOk="0" h="6628" w="5574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5968820" y="3647583"/>
              <a:ext cx="249014" cy="295697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559620" y="3666633"/>
              <a:ext cx="249014" cy="295697"/>
            </a:xfrm>
            <a:custGeom>
              <a:rect b="b" l="l" r="r" t="t"/>
              <a:pathLst>
                <a:path extrusionOk="0" h="5156" w="4342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9"/>
          <p:cNvSpPr/>
          <p:nvPr/>
        </p:nvSpPr>
        <p:spPr>
          <a:xfrm flipH="1">
            <a:off x="-71907" y="4610350"/>
            <a:ext cx="9377832" cy="572721"/>
          </a:xfrm>
          <a:custGeom>
            <a:rect b="b" l="l" r="r" t="t"/>
            <a:pathLst>
              <a:path extrusionOk="0" h="8613" w="58821">
                <a:moveTo>
                  <a:pt x="52155" y="1"/>
                </a:moveTo>
                <a:cubicBezTo>
                  <a:pt x="51044" y="1"/>
                  <a:pt x="49772" y="652"/>
                  <a:pt x="48601" y="652"/>
                </a:cubicBezTo>
                <a:cubicBezTo>
                  <a:pt x="48545" y="652"/>
                  <a:pt x="48488" y="651"/>
                  <a:pt x="48433" y="648"/>
                </a:cubicBezTo>
                <a:cubicBezTo>
                  <a:pt x="47867" y="615"/>
                  <a:pt x="47315" y="600"/>
                  <a:pt x="46777" y="600"/>
                </a:cubicBezTo>
                <a:cubicBezTo>
                  <a:pt x="45788" y="600"/>
                  <a:pt x="44846" y="650"/>
                  <a:pt x="43947" y="731"/>
                </a:cubicBezTo>
                <a:cubicBezTo>
                  <a:pt x="43802" y="751"/>
                  <a:pt x="43647" y="761"/>
                  <a:pt x="43471" y="772"/>
                </a:cubicBezTo>
                <a:cubicBezTo>
                  <a:pt x="43429" y="773"/>
                  <a:pt x="43385" y="773"/>
                  <a:pt x="43340" y="773"/>
                </a:cubicBezTo>
                <a:cubicBezTo>
                  <a:pt x="42415" y="773"/>
                  <a:pt x="40672" y="583"/>
                  <a:pt x="39991" y="523"/>
                </a:cubicBezTo>
                <a:cubicBezTo>
                  <a:pt x="38717" y="430"/>
                  <a:pt x="37277" y="316"/>
                  <a:pt x="35734" y="316"/>
                </a:cubicBezTo>
                <a:cubicBezTo>
                  <a:pt x="35061" y="316"/>
                  <a:pt x="33891" y="450"/>
                  <a:pt x="33331" y="492"/>
                </a:cubicBezTo>
                <a:cubicBezTo>
                  <a:pt x="32192" y="575"/>
                  <a:pt x="31011" y="648"/>
                  <a:pt x="29799" y="710"/>
                </a:cubicBezTo>
                <a:cubicBezTo>
                  <a:pt x="29175" y="742"/>
                  <a:pt x="28684" y="756"/>
                  <a:pt x="28254" y="756"/>
                </a:cubicBezTo>
                <a:cubicBezTo>
                  <a:pt x="27428" y="756"/>
                  <a:pt x="26824" y="702"/>
                  <a:pt x="25925" y="606"/>
                </a:cubicBezTo>
                <a:cubicBezTo>
                  <a:pt x="25582" y="569"/>
                  <a:pt x="25239" y="554"/>
                  <a:pt x="24898" y="554"/>
                </a:cubicBezTo>
                <a:cubicBezTo>
                  <a:pt x="23815" y="554"/>
                  <a:pt x="22746" y="701"/>
                  <a:pt x="21731" y="740"/>
                </a:cubicBezTo>
                <a:cubicBezTo>
                  <a:pt x="21463" y="752"/>
                  <a:pt x="21216" y="758"/>
                  <a:pt x="20985" y="758"/>
                </a:cubicBezTo>
                <a:cubicBezTo>
                  <a:pt x="19745" y="758"/>
                  <a:pt x="18961" y="612"/>
                  <a:pt x="17717" y="612"/>
                </a:cubicBezTo>
                <a:cubicBezTo>
                  <a:pt x="17593" y="612"/>
                  <a:pt x="17463" y="613"/>
                  <a:pt x="17328" y="616"/>
                </a:cubicBezTo>
                <a:cubicBezTo>
                  <a:pt x="17290" y="617"/>
                  <a:pt x="17252" y="617"/>
                  <a:pt x="17215" y="617"/>
                </a:cubicBezTo>
                <a:cubicBezTo>
                  <a:pt x="15905" y="617"/>
                  <a:pt x="14906" y="125"/>
                  <a:pt x="13690" y="125"/>
                </a:cubicBezTo>
                <a:cubicBezTo>
                  <a:pt x="13623" y="125"/>
                  <a:pt x="13555" y="127"/>
                  <a:pt x="13486" y="130"/>
                </a:cubicBezTo>
                <a:cubicBezTo>
                  <a:pt x="13134" y="150"/>
                  <a:pt x="12756" y="166"/>
                  <a:pt x="12383" y="166"/>
                </a:cubicBezTo>
                <a:cubicBezTo>
                  <a:pt x="12185" y="166"/>
                  <a:pt x="11988" y="161"/>
                  <a:pt x="11797" y="151"/>
                </a:cubicBezTo>
                <a:cubicBezTo>
                  <a:pt x="11050" y="126"/>
                  <a:pt x="10537" y="23"/>
                  <a:pt x="9798" y="23"/>
                </a:cubicBezTo>
                <a:cubicBezTo>
                  <a:pt x="9606" y="23"/>
                  <a:pt x="9398" y="30"/>
                  <a:pt x="9167" y="47"/>
                </a:cubicBezTo>
                <a:cubicBezTo>
                  <a:pt x="8038" y="119"/>
                  <a:pt x="6484" y="275"/>
                  <a:pt x="5148" y="275"/>
                </a:cubicBezTo>
                <a:cubicBezTo>
                  <a:pt x="4775" y="296"/>
                  <a:pt x="2206" y="482"/>
                  <a:pt x="2206" y="482"/>
                </a:cubicBezTo>
                <a:lnTo>
                  <a:pt x="1" y="627"/>
                </a:lnTo>
                <a:lnTo>
                  <a:pt x="1" y="8612"/>
                </a:lnTo>
                <a:lnTo>
                  <a:pt x="58821" y="8612"/>
                </a:lnTo>
                <a:lnTo>
                  <a:pt x="58821" y="482"/>
                </a:lnTo>
                <a:lnTo>
                  <a:pt x="56035" y="285"/>
                </a:lnTo>
                <a:cubicBezTo>
                  <a:pt x="56035" y="285"/>
                  <a:pt x="52793" y="36"/>
                  <a:pt x="52316" y="6"/>
                </a:cubicBezTo>
                <a:cubicBezTo>
                  <a:pt x="52263" y="2"/>
                  <a:pt x="52209" y="1"/>
                  <a:pt x="521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8197787" y="4279236"/>
            <a:ext cx="462235" cy="572702"/>
            <a:chOff x="6111736" y="1809298"/>
            <a:chExt cx="350231" cy="433964"/>
          </a:xfrm>
        </p:grpSpPr>
        <p:sp>
          <p:nvSpPr>
            <p:cNvPr id="138" name="Google Shape;138;p9"/>
            <p:cNvSpPr/>
            <p:nvPr/>
          </p:nvSpPr>
          <p:spPr>
            <a:xfrm>
              <a:off x="6111736" y="2138896"/>
              <a:ext cx="350231" cy="104367"/>
            </a:xfrm>
            <a:custGeom>
              <a:rect b="b" l="l" r="r" t="t"/>
              <a:pathLst>
                <a:path extrusionOk="0" h="1886" w="6329">
                  <a:moveTo>
                    <a:pt x="3159" y="1"/>
                  </a:moveTo>
                  <a:cubicBezTo>
                    <a:pt x="1409" y="1"/>
                    <a:pt x="0" y="415"/>
                    <a:pt x="0" y="943"/>
                  </a:cubicBezTo>
                  <a:cubicBezTo>
                    <a:pt x="0" y="1461"/>
                    <a:pt x="1409" y="1886"/>
                    <a:pt x="3159" y="1886"/>
                  </a:cubicBezTo>
                  <a:cubicBezTo>
                    <a:pt x="4910" y="1886"/>
                    <a:pt x="6328" y="1461"/>
                    <a:pt x="6328" y="943"/>
                  </a:cubicBezTo>
                  <a:cubicBezTo>
                    <a:pt x="6328" y="415"/>
                    <a:pt x="4910" y="1"/>
                    <a:pt x="3159" y="1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178198" y="1899888"/>
              <a:ext cx="181728" cy="214377"/>
            </a:xfrm>
            <a:custGeom>
              <a:rect b="b" l="l" r="r" t="t"/>
              <a:pathLst>
                <a:path extrusionOk="0" h="3874" w="3284">
                  <a:moveTo>
                    <a:pt x="125" y="0"/>
                  </a:moveTo>
                  <a:lnTo>
                    <a:pt x="1" y="3874"/>
                  </a:lnTo>
                  <a:lnTo>
                    <a:pt x="3284" y="387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197677" y="1917651"/>
              <a:ext cx="89481" cy="196614"/>
            </a:xfrm>
            <a:custGeom>
              <a:rect b="b" l="l" r="r" t="t"/>
              <a:pathLst>
                <a:path extrusionOk="0" h="3553" w="1617">
                  <a:moveTo>
                    <a:pt x="1" y="1"/>
                  </a:moveTo>
                  <a:lnTo>
                    <a:pt x="1" y="3553"/>
                  </a:lnTo>
                  <a:lnTo>
                    <a:pt x="1617" y="355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319754" y="1917651"/>
              <a:ext cx="27558" cy="196614"/>
            </a:xfrm>
            <a:custGeom>
              <a:rect b="b" l="l" r="r" t="t"/>
              <a:pathLst>
                <a:path extrusionOk="0" h="3553" w="498">
                  <a:moveTo>
                    <a:pt x="1" y="1"/>
                  </a:moveTo>
                  <a:lnTo>
                    <a:pt x="1" y="3553"/>
                  </a:lnTo>
                  <a:lnTo>
                    <a:pt x="498" y="3553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250415" y="1809298"/>
              <a:ext cx="41890" cy="54563"/>
            </a:xfrm>
            <a:custGeom>
              <a:rect b="b" l="l" r="r" t="t"/>
              <a:pathLst>
                <a:path extrusionOk="0" h="986" w="757">
                  <a:moveTo>
                    <a:pt x="1" y="1"/>
                  </a:moveTo>
                  <a:lnTo>
                    <a:pt x="1" y="985"/>
                  </a:lnTo>
                  <a:lnTo>
                    <a:pt x="756" y="98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181629" y="1878693"/>
              <a:ext cx="178297" cy="253390"/>
            </a:xfrm>
            <a:custGeom>
              <a:rect b="b" l="l" r="r" t="t"/>
              <a:pathLst>
                <a:path extrusionOk="0" h="4579" w="3222">
                  <a:moveTo>
                    <a:pt x="2828" y="0"/>
                  </a:moveTo>
                  <a:lnTo>
                    <a:pt x="1" y="4288"/>
                  </a:lnTo>
                  <a:lnTo>
                    <a:pt x="404" y="4578"/>
                  </a:lnTo>
                  <a:lnTo>
                    <a:pt x="3222" y="290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181629" y="1878693"/>
              <a:ext cx="178297" cy="253390"/>
            </a:xfrm>
            <a:custGeom>
              <a:rect b="b" l="l" r="r" t="t"/>
              <a:pathLst>
                <a:path extrusionOk="0" h="4579" w="3222">
                  <a:moveTo>
                    <a:pt x="404" y="0"/>
                  </a:moveTo>
                  <a:lnTo>
                    <a:pt x="1" y="290"/>
                  </a:lnTo>
                  <a:lnTo>
                    <a:pt x="2828" y="4578"/>
                  </a:lnTo>
                  <a:lnTo>
                    <a:pt x="3222" y="428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153517" y="2114215"/>
              <a:ext cx="231089" cy="76642"/>
            </a:xfrm>
            <a:custGeom>
              <a:rect b="b" l="l" r="r" t="t"/>
              <a:pathLst>
                <a:path extrusionOk="0" h="1385" w="4176">
                  <a:moveTo>
                    <a:pt x="1" y="1"/>
                  </a:moveTo>
                  <a:lnTo>
                    <a:pt x="1" y="1275"/>
                  </a:lnTo>
                  <a:cubicBezTo>
                    <a:pt x="695" y="1348"/>
                    <a:pt x="1392" y="1384"/>
                    <a:pt x="2088" y="1384"/>
                  </a:cubicBezTo>
                  <a:cubicBezTo>
                    <a:pt x="2785" y="1384"/>
                    <a:pt x="3481" y="1348"/>
                    <a:pt x="4175" y="1275"/>
                  </a:cubicBezTo>
                  <a:lnTo>
                    <a:pt x="4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163312" y="1856889"/>
              <a:ext cx="211500" cy="43053"/>
            </a:xfrm>
            <a:custGeom>
              <a:rect b="b" l="l" r="r" t="t"/>
              <a:pathLst>
                <a:path extrusionOk="0" h="778" w="3822">
                  <a:moveTo>
                    <a:pt x="1911" y="1"/>
                  </a:moveTo>
                  <a:cubicBezTo>
                    <a:pt x="1274" y="1"/>
                    <a:pt x="637" y="42"/>
                    <a:pt x="0" y="125"/>
                  </a:cubicBezTo>
                  <a:lnTo>
                    <a:pt x="0" y="777"/>
                  </a:lnTo>
                  <a:lnTo>
                    <a:pt x="3822" y="777"/>
                  </a:lnTo>
                  <a:lnTo>
                    <a:pt x="3822" y="125"/>
                  </a:lnTo>
                  <a:cubicBezTo>
                    <a:pt x="3185" y="42"/>
                    <a:pt x="2548" y="1"/>
                    <a:pt x="1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163312" y="1888986"/>
              <a:ext cx="211500" cy="10957"/>
            </a:xfrm>
            <a:custGeom>
              <a:rect b="b" l="l" r="r" t="t"/>
              <a:pathLst>
                <a:path extrusionOk="0" h="198" w="3822">
                  <a:moveTo>
                    <a:pt x="0" y="1"/>
                  </a:moveTo>
                  <a:lnTo>
                    <a:pt x="0" y="197"/>
                  </a:lnTo>
                  <a:lnTo>
                    <a:pt x="3822" y="197"/>
                  </a:lnTo>
                  <a:lnTo>
                    <a:pt x="3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153517" y="2114215"/>
              <a:ext cx="231089" cy="20143"/>
            </a:xfrm>
            <a:custGeom>
              <a:rect b="b" l="l" r="r" t="t"/>
              <a:pathLst>
                <a:path extrusionOk="0" h="364" w="4176">
                  <a:moveTo>
                    <a:pt x="1" y="1"/>
                  </a:moveTo>
                  <a:lnTo>
                    <a:pt x="1" y="364"/>
                  </a:lnTo>
                  <a:lnTo>
                    <a:pt x="4175" y="364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 flipH="1">
            <a:off x="715098" y="4037301"/>
            <a:ext cx="999757" cy="766882"/>
            <a:chOff x="8209200" y="4037301"/>
            <a:chExt cx="999757" cy="766882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8850576" y="4314402"/>
              <a:ext cx="358380" cy="426336"/>
            </a:xfrm>
            <a:custGeom>
              <a:rect b="b" l="l" r="r" t="t"/>
              <a:pathLst>
                <a:path extrusionOk="0" h="8984" w="7552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8209200" y="4265047"/>
              <a:ext cx="377979" cy="449351"/>
            </a:xfrm>
            <a:custGeom>
              <a:rect b="b" l="l" r="r" t="t"/>
              <a:pathLst>
                <a:path extrusionOk="0" h="9469" w="7965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8411744" y="4037301"/>
              <a:ext cx="644907" cy="766882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 flipH="1">
            <a:off x="1714850" y="79047"/>
            <a:ext cx="7631842" cy="1328174"/>
            <a:chOff x="247687" y="79047"/>
            <a:chExt cx="7631842" cy="1328174"/>
          </a:xfrm>
        </p:grpSpPr>
        <p:sp>
          <p:nvSpPr>
            <p:cNvPr id="154" name="Google Shape;154;p9"/>
            <p:cNvSpPr/>
            <p:nvPr/>
          </p:nvSpPr>
          <p:spPr>
            <a:xfrm flipH="1">
              <a:off x="6807945" y="79047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47687" y="108765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9" name="Google Shape;159;p10"/>
          <p:cNvGrpSpPr/>
          <p:nvPr/>
        </p:nvGrpSpPr>
        <p:grpSpPr>
          <a:xfrm>
            <a:off x="1333850" y="79047"/>
            <a:ext cx="6843735" cy="455949"/>
            <a:chOff x="1333850" y="79047"/>
            <a:chExt cx="6843735" cy="455949"/>
          </a:xfrm>
        </p:grpSpPr>
        <p:grpSp>
          <p:nvGrpSpPr>
            <p:cNvPr id="160" name="Google Shape;160;p10"/>
            <p:cNvGrpSpPr/>
            <p:nvPr/>
          </p:nvGrpSpPr>
          <p:grpSpPr>
            <a:xfrm flipH="1">
              <a:off x="1333850" y="79047"/>
              <a:ext cx="3316042" cy="455949"/>
              <a:chOff x="4563487" y="79047"/>
              <a:chExt cx="3316042" cy="455949"/>
            </a:xfrm>
          </p:grpSpPr>
          <p:sp>
            <p:nvSpPr>
              <p:cNvPr id="161" name="Google Shape;161;p10"/>
              <p:cNvSpPr/>
              <p:nvPr/>
            </p:nvSpPr>
            <p:spPr>
              <a:xfrm flipH="1">
                <a:off x="6807945" y="79047"/>
                <a:ext cx="1071585" cy="332326"/>
              </a:xfrm>
              <a:custGeom>
                <a:rect b="b" l="l" r="r" t="t"/>
                <a:pathLst>
                  <a:path extrusionOk="0" h="4735" w="15268">
                    <a:moveTo>
                      <a:pt x="11850" y="0"/>
                    </a:moveTo>
                    <a:cubicBezTo>
                      <a:pt x="10597" y="0"/>
                      <a:pt x="9561" y="778"/>
                      <a:pt x="9292" y="1823"/>
                    </a:cubicBezTo>
                    <a:cubicBezTo>
                      <a:pt x="9126" y="1575"/>
                      <a:pt x="8825" y="1409"/>
                      <a:pt x="8484" y="1409"/>
                    </a:cubicBezTo>
                    <a:cubicBezTo>
                      <a:pt x="7987" y="1409"/>
                      <a:pt x="7583" y="1751"/>
                      <a:pt x="7541" y="2175"/>
                    </a:cubicBezTo>
                    <a:cubicBezTo>
                      <a:pt x="7293" y="2021"/>
                      <a:pt x="6993" y="1927"/>
                      <a:pt x="6661" y="1927"/>
                    </a:cubicBezTo>
                    <a:cubicBezTo>
                      <a:pt x="6268" y="1927"/>
                      <a:pt x="5905" y="2062"/>
                      <a:pt x="5635" y="2279"/>
                    </a:cubicBezTo>
                    <a:cubicBezTo>
                      <a:pt x="5532" y="1917"/>
                      <a:pt x="5159" y="1648"/>
                      <a:pt x="4724" y="1648"/>
                    </a:cubicBezTo>
                    <a:cubicBezTo>
                      <a:pt x="4268" y="1648"/>
                      <a:pt x="3895" y="1927"/>
                      <a:pt x="3802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6" y="1927"/>
                      <a:pt x="1182" y="2548"/>
                      <a:pt x="1182" y="3326"/>
                    </a:cubicBezTo>
                    <a:lnTo>
                      <a:pt x="1182" y="3418"/>
                    </a:lnTo>
                    <a:cubicBezTo>
                      <a:pt x="1068" y="3356"/>
                      <a:pt x="933" y="3326"/>
                      <a:pt x="788" y="3326"/>
                    </a:cubicBezTo>
                    <a:cubicBezTo>
                      <a:pt x="353" y="3326"/>
                      <a:pt x="1" y="3636"/>
                      <a:pt x="1" y="4030"/>
                    </a:cubicBezTo>
                    <a:cubicBezTo>
                      <a:pt x="1" y="4413"/>
                      <a:pt x="353" y="4734"/>
                      <a:pt x="788" y="4734"/>
                    </a:cubicBezTo>
                    <a:lnTo>
                      <a:pt x="14481" y="4734"/>
                    </a:lnTo>
                    <a:cubicBezTo>
                      <a:pt x="14916" y="4734"/>
                      <a:pt x="15268" y="4413"/>
                      <a:pt x="15268" y="4030"/>
                    </a:cubicBezTo>
                    <a:cubicBezTo>
                      <a:pt x="15268" y="3636"/>
                      <a:pt x="14916" y="3326"/>
                      <a:pt x="14481" y="3326"/>
                    </a:cubicBezTo>
                    <a:cubicBezTo>
                      <a:pt x="14388" y="3326"/>
                      <a:pt x="14305" y="3336"/>
                      <a:pt x="14232" y="3356"/>
                    </a:cubicBezTo>
                    <a:cubicBezTo>
                      <a:pt x="14388" y="3056"/>
                      <a:pt x="14481" y="2714"/>
                      <a:pt x="14481" y="2362"/>
                    </a:cubicBezTo>
                    <a:cubicBezTo>
                      <a:pt x="14481" y="1057"/>
                      <a:pt x="13300" y="0"/>
                      <a:pt x="11850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4563487" y="215427"/>
                <a:ext cx="917786" cy="319569"/>
              </a:xfrm>
              <a:custGeom>
                <a:rect b="b" l="l" r="r" t="t"/>
                <a:pathLst>
                  <a:path extrusionOk="0" h="5904" w="16956">
                    <a:moveTo>
                      <a:pt x="8369" y="0"/>
                    </a:moveTo>
                    <a:cubicBezTo>
                      <a:pt x="7074" y="0"/>
                      <a:pt x="5976" y="849"/>
                      <a:pt x="5594" y="2020"/>
                    </a:cubicBezTo>
                    <a:cubicBezTo>
                      <a:pt x="5407" y="1854"/>
                      <a:pt x="5168" y="1761"/>
                      <a:pt x="4899" y="1761"/>
                    </a:cubicBezTo>
                    <a:cubicBezTo>
                      <a:pt x="4340" y="1761"/>
                      <a:pt x="3884" y="2207"/>
                      <a:pt x="3863" y="2766"/>
                    </a:cubicBezTo>
                    <a:cubicBezTo>
                      <a:pt x="3563" y="2538"/>
                      <a:pt x="3201" y="2403"/>
                      <a:pt x="2807" y="2403"/>
                    </a:cubicBezTo>
                    <a:cubicBezTo>
                      <a:pt x="1854" y="2403"/>
                      <a:pt x="1088" y="3180"/>
                      <a:pt x="1088" y="4143"/>
                    </a:cubicBezTo>
                    <a:lnTo>
                      <a:pt x="1088" y="4175"/>
                    </a:lnTo>
                    <a:cubicBezTo>
                      <a:pt x="1015" y="4154"/>
                      <a:pt x="943" y="4143"/>
                      <a:pt x="870" y="4143"/>
                    </a:cubicBezTo>
                    <a:cubicBezTo>
                      <a:pt x="394" y="4143"/>
                      <a:pt x="0" y="4537"/>
                      <a:pt x="0" y="5024"/>
                    </a:cubicBezTo>
                    <a:cubicBezTo>
                      <a:pt x="0" y="5510"/>
                      <a:pt x="394" y="5904"/>
                      <a:pt x="870" y="5904"/>
                    </a:cubicBezTo>
                    <a:lnTo>
                      <a:pt x="16075" y="5904"/>
                    </a:lnTo>
                    <a:cubicBezTo>
                      <a:pt x="16562" y="5904"/>
                      <a:pt x="16955" y="5510"/>
                      <a:pt x="16955" y="5024"/>
                    </a:cubicBezTo>
                    <a:cubicBezTo>
                      <a:pt x="16955" y="4537"/>
                      <a:pt x="16562" y="4143"/>
                      <a:pt x="16075" y="4143"/>
                    </a:cubicBezTo>
                    <a:cubicBezTo>
                      <a:pt x="15920" y="4143"/>
                      <a:pt x="15765" y="4184"/>
                      <a:pt x="15640" y="4267"/>
                    </a:cubicBezTo>
                    <a:lnTo>
                      <a:pt x="15640" y="4143"/>
                    </a:lnTo>
                    <a:cubicBezTo>
                      <a:pt x="15640" y="3180"/>
                      <a:pt x="14874" y="2403"/>
                      <a:pt x="13921" y="2403"/>
                    </a:cubicBezTo>
                    <a:cubicBezTo>
                      <a:pt x="13465" y="2403"/>
                      <a:pt x="13040" y="2589"/>
                      <a:pt x="12740" y="2879"/>
                    </a:cubicBezTo>
                    <a:cubicBezTo>
                      <a:pt x="12637" y="2403"/>
                      <a:pt x="12212" y="2051"/>
                      <a:pt x="11714" y="2051"/>
                    </a:cubicBezTo>
                    <a:cubicBezTo>
                      <a:pt x="11518" y="2051"/>
                      <a:pt x="11342" y="2103"/>
                      <a:pt x="11187" y="2196"/>
                    </a:cubicBezTo>
                    <a:cubicBezTo>
                      <a:pt x="10865" y="932"/>
                      <a:pt x="9726" y="0"/>
                      <a:pt x="836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" name="Google Shape;163;p10"/>
            <p:cNvSpPr/>
            <p:nvPr/>
          </p:nvSpPr>
          <p:spPr>
            <a:xfrm>
              <a:off x="7106000" y="79047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0"/>
          <p:cNvGrpSpPr/>
          <p:nvPr/>
        </p:nvGrpSpPr>
        <p:grpSpPr>
          <a:xfrm>
            <a:off x="28578" y="4452826"/>
            <a:ext cx="9258651" cy="766882"/>
            <a:chOff x="28578" y="4452826"/>
            <a:chExt cx="9258651" cy="766882"/>
          </a:xfrm>
        </p:grpSpPr>
        <p:grpSp>
          <p:nvGrpSpPr>
            <p:cNvPr id="165" name="Google Shape;165;p10"/>
            <p:cNvGrpSpPr/>
            <p:nvPr/>
          </p:nvGrpSpPr>
          <p:grpSpPr>
            <a:xfrm flipH="1">
              <a:off x="8287473" y="4452826"/>
              <a:ext cx="999757" cy="766882"/>
              <a:chOff x="8209200" y="4037301"/>
              <a:chExt cx="999757" cy="766882"/>
            </a:xfrm>
          </p:grpSpPr>
          <p:sp>
            <p:nvSpPr>
              <p:cNvPr id="166" name="Google Shape;166;p10"/>
              <p:cNvSpPr/>
              <p:nvPr/>
            </p:nvSpPr>
            <p:spPr>
              <a:xfrm flipH="1">
                <a:off x="8850576" y="4314402"/>
                <a:ext cx="358380" cy="426336"/>
              </a:xfrm>
              <a:custGeom>
                <a:rect b="b" l="l" r="r" t="t"/>
                <a:pathLst>
                  <a:path extrusionOk="0" h="8984" w="7552">
                    <a:moveTo>
                      <a:pt x="3770" y="1"/>
                    </a:moveTo>
                    <a:cubicBezTo>
                      <a:pt x="3584" y="487"/>
                      <a:pt x="2921" y="1699"/>
                      <a:pt x="2590" y="2072"/>
                    </a:cubicBezTo>
                    <a:cubicBezTo>
                      <a:pt x="2890" y="2072"/>
                      <a:pt x="3232" y="1771"/>
                      <a:pt x="3232" y="1771"/>
                    </a:cubicBezTo>
                    <a:lnTo>
                      <a:pt x="3232" y="1771"/>
                    </a:lnTo>
                    <a:cubicBezTo>
                      <a:pt x="2838" y="2372"/>
                      <a:pt x="2382" y="2766"/>
                      <a:pt x="2020" y="3138"/>
                    </a:cubicBezTo>
                    <a:cubicBezTo>
                      <a:pt x="2414" y="3138"/>
                      <a:pt x="3139" y="2786"/>
                      <a:pt x="3139" y="2786"/>
                    </a:cubicBezTo>
                    <a:lnTo>
                      <a:pt x="3139" y="2786"/>
                    </a:lnTo>
                    <a:cubicBezTo>
                      <a:pt x="2921" y="3180"/>
                      <a:pt x="2414" y="3718"/>
                      <a:pt x="2175" y="3874"/>
                    </a:cubicBezTo>
                    <a:cubicBezTo>
                      <a:pt x="2352" y="3874"/>
                      <a:pt x="2745" y="3719"/>
                      <a:pt x="2745" y="3718"/>
                    </a:cubicBezTo>
                    <a:lnTo>
                      <a:pt x="2745" y="3718"/>
                    </a:lnTo>
                    <a:cubicBezTo>
                      <a:pt x="2745" y="3719"/>
                      <a:pt x="2207" y="4206"/>
                      <a:pt x="1813" y="4434"/>
                    </a:cubicBezTo>
                    <a:cubicBezTo>
                      <a:pt x="2175" y="4434"/>
                      <a:pt x="2683" y="4247"/>
                      <a:pt x="2683" y="4247"/>
                    </a:cubicBezTo>
                    <a:lnTo>
                      <a:pt x="2683" y="4247"/>
                    </a:lnTo>
                    <a:cubicBezTo>
                      <a:pt x="2352" y="4620"/>
                      <a:pt x="1627" y="5293"/>
                      <a:pt x="1088" y="5573"/>
                    </a:cubicBezTo>
                    <a:cubicBezTo>
                      <a:pt x="1125" y="5579"/>
                      <a:pt x="1168" y="5582"/>
                      <a:pt x="1214" y="5582"/>
                    </a:cubicBezTo>
                    <a:cubicBezTo>
                      <a:pt x="1473" y="5582"/>
                      <a:pt x="1844" y="5500"/>
                      <a:pt x="1844" y="5500"/>
                    </a:cubicBezTo>
                    <a:lnTo>
                      <a:pt x="1844" y="5500"/>
                    </a:lnTo>
                    <a:cubicBezTo>
                      <a:pt x="1844" y="5500"/>
                      <a:pt x="1657" y="5666"/>
                      <a:pt x="1388" y="5780"/>
                    </a:cubicBezTo>
                    <a:cubicBezTo>
                      <a:pt x="1627" y="5759"/>
                      <a:pt x="2175" y="5686"/>
                      <a:pt x="2320" y="5573"/>
                    </a:cubicBezTo>
                    <a:lnTo>
                      <a:pt x="2320" y="5573"/>
                    </a:lnTo>
                    <a:cubicBezTo>
                      <a:pt x="1927" y="5987"/>
                      <a:pt x="1202" y="6402"/>
                      <a:pt x="632" y="6733"/>
                    </a:cubicBezTo>
                    <a:cubicBezTo>
                      <a:pt x="660" y="6734"/>
                      <a:pt x="687" y="6735"/>
                      <a:pt x="716" y="6735"/>
                    </a:cubicBezTo>
                    <a:cubicBezTo>
                      <a:pt x="1225" y="6735"/>
                      <a:pt x="1875" y="6567"/>
                      <a:pt x="1875" y="6567"/>
                    </a:cubicBezTo>
                    <a:lnTo>
                      <a:pt x="1875" y="6567"/>
                    </a:lnTo>
                    <a:cubicBezTo>
                      <a:pt x="1450" y="7033"/>
                      <a:pt x="487" y="7562"/>
                      <a:pt x="94" y="7727"/>
                    </a:cubicBezTo>
                    <a:cubicBezTo>
                      <a:pt x="309" y="7802"/>
                      <a:pt x="548" y="7821"/>
                      <a:pt x="738" y="7821"/>
                    </a:cubicBezTo>
                    <a:cubicBezTo>
                      <a:pt x="941" y="7821"/>
                      <a:pt x="1088" y="7799"/>
                      <a:pt x="1088" y="7799"/>
                    </a:cubicBezTo>
                    <a:lnTo>
                      <a:pt x="1088" y="7799"/>
                    </a:lnTo>
                    <a:cubicBezTo>
                      <a:pt x="1088" y="7799"/>
                      <a:pt x="849" y="7882"/>
                      <a:pt x="601" y="7934"/>
                    </a:cubicBezTo>
                    <a:cubicBezTo>
                      <a:pt x="710" y="7987"/>
                      <a:pt x="858" y="8007"/>
                      <a:pt x="1018" y="8007"/>
                    </a:cubicBezTo>
                    <a:cubicBezTo>
                      <a:pt x="1484" y="8007"/>
                      <a:pt x="2051" y="7841"/>
                      <a:pt x="2051" y="7841"/>
                    </a:cubicBezTo>
                    <a:lnTo>
                      <a:pt x="2051" y="7841"/>
                    </a:lnTo>
                    <a:cubicBezTo>
                      <a:pt x="1565" y="8214"/>
                      <a:pt x="0" y="8742"/>
                      <a:pt x="0" y="8742"/>
                    </a:cubicBezTo>
                    <a:cubicBezTo>
                      <a:pt x="829" y="8930"/>
                      <a:pt x="1636" y="8983"/>
                      <a:pt x="2292" y="8983"/>
                    </a:cubicBezTo>
                    <a:cubicBezTo>
                      <a:pt x="3088" y="8983"/>
                      <a:pt x="3662" y="8904"/>
                      <a:pt x="3781" y="8887"/>
                    </a:cubicBezTo>
                    <a:cubicBezTo>
                      <a:pt x="3895" y="8904"/>
                      <a:pt x="4465" y="8983"/>
                      <a:pt x="5260" y="8983"/>
                    </a:cubicBezTo>
                    <a:cubicBezTo>
                      <a:pt x="5915" y="8983"/>
                      <a:pt x="6723" y="8930"/>
                      <a:pt x="7551" y="8742"/>
                    </a:cubicBezTo>
                    <a:cubicBezTo>
                      <a:pt x="7551" y="8742"/>
                      <a:pt x="5987" y="8214"/>
                      <a:pt x="5500" y="7841"/>
                    </a:cubicBezTo>
                    <a:lnTo>
                      <a:pt x="5500" y="7841"/>
                    </a:lnTo>
                    <a:cubicBezTo>
                      <a:pt x="5501" y="7841"/>
                      <a:pt x="6068" y="8007"/>
                      <a:pt x="6533" y="8007"/>
                    </a:cubicBezTo>
                    <a:cubicBezTo>
                      <a:pt x="6693" y="8007"/>
                      <a:pt x="6842" y="7987"/>
                      <a:pt x="6951" y="7934"/>
                    </a:cubicBezTo>
                    <a:cubicBezTo>
                      <a:pt x="6712" y="7882"/>
                      <a:pt x="6463" y="7799"/>
                      <a:pt x="6463" y="7799"/>
                    </a:cubicBezTo>
                    <a:lnTo>
                      <a:pt x="6463" y="7799"/>
                    </a:lnTo>
                    <a:cubicBezTo>
                      <a:pt x="6463" y="7799"/>
                      <a:pt x="6610" y="7821"/>
                      <a:pt x="6813" y="7821"/>
                    </a:cubicBezTo>
                    <a:cubicBezTo>
                      <a:pt x="7003" y="7821"/>
                      <a:pt x="7243" y="7802"/>
                      <a:pt x="7458" y="7727"/>
                    </a:cubicBezTo>
                    <a:cubicBezTo>
                      <a:pt x="7075" y="7562"/>
                      <a:pt x="6101" y="7033"/>
                      <a:pt x="5687" y="6567"/>
                    </a:cubicBezTo>
                    <a:lnTo>
                      <a:pt x="5687" y="6567"/>
                    </a:lnTo>
                    <a:cubicBezTo>
                      <a:pt x="5687" y="6567"/>
                      <a:pt x="6338" y="6735"/>
                      <a:pt x="6837" y="6735"/>
                    </a:cubicBezTo>
                    <a:cubicBezTo>
                      <a:pt x="6865" y="6735"/>
                      <a:pt x="6892" y="6734"/>
                      <a:pt x="6919" y="6733"/>
                    </a:cubicBezTo>
                    <a:cubicBezTo>
                      <a:pt x="6350" y="6402"/>
                      <a:pt x="5625" y="5987"/>
                      <a:pt x="5231" y="5573"/>
                    </a:cubicBezTo>
                    <a:lnTo>
                      <a:pt x="5231" y="5573"/>
                    </a:lnTo>
                    <a:cubicBezTo>
                      <a:pt x="5386" y="5686"/>
                      <a:pt x="5925" y="5759"/>
                      <a:pt x="6163" y="5780"/>
                    </a:cubicBezTo>
                    <a:cubicBezTo>
                      <a:pt x="5894" y="5666"/>
                      <a:pt x="5718" y="5500"/>
                      <a:pt x="5718" y="5500"/>
                    </a:cubicBezTo>
                    <a:lnTo>
                      <a:pt x="5718" y="5500"/>
                    </a:lnTo>
                    <a:cubicBezTo>
                      <a:pt x="5718" y="5500"/>
                      <a:pt x="6082" y="5582"/>
                      <a:pt x="6338" y="5582"/>
                    </a:cubicBezTo>
                    <a:cubicBezTo>
                      <a:pt x="6384" y="5582"/>
                      <a:pt x="6427" y="5579"/>
                      <a:pt x="6463" y="5573"/>
                    </a:cubicBezTo>
                    <a:cubicBezTo>
                      <a:pt x="5925" y="5293"/>
                      <a:pt x="5200" y="4620"/>
                      <a:pt x="4868" y="4247"/>
                    </a:cubicBezTo>
                    <a:lnTo>
                      <a:pt x="4868" y="4247"/>
                    </a:lnTo>
                    <a:cubicBezTo>
                      <a:pt x="4868" y="4247"/>
                      <a:pt x="5386" y="4434"/>
                      <a:pt x="5749" y="4434"/>
                    </a:cubicBezTo>
                    <a:cubicBezTo>
                      <a:pt x="5355" y="4206"/>
                      <a:pt x="4806" y="3719"/>
                      <a:pt x="4806" y="3718"/>
                    </a:cubicBezTo>
                    <a:lnTo>
                      <a:pt x="4806" y="3718"/>
                    </a:lnTo>
                    <a:cubicBezTo>
                      <a:pt x="4806" y="3719"/>
                      <a:pt x="5200" y="3874"/>
                      <a:pt x="5386" y="3874"/>
                    </a:cubicBezTo>
                    <a:cubicBezTo>
                      <a:pt x="5138" y="3718"/>
                      <a:pt x="4630" y="3180"/>
                      <a:pt x="4412" y="2786"/>
                    </a:cubicBezTo>
                    <a:lnTo>
                      <a:pt x="4412" y="2786"/>
                    </a:lnTo>
                    <a:cubicBezTo>
                      <a:pt x="4413" y="2786"/>
                      <a:pt x="5138" y="3138"/>
                      <a:pt x="5531" y="3138"/>
                    </a:cubicBezTo>
                    <a:cubicBezTo>
                      <a:pt x="5169" y="2766"/>
                      <a:pt x="4723" y="2372"/>
                      <a:pt x="4330" y="1771"/>
                    </a:cubicBezTo>
                    <a:lnTo>
                      <a:pt x="4330" y="1771"/>
                    </a:lnTo>
                    <a:cubicBezTo>
                      <a:pt x="4330" y="1771"/>
                      <a:pt x="4661" y="2072"/>
                      <a:pt x="4962" y="2072"/>
                    </a:cubicBezTo>
                    <a:cubicBezTo>
                      <a:pt x="4630" y="1699"/>
                      <a:pt x="3968" y="487"/>
                      <a:pt x="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 flipH="1">
                <a:off x="8209200" y="4341247"/>
                <a:ext cx="377979" cy="449351"/>
              </a:xfrm>
              <a:custGeom>
                <a:rect b="b" l="l" r="r" t="t"/>
                <a:pathLst>
                  <a:path extrusionOk="0" h="9469" w="7965">
                    <a:moveTo>
                      <a:pt x="3978" y="0"/>
                    </a:moveTo>
                    <a:cubicBezTo>
                      <a:pt x="3780" y="508"/>
                      <a:pt x="3087" y="1782"/>
                      <a:pt x="2735" y="2176"/>
                    </a:cubicBezTo>
                    <a:cubicBezTo>
                      <a:pt x="3055" y="2176"/>
                      <a:pt x="3408" y="1855"/>
                      <a:pt x="3408" y="1855"/>
                    </a:cubicBezTo>
                    <a:lnTo>
                      <a:pt x="3408" y="1855"/>
                    </a:lnTo>
                    <a:cubicBezTo>
                      <a:pt x="2993" y="2497"/>
                      <a:pt x="2517" y="2911"/>
                      <a:pt x="2134" y="3294"/>
                    </a:cubicBezTo>
                    <a:cubicBezTo>
                      <a:pt x="2548" y="3294"/>
                      <a:pt x="3304" y="2932"/>
                      <a:pt x="3304" y="2932"/>
                    </a:cubicBezTo>
                    <a:lnTo>
                      <a:pt x="3304" y="2932"/>
                    </a:lnTo>
                    <a:cubicBezTo>
                      <a:pt x="3087" y="3346"/>
                      <a:pt x="2548" y="3906"/>
                      <a:pt x="2289" y="4081"/>
                    </a:cubicBezTo>
                    <a:cubicBezTo>
                      <a:pt x="2486" y="4081"/>
                      <a:pt x="2890" y="3906"/>
                      <a:pt x="2890" y="3906"/>
                    </a:cubicBezTo>
                    <a:lnTo>
                      <a:pt x="2890" y="3906"/>
                    </a:lnTo>
                    <a:cubicBezTo>
                      <a:pt x="2890" y="3906"/>
                      <a:pt x="2320" y="4424"/>
                      <a:pt x="1906" y="4672"/>
                    </a:cubicBezTo>
                    <a:cubicBezTo>
                      <a:pt x="2289" y="4672"/>
                      <a:pt x="2827" y="4475"/>
                      <a:pt x="2828" y="4475"/>
                    </a:cubicBezTo>
                    <a:lnTo>
                      <a:pt x="2828" y="4475"/>
                    </a:lnTo>
                    <a:cubicBezTo>
                      <a:pt x="2486" y="4859"/>
                      <a:pt x="1720" y="5573"/>
                      <a:pt x="1150" y="5863"/>
                    </a:cubicBezTo>
                    <a:cubicBezTo>
                      <a:pt x="1193" y="5872"/>
                      <a:pt x="1245" y="5876"/>
                      <a:pt x="1301" y="5876"/>
                    </a:cubicBezTo>
                    <a:cubicBezTo>
                      <a:pt x="1569" y="5876"/>
                      <a:pt x="1937" y="5791"/>
                      <a:pt x="1937" y="5791"/>
                    </a:cubicBezTo>
                    <a:lnTo>
                      <a:pt x="1937" y="5791"/>
                    </a:lnTo>
                    <a:cubicBezTo>
                      <a:pt x="1937" y="5791"/>
                      <a:pt x="1750" y="5966"/>
                      <a:pt x="1460" y="6081"/>
                    </a:cubicBezTo>
                    <a:cubicBezTo>
                      <a:pt x="1720" y="6060"/>
                      <a:pt x="2289" y="5987"/>
                      <a:pt x="2445" y="5863"/>
                    </a:cubicBezTo>
                    <a:lnTo>
                      <a:pt x="2445" y="5863"/>
                    </a:lnTo>
                    <a:cubicBezTo>
                      <a:pt x="2040" y="6309"/>
                      <a:pt x="1274" y="6744"/>
                      <a:pt x="673" y="7085"/>
                    </a:cubicBezTo>
                    <a:cubicBezTo>
                      <a:pt x="713" y="7087"/>
                      <a:pt x="754" y="7088"/>
                      <a:pt x="796" y="7088"/>
                    </a:cubicBezTo>
                    <a:cubicBezTo>
                      <a:pt x="1319" y="7088"/>
                      <a:pt x="1968" y="6919"/>
                      <a:pt x="1968" y="6919"/>
                    </a:cubicBezTo>
                    <a:lnTo>
                      <a:pt x="1968" y="6919"/>
                    </a:lnTo>
                    <a:cubicBezTo>
                      <a:pt x="1523" y="7407"/>
                      <a:pt x="507" y="7966"/>
                      <a:pt x="93" y="8141"/>
                    </a:cubicBezTo>
                    <a:cubicBezTo>
                      <a:pt x="318" y="8220"/>
                      <a:pt x="566" y="8240"/>
                      <a:pt x="765" y="8240"/>
                    </a:cubicBezTo>
                    <a:cubicBezTo>
                      <a:pt x="988" y="8240"/>
                      <a:pt x="1150" y="8214"/>
                      <a:pt x="1150" y="8214"/>
                    </a:cubicBezTo>
                    <a:lnTo>
                      <a:pt x="1150" y="8214"/>
                    </a:lnTo>
                    <a:cubicBezTo>
                      <a:pt x="1150" y="8214"/>
                      <a:pt x="891" y="8307"/>
                      <a:pt x="632" y="8359"/>
                    </a:cubicBezTo>
                    <a:cubicBezTo>
                      <a:pt x="747" y="8416"/>
                      <a:pt x="906" y="8436"/>
                      <a:pt x="1077" y="8436"/>
                    </a:cubicBezTo>
                    <a:cubicBezTo>
                      <a:pt x="1568" y="8436"/>
                      <a:pt x="2165" y="8266"/>
                      <a:pt x="2165" y="8266"/>
                    </a:cubicBezTo>
                    <a:lnTo>
                      <a:pt x="2165" y="8266"/>
                    </a:lnTo>
                    <a:cubicBezTo>
                      <a:pt x="1658" y="8649"/>
                      <a:pt x="0" y="9219"/>
                      <a:pt x="0" y="9219"/>
                    </a:cubicBezTo>
                    <a:cubicBezTo>
                      <a:pt x="862" y="9412"/>
                      <a:pt x="1702" y="9469"/>
                      <a:pt x="2388" y="9469"/>
                    </a:cubicBezTo>
                    <a:cubicBezTo>
                      <a:pt x="3244" y="9469"/>
                      <a:pt x="3861" y="9381"/>
                      <a:pt x="3988" y="9364"/>
                    </a:cubicBezTo>
                    <a:cubicBezTo>
                      <a:pt x="4109" y="9381"/>
                      <a:pt x="4724" y="9469"/>
                      <a:pt x="5578" y="9469"/>
                    </a:cubicBezTo>
                    <a:cubicBezTo>
                      <a:pt x="6264" y="9469"/>
                      <a:pt x="7103" y="9412"/>
                      <a:pt x="7965" y="9219"/>
                    </a:cubicBezTo>
                    <a:cubicBezTo>
                      <a:pt x="7965" y="9219"/>
                      <a:pt x="6308" y="8649"/>
                      <a:pt x="5801" y="8266"/>
                    </a:cubicBezTo>
                    <a:lnTo>
                      <a:pt x="5801" y="8266"/>
                    </a:lnTo>
                    <a:cubicBezTo>
                      <a:pt x="5801" y="8266"/>
                      <a:pt x="6398" y="8436"/>
                      <a:pt x="6888" y="8436"/>
                    </a:cubicBezTo>
                    <a:cubicBezTo>
                      <a:pt x="7060" y="8436"/>
                      <a:pt x="7218" y="8416"/>
                      <a:pt x="7334" y="8359"/>
                    </a:cubicBezTo>
                    <a:cubicBezTo>
                      <a:pt x="7074" y="8307"/>
                      <a:pt x="6826" y="8214"/>
                      <a:pt x="6826" y="8214"/>
                    </a:cubicBezTo>
                    <a:lnTo>
                      <a:pt x="6826" y="8214"/>
                    </a:lnTo>
                    <a:cubicBezTo>
                      <a:pt x="6826" y="8214"/>
                      <a:pt x="6985" y="8240"/>
                      <a:pt x="7205" y="8240"/>
                    </a:cubicBezTo>
                    <a:cubicBezTo>
                      <a:pt x="7402" y="8240"/>
                      <a:pt x="7647" y="8220"/>
                      <a:pt x="7872" y="8141"/>
                    </a:cubicBezTo>
                    <a:cubicBezTo>
                      <a:pt x="7458" y="7966"/>
                      <a:pt x="6443" y="7407"/>
                      <a:pt x="5997" y="6919"/>
                    </a:cubicBezTo>
                    <a:lnTo>
                      <a:pt x="5997" y="6919"/>
                    </a:lnTo>
                    <a:cubicBezTo>
                      <a:pt x="5997" y="6919"/>
                      <a:pt x="6646" y="7088"/>
                      <a:pt x="7177" y="7088"/>
                    </a:cubicBezTo>
                    <a:cubicBezTo>
                      <a:pt x="7220" y="7088"/>
                      <a:pt x="7261" y="7087"/>
                      <a:pt x="7302" y="7085"/>
                    </a:cubicBezTo>
                    <a:cubicBezTo>
                      <a:pt x="6691" y="6744"/>
                      <a:pt x="5935" y="6309"/>
                      <a:pt x="5521" y="5863"/>
                    </a:cubicBezTo>
                    <a:lnTo>
                      <a:pt x="5521" y="5863"/>
                    </a:lnTo>
                    <a:cubicBezTo>
                      <a:pt x="5676" y="5987"/>
                      <a:pt x="6246" y="6060"/>
                      <a:pt x="6505" y="6081"/>
                    </a:cubicBezTo>
                    <a:cubicBezTo>
                      <a:pt x="6215" y="5966"/>
                      <a:pt x="6028" y="5791"/>
                      <a:pt x="6028" y="5791"/>
                    </a:cubicBezTo>
                    <a:lnTo>
                      <a:pt x="6028" y="5791"/>
                    </a:lnTo>
                    <a:cubicBezTo>
                      <a:pt x="6029" y="5791"/>
                      <a:pt x="6396" y="5876"/>
                      <a:pt x="6670" y="5876"/>
                    </a:cubicBezTo>
                    <a:cubicBezTo>
                      <a:pt x="6727" y="5876"/>
                      <a:pt x="6781" y="5872"/>
                      <a:pt x="6826" y="5863"/>
                    </a:cubicBezTo>
                    <a:cubicBezTo>
                      <a:pt x="6246" y="5573"/>
                      <a:pt x="5490" y="4859"/>
                      <a:pt x="5138" y="4475"/>
                    </a:cubicBezTo>
                    <a:lnTo>
                      <a:pt x="5138" y="4475"/>
                    </a:lnTo>
                    <a:cubicBezTo>
                      <a:pt x="5138" y="4475"/>
                      <a:pt x="5676" y="4672"/>
                      <a:pt x="6059" y="4672"/>
                    </a:cubicBezTo>
                    <a:cubicBezTo>
                      <a:pt x="5645" y="4424"/>
                      <a:pt x="5076" y="3906"/>
                      <a:pt x="5076" y="3906"/>
                    </a:cubicBezTo>
                    <a:lnTo>
                      <a:pt x="5076" y="3906"/>
                    </a:lnTo>
                    <a:cubicBezTo>
                      <a:pt x="5076" y="3906"/>
                      <a:pt x="5490" y="4081"/>
                      <a:pt x="5676" y="4081"/>
                    </a:cubicBezTo>
                    <a:cubicBezTo>
                      <a:pt x="5417" y="3906"/>
                      <a:pt x="4878" y="3346"/>
                      <a:pt x="4661" y="2932"/>
                    </a:cubicBezTo>
                    <a:lnTo>
                      <a:pt x="4661" y="2932"/>
                    </a:lnTo>
                    <a:cubicBezTo>
                      <a:pt x="4661" y="2932"/>
                      <a:pt x="5417" y="3294"/>
                      <a:pt x="5831" y="3294"/>
                    </a:cubicBezTo>
                    <a:cubicBezTo>
                      <a:pt x="5458" y="2911"/>
                      <a:pt x="4972" y="2497"/>
                      <a:pt x="4568" y="1855"/>
                    </a:cubicBezTo>
                    <a:lnTo>
                      <a:pt x="4568" y="1855"/>
                    </a:lnTo>
                    <a:cubicBezTo>
                      <a:pt x="4568" y="1855"/>
                      <a:pt x="4910" y="2176"/>
                      <a:pt x="5231" y="2176"/>
                    </a:cubicBezTo>
                    <a:cubicBezTo>
                      <a:pt x="4878" y="1782"/>
                      <a:pt x="4185" y="508"/>
                      <a:pt x="3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 flipH="1">
                <a:off x="8411744" y="4037301"/>
                <a:ext cx="644907" cy="766882"/>
              </a:xfrm>
              <a:custGeom>
                <a:rect b="b" l="l" r="r" t="t"/>
                <a:pathLst>
                  <a:path extrusionOk="0" h="7490" w="6299">
                    <a:moveTo>
                      <a:pt x="3140" y="0"/>
                    </a:moveTo>
                    <a:cubicBezTo>
                      <a:pt x="2984" y="404"/>
                      <a:pt x="2435" y="1409"/>
                      <a:pt x="2155" y="1719"/>
                    </a:cubicBezTo>
                    <a:cubicBezTo>
                      <a:pt x="2414" y="1719"/>
                      <a:pt x="2684" y="1471"/>
                      <a:pt x="2684" y="1471"/>
                    </a:cubicBezTo>
                    <a:lnTo>
                      <a:pt x="2684" y="1471"/>
                    </a:lnTo>
                    <a:cubicBezTo>
                      <a:pt x="2362" y="1978"/>
                      <a:pt x="1980" y="2299"/>
                      <a:pt x="1679" y="2610"/>
                    </a:cubicBezTo>
                    <a:cubicBezTo>
                      <a:pt x="2010" y="2610"/>
                      <a:pt x="2611" y="2320"/>
                      <a:pt x="2611" y="2320"/>
                    </a:cubicBezTo>
                    <a:lnTo>
                      <a:pt x="2611" y="2320"/>
                    </a:lnTo>
                    <a:cubicBezTo>
                      <a:pt x="2435" y="2652"/>
                      <a:pt x="2010" y="3097"/>
                      <a:pt x="1803" y="3232"/>
                    </a:cubicBezTo>
                    <a:cubicBezTo>
                      <a:pt x="1959" y="3232"/>
                      <a:pt x="2279" y="3097"/>
                      <a:pt x="2279" y="3097"/>
                    </a:cubicBezTo>
                    <a:lnTo>
                      <a:pt x="2279" y="3097"/>
                    </a:lnTo>
                    <a:cubicBezTo>
                      <a:pt x="2279" y="3097"/>
                      <a:pt x="1834" y="3501"/>
                      <a:pt x="1503" y="3697"/>
                    </a:cubicBezTo>
                    <a:cubicBezTo>
                      <a:pt x="1803" y="3697"/>
                      <a:pt x="2238" y="3542"/>
                      <a:pt x="2238" y="3542"/>
                    </a:cubicBezTo>
                    <a:lnTo>
                      <a:pt x="2238" y="3542"/>
                    </a:lnTo>
                    <a:cubicBezTo>
                      <a:pt x="1959" y="3853"/>
                      <a:pt x="1358" y="4412"/>
                      <a:pt x="902" y="4640"/>
                    </a:cubicBezTo>
                    <a:cubicBezTo>
                      <a:pt x="938" y="4648"/>
                      <a:pt x="981" y="4651"/>
                      <a:pt x="1029" y="4651"/>
                    </a:cubicBezTo>
                    <a:cubicBezTo>
                      <a:pt x="1242" y="4651"/>
                      <a:pt x="1534" y="4588"/>
                      <a:pt x="1534" y="4588"/>
                    </a:cubicBezTo>
                    <a:lnTo>
                      <a:pt x="1534" y="4588"/>
                    </a:lnTo>
                    <a:cubicBezTo>
                      <a:pt x="1534" y="4588"/>
                      <a:pt x="1379" y="4723"/>
                      <a:pt x="1151" y="4816"/>
                    </a:cubicBezTo>
                    <a:cubicBezTo>
                      <a:pt x="1358" y="4795"/>
                      <a:pt x="1803" y="4744"/>
                      <a:pt x="1927" y="4640"/>
                    </a:cubicBezTo>
                    <a:lnTo>
                      <a:pt x="1927" y="4640"/>
                    </a:lnTo>
                    <a:cubicBezTo>
                      <a:pt x="1607" y="4992"/>
                      <a:pt x="1006" y="5334"/>
                      <a:pt x="529" y="5614"/>
                    </a:cubicBezTo>
                    <a:cubicBezTo>
                      <a:pt x="543" y="5614"/>
                      <a:pt x="556" y="5614"/>
                      <a:pt x="569" y="5614"/>
                    </a:cubicBezTo>
                    <a:cubicBezTo>
                      <a:pt x="990" y="5614"/>
                      <a:pt x="1554" y="5469"/>
                      <a:pt x="1554" y="5469"/>
                    </a:cubicBezTo>
                    <a:lnTo>
                      <a:pt x="1554" y="5469"/>
                    </a:lnTo>
                    <a:cubicBezTo>
                      <a:pt x="1202" y="5862"/>
                      <a:pt x="394" y="6307"/>
                      <a:pt x="74" y="6442"/>
                    </a:cubicBezTo>
                    <a:cubicBezTo>
                      <a:pt x="241" y="6503"/>
                      <a:pt x="424" y="6519"/>
                      <a:pt x="576" y="6519"/>
                    </a:cubicBezTo>
                    <a:cubicBezTo>
                      <a:pt x="763" y="6519"/>
                      <a:pt x="902" y="6494"/>
                      <a:pt x="902" y="6494"/>
                    </a:cubicBezTo>
                    <a:lnTo>
                      <a:pt x="902" y="6494"/>
                    </a:lnTo>
                    <a:cubicBezTo>
                      <a:pt x="902" y="6494"/>
                      <a:pt x="705" y="6577"/>
                      <a:pt x="498" y="6618"/>
                    </a:cubicBezTo>
                    <a:cubicBezTo>
                      <a:pt x="586" y="6660"/>
                      <a:pt x="706" y="6675"/>
                      <a:pt x="836" y="6675"/>
                    </a:cubicBezTo>
                    <a:cubicBezTo>
                      <a:pt x="1226" y="6675"/>
                      <a:pt x="1710" y="6535"/>
                      <a:pt x="1710" y="6535"/>
                    </a:cubicBezTo>
                    <a:lnTo>
                      <a:pt x="1710" y="6535"/>
                    </a:lnTo>
                    <a:cubicBezTo>
                      <a:pt x="1306" y="6846"/>
                      <a:pt x="1" y="7292"/>
                      <a:pt x="1" y="7292"/>
                    </a:cubicBezTo>
                    <a:cubicBezTo>
                      <a:pt x="685" y="7445"/>
                      <a:pt x="1352" y="7490"/>
                      <a:pt x="1897" y="7490"/>
                    </a:cubicBezTo>
                    <a:cubicBezTo>
                      <a:pt x="2564" y="7490"/>
                      <a:pt x="3047" y="7423"/>
                      <a:pt x="3149" y="7405"/>
                    </a:cubicBezTo>
                    <a:cubicBezTo>
                      <a:pt x="3247" y="7423"/>
                      <a:pt x="3727" y="7490"/>
                      <a:pt x="4395" y="7490"/>
                    </a:cubicBezTo>
                    <a:cubicBezTo>
                      <a:pt x="4940" y="7490"/>
                      <a:pt x="5609" y="7445"/>
                      <a:pt x="6298" y="7292"/>
                    </a:cubicBezTo>
                    <a:cubicBezTo>
                      <a:pt x="6298" y="7292"/>
                      <a:pt x="4983" y="6846"/>
                      <a:pt x="4590" y="6535"/>
                    </a:cubicBezTo>
                    <a:lnTo>
                      <a:pt x="4590" y="6535"/>
                    </a:lnTo>
                    <a:cubicBezTo>
                      <a:pt x="4590" y="6535"/>
                      <a:pt x="5067" y="6675"/>
                      <a:pt x="5455" y="6675"/>
                    </a:cubicBezTo>
                    <a:cubicBezTo>
                      <a:pt x="5584" y="6675"/>
                      <a:pt x="5703" y="6660"/>
                      <a:pt x="5791" y="6618"/>
                    </a:cubicBezTo>
                    <a:cubicBezTo>
                      <a:pt x="5594" y="6577"/>
                      <a:pt x="5387" y="6494"/>
                      <a:pt x="5387" y="6494"/>
                    </a:cubicBezTo>
                    <a:lnTo>
                      <a:pt x="5387" y="6494"/>
                    </a:lnTo>
                    <a:cubicBezTo>
                      <a:pt x="5387" y="6494"/>
                      <a:pt x="5526" y="6519"/>
                      <a:pt x="5713" y="6519"/>
                    </a:cubicBezTo>
                    <a:cubicBezTo>
                      <a:pt x="5865" y="6519"/>
                      <a:pt x="6048" y="6503"/>
                      <a:pt x="6215" y="6442"/>
                    </a:cubicBezTo>
                    <a:cubicBezTo>
                      <a:pt x="5895" y="6307"/>
                      <a:pt x="5087" y="5862"/>
                      <a:pt x="4735" y="5469"/>
                    </a:cubicBezTo>
                    <a:lnTo>
                      <a:pt x="4735" y="5469"/>
                    </a:lnTo>
                    <a:cubicBezTo>
                      <a:pt x="4735" y="5469"/>
                      <a:pt x="5299" y="5614"/>
                      <a:pt x="5729" y="5614"/>
                    </a:cubicBezTo>
                    <a:cubicBezTo>
                      <a:pt x="5743" y="5614"/>
                      <a:pt x="5757" y="5614"/>
                      <a:pt x="5770" y="5614"/>
                    </a:cubicBezTo>
                    <a:cubicBezTo>
                      <a:pt x="5294" y="5334"/>
                      <a:pt x="4682" y="4992"/>
                      <a:pt x="4362" y="4640"/>
                    </a:cubicBezTo>
                    <a:lnTo>
                      <a:pt x="4362" y="4640"/>
                    </a:lnTo>
                    <a:cubicBezTo>
                      <a:pt x="4486" y="4744"/>
                      <a:pt x="4942" y="4795"/>
                      <a:pt x="5138" y="4816"/>
                    </a:cubicBezTo>
                    <a:cubicBezTo>
                      <a:pt x="4910" y="4723"/>
                      <a:pt x="4765" y="4588"/>
                      <a:pt x="4765" y="4588"/>
                    </a:cubicBezTo>
                    <a:lnTo>
                      <a:pt x="4765" y="4588"/>
                    </a:lnTo>
                    <a:cubicBezTo>
                      <a:pt x="4765" y="4588"/>
                      <a:pt x="5050" y="4651"/>
                      <a:pt x="5261" y="4651"/>
                    </a:cubicBezTo>
                    <a:cubicBezTo>
                      <a:pt x="5308" y="4651"/>
                      <a:pt x="5351" y="4648"/>
                      <a:pt x="5387" y="4640"/>
                    </a:cubicBezTo>
                    <a:cubicBezTo>
                      <a:pt x="4942" y="4412"/>
                      <a:pt x="4330" y="3853"/>
                      <a:pt x="4061" y="3542"/>
                    </a:cubicBezTo>
                    <a:lnTo>
                      <a:pt x="4061" y="3542"/>
                    </a:lnTo>
                    <a:cubicBezTo>
                      <a:pt x="4061" y="3542"/>
                      <a:pt x="4486" y="3697"/>
                      <a:pt x="4786" y="3697"/>
                    </a:cubicBezTo>
                    <a:cubicBezTo>
                      <a:pt x="4455" y="3501"/>
                      <a:pt x="4010" y="3097"/>
                      <a:pt x="4010" y="3097"/>
                    </a:cubicBezTo>
                    <a:lnTo>
                      <a:pt x="4010" y="3097"/>
                    </a:lnTo>
                    <a:cubicBezTo>
                      <a:pt x="4010" y="3097"/>
                      <a:pt x="4330" y="3232"/>
                      <a:pt x="4486" y="3232"/>
                    </a:cubicBezTo>
                    <a:cubicBezTo>
                      <a:pt x="4279" y="3097"/>
                      <a:pt x="3854" y="2652"/>
                      <a:pt x="3678" y="2320"/>
                    </a:cubicBezTo>
                    <a:lnTo>
                      <a:pt x="3678" y="2320"/>
                    </a:lnTo>
                    <a:cubicBezTo>
                      <a:pt x="3678" y="2320"/>
                      <a:pt x="4279" y="2610"/>
                      <a:pt x="4610" y="2610"/>
                    </a:cubicBezTo>
                    <a:cubicBezTo>
                      <a:pt x="4310" y="2299"/>
                      <a:pt x="3927" y="1978"/>
                      <a:pt x="3605" y="1471"/>
                    </a:cubicBezTo>
                    <a:lnTo>
                      <a:pt x="3605" y="1471"/>
                    </a:lnTo>
                    <a:cubicBezTo>
                      <a:pt x="3605" y="1471"/>
                      <a:pt x="3885" y="1719"/>
                      <a:pt x="4134" y="1719"/>
                    </a:cubicBezTo>
                    <a:cubicBezTo>
                      <a:pt x="3854" y="1409"/>
                      <a:pt x="3305" y="404"/>
                      <a:pt x="3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10"/>
            <p:cNvSpPr/>
            <p:nvPr/>
          </p:nvSpPr>
          <p:spPr>
            <a:xfrm>
              <a:off x="28578" y="4452826"/>
              <a:ext cx="644907" cy="766882"/>
            </a:xfrm>
            <a:custGeom>
              <a:rect b="b" l="l" r="r" t="t"/>
              <a:pathLst>
                <a:path extrusionOk="0" h="7490" w="6299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oyunmintrio95/camp-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13" Type="http://schemas.openxmlformats.org/officeDocument/2006/relationships/image" Target="../media/image18.png"/><Relationship Id="rId12" Type="http://schemas.openxmlformats.org/officeDocument/2006/relationships/image" Target="../media/image9.png"/><Relationship Id="rId15" Type="http://schemas.openxmlformats.org/officeDocument/2006/relationships/image" Target="../media/image13.png"/><Relationship Id="rId14" Type="http://schemas.openxmlformats.org/officeDocument/2006/relationships/image" Target="../media/image11.png"/><Relationship Id="rId1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7"/>
          <p:cNvSpPr txBox="1"/>
          <p:nvPr>
            <p:ph type="ctrTitle"/>
          </p:nvPr>
        </p:nvSpPr>
        <p:spPr>
          <a:xfrm>
            <a:off x="1106125" y="870100"/>
            <a:ext cx="5019300" cy="9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CampenJoy</a:t>
            </a:r>
            <a:endParaRPr/>
          </a:p>
        </p:txBody>
      </p:sp>
      <p:sp>
        <p:nvSpPr>
          <p:cNvPr id="808" name="Google Shape;808;p27"/>
          <p:cNvSpPr txBox="1"/>
          <p:nvPr>
            <p:ph idx="1" type="subTitle"/>
          </p:nvPr>
        </p:nvSpPr>
        <p:spPr>
          <a:xfrm>
            <a:off x="609800" y="1819600"/>
            <a:ext cx="5019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Community Web Application Project</a:t>
            </a:r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>
            <a:off x="2387182" y="2909058"/>
            <a:ext cx="4956711" cy="1866515"/>
            <a:chOff x="2387182" y="2909058"/>
            <a:chExt cx="4956711" cy="1866515"/>
          </a:xfrm>
        </p:grpSpPr>
        <p:grpSp>
          <p:nvGrpSpPr>
            <p:cNvPr id="810" name="Google Shape;810;p27"/>
            <p:cNvGrpSpPr/>
            <p:nvPr/>
          </p:nvGrpSpPr>
          <p:grpSpPr>
            <a:xfrm>
              <a:off x="3556325" y="3935025"/>
              <a:ext cx="891874" cy="821389"/>
              <a:chOff x="766875" y="1605375"/>
              <a:chExt cx="891874" cy="821389"/>
            </a:xfrm>
          </p:grpSpPr>
          <p:sp>
            <p:nvSpPr>
              <p:cNvPr id="811" name="Google Shape;811;p27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rect b="b" l="l" r="r" t="t"/>
                <a:pathLst>
                  <a:path extrusionOk="0" h="3533" w="16117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rect b="b" l="l" r="r" t="t"/>
                <a:pathLst>
                  <a:path extrusionOk="0" h="1658" w="3336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rect b="b" l="l" r="r" t="t"/>
                <a:pathLst>
                  <a:path extrusionOk="0" h="1513" w="3211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rect b="b" l="l" r="r" t="t"/>
                <a:pathLst>
                  <a:path extrusionOk="0" h="1482" w="758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rect b="b" l="l" r="r" t="t"/>
                <a:pathLst>
                  <a:path extrusionOk="0" h="1567" w="3999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rect b="b" l="l" r="r" t="t"/>
                <a:pathLst>
                  <a:path extrusionOk="0" h="1300" w="643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rect b="b" l="l" r="r" t="t"/>
                <a:pathLst>
                  <a:path extrusionOk="0" h="2380" w="3367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rect b="b" l="l" r="r" t="t"/>
                <a:pathLst>
                  <a:path extrusionOk="0" h="1682" w="3232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rect b="b" l="l" r="r" t="t"/>
                <a:pathLst>
                  <a:path extrusionOk="0" h="1993" w="1763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rect b="b" l="l" r="r" t="t"/>
                <a:pathLst>
                  <a:path extrusionOk="0" h="2195" w="3564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rect b="b" l="l" r="r" t="t"/>
                <a:pathLst>
                  <a:path extrusionOk="0" h="1972" w="3419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rect b="b" l="l" r="r" t="t"/>
                <a:pathLst>
                  <a:path extrusionOk="0" h="1565" w="1275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rect b="b" l="l" r="r" t="t"/>
                <a:pathLst>
                  <a:path extrusionOk="0" h="2977" w="209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rect b="b" l="l" r="r" t="t"/>
                <a:pathLst>
                  <a:path extrusionOk="0" h="2880" w="1037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rect b="b" l="l" r="r" t="t"/>
                <a:pathLst>
                  <a:path extrusionOk="0" h="1595" w="1863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rect b="b" l="l" r="r" t="t"/>
                <a:pathLst>
                  <a:path extrusionOk="0" h="2595" w="2953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rect b="b" l="l" r="r" t="t"/>
                <a:pathLst>
                  <a:path extrusionOk="0" h="2529" w="2104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rect b="b" l="l" r="r" t="t"/>
                <a:pathLst>
                  <a:path extrusionOk="0" h="1919" w="200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rect b="b" l="l" r="r" t="t"/>
                <a:pathLst>
                  <a:path extrusionOk="0" h="11690" w="9085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rect b="b" l="l" r="r" t="t"/>
                <a:pathLst>
                  <a:path extrusionOk="0" h="7424" w="5988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rect b="b" l="l" r="r" t="t"/>
                <a:pathLst>
                  <a:path extrusionOk="0" h="4208" w="2539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27"/>
            <p:cNvGrpSpPr/>
            <p:nvPr/>
          </p:nvGrpSpPr>
          <p:grpSpPr>
            <a:xfrm>
              <a:off x="4448211" y="3707498"/>
              <a:ext cx="350231" cy="433964"/>
              <a:chOff x="6111736" y="1809298"/>
              <a:chExt cx="350231" cy="433964"/>
            </a:xfrm>
          </p:grpSpPr>
          <p:sp>
            <p:nvSpPr>
              <p:cNvPr id="833" name="Google Shape;833;p27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rect b="b" l="l" r="r" t="t"/>
                <a:pathLst>
                  <a:path extrusionOk="0" h="1886" w="6329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rect b="b" l="l" r="r" t="t"/>
                <a:pathLst>
                  <a:path extrusionOk="0" h="3874" w="3284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rect b="b" l="l" r="r" t="t"/>
                <a:pathLst>
                  <a:path extrusionOk="0" h="3553" w="1617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rect b="b" l="l" r="r" t="t"/>
                <a:pathLst>
                  <a:path extrusionOk="0" h="3553" w="498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rect b="b" l="l" r="r" t="t"/>
                <a:pathLst>
                  <a:path extrusionOk="0" h="986" w="757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rect b="b" l="l" r="r" t="t"/>
                <a:pathLst>
                  <a:path extrusionOk="0" h="4579" w="3222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rect b="b" l="l" r="r" t="t"/>
                <a:pathLst>
                  <a:path extrusionOk="0" h="1385" w="4176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rect b="b" l="l" r="r" t="t"/>
                <a:pathLst>
                  <a:path extrusionOk="0" h="778" w="3822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rect b="b" l="l" r="r" t="t"/>
                <a:pathLst>
                  <a:path extrusionOk="0" h="198" w="3822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rect b="b" l="l" r="r" t="t"/>
                <a:pathLst>
                  <a:path extrusionOk="0" h="364" w="4176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4" name="Google Shape;844;p27"/>
            <p:cNvGrpSpPr/>
            <p:nvPr/>
          </p:nvGrpSpPr>
          <p:grpSpPr>
            <a:xfrm>
              <a:off x="5267608" y="4357548"/>
              <a:ext cx="875895" cy="418025"/>
              <a:chOff x="5497033" y="3332223"/>
              <a:chExt cx="875895" cy="418025"/>
            </a:xfrm>
          </p:grpSpPr>
          <p:sp>
            <p:nvSpPr>
              <p:cNvPr id="845" name="Google Shape;845;p27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7"/>
            <p:cNvGrpSpPr/>
            <p:nvPr/>
          </p:nvGrpSpPr>
          <p:grpSpPr>
            <a:xfrm>
              <a:off x="2387182" y="3707502"/>
              <a:ext cx="769247" cy="847731"/>
              <a:chOff x="5460294" y="2819789"/>
              <a:chExt cx="769247" cy="847731"/>
            </a:xfrm>
          </p:grpSpPr>
          <p:sp>
            <p:nvSpPr>
              <p:cNvPr id="853" name="Google Shape;853;p27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rect b="b" l="l" r="r" t="t"/>
                <a:pathLst>
                  <a:path extrusionOk="0" h="2974" w="13901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rect b="b" l="l" r="r" t="t"/>
                <a:pathLst>
                  <a:path extrusionOk="0" h="5687" w="7593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rect b="b" l="l" r="r" t="t"/>
                <a:pathLst>
                  <a:path extrusionOk="0" h="13651" w="6392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rect b="b" l="l" r="r" t="t"/>
                <a:pathLst>
                  <a:path extrusionOk="0" h="13236" w="5408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rect b="b" l="l" r="r" t="t"/>
                <a:pathLst>
                  <a:path extrusionOk="0" h="5656" w="4694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rect b="b" l="l" r="r" t="t"/>
                <a:pathLst>
                  <a:path extrusionOk="0" h="5239" w="5159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rect b="b" l="l" r="r" t="t"/>
                <a:pathLst>
                  <a:path extrusionOk="0" h="3551" w="10286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rect b="b" l="l" r="r" t="t"/>
                <a:pathLst>
                  <a:path extrusionOk="0" h="1534" w="4279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rect b="b" l="l" r="r" t="t"/>
                <a:pathLst>
                  <a:path extrusionOk="0" h="2984" w="5801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27"/>
            <p:cNvGrpSpPr/>
            <p:nvPr/>
          </p:nvGrpSpPr>
          <p:grpSpPr>
            <a:xfrm>
              <a:off x="5061759" y="2909058"/>
              <a:ext cx="2282134" cy="1217478"/>
              <a:chOff x="2736683" y="2864055"/>
              <a:chExt cx="1560220" cy="832293"/>
            </a:xfrm>
          </p:grpSpPr>
          <p:sp>
            <p:nvSpPr>
              <p:cNvPr id="863" name="Google Shape;863;p27"/>
              <p:cNvSpPr/>
              <p:nvPr/>
            </p:nvSpPr>
            <p:spPr>
              <a:xfrm>
                <a:off x="2739007" y="2864055"/>
                <a:ext cx="1549284" cy="832276"/>
              </a:xfrm>
              <a:custGeom>
                <a:rect b="b" l="l" r="r" t="t"/>
                <a:pathLst>
                  <a:path extrusionOk="0" h="15040" w="27997">
                    <a:moveTo>
                      <a:pt x="12957" y="0"/>
                    </a:moveTo>
                    <a:cubicBezTo>
                      <a:pt x="10678" y="5811"/>
                      <a:pt x="0" y="15040"/>
                      <a:pt x="0" y="15040"/>
                    </a:cubicBezTo>
                    <a:lnTo>
                      <a:pt x="27996" y="15040"/>
                    </a:lnTo>
                    <a:cubicBezTo>
                      <a:pt x="22290" y="12139"/>
                      <a:pt x="12957" y="0"/>
                      <a:pt x="129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309881" y="2951767"/>
                <a:ext cx="296941" cy="744566"/>
              </a:xfrm>
              <a:custGeom>
                <a:rect b="b" l="l" r="r" t="t"/>
                <a:pathLst>
                  <a:path extrusionOk="0" h="13455" w="5366">
                    <a:moveTo>
                      <a:pt x="2724" y="1"/>
                    </a:moveTo>
                    <a:lnTo>
                      <a:pt x="0" y="13455"/>
                    </a:lnTo>
                    <a:lnTo>
                      <a:pt x="5365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2739007" y="2864055"/>
                <a:ext cx="717008" cy="832276"/>
              </a:xfrm>
              <a:custGeom>
                <a:rect b="b" l="l" r="r" t="t"/>
                <a:pathLst>
                  <a:path extrusionOk="0" h="15040" w="12957">
                    <a:moveTo>
                      <a:pt x="12957" y="0"/>
                    </a:moveTo>
                    <a:lnTo>
                      <a:pt x="12957" y="0"/>
                    </a:lnTo>
                    <a:cubicBezTo>
                      <a:pt x="10678" y="5811"/>
                      <a:pt x="0" y="15040"/>
                      <a:pt x="0" y="15040"/>
                    </a:cubicBezTo>
                    <a:lnTo>
                      <a:pt x="2072" y="15040"/>
                    </a:lnTo>
                    <a:cubicBezTo>
                      <a:pt x="4143" y="13248"/>
                      <a:pt x="10264" y="7510"/>
                      <a:pt x="12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3309881" y="2951767"/>
                <a:ext cx="150739" cy="744566"/>
              </a:xfrm>
              <a:custGeom>
                <a:rect b="b" l="l" r="r" t="t"/>
                <a:pathLst>
                  <a:path extrusionOk="0" h="13455" w="2724">
                    <a:moveTo>
                      <a:pt x="2724" y="1"/>
                    </a:moveTo>
                    <a:lnTo>
                      <a:pt x="0" y="13455"/>
                    </a:lnTo>
                    <a:lnTo>
                      <a:pt x="1626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3606774" y="3617215"/>
                <a:ext cx="17265" cy="79133"/>
              </a:xfrm>
              <a:custGeom>
                <a:rect b="b" l="l" r="r" t="t"/>
                <a:pathLst>
                  <a:path extrusionOk="0" h="1430" w="312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3301249" y="3617215"/>
                <a:ext cx="17265" cy="79133"/>
              </a:xfrm>
              <a:custGeom>
                <a:rect b="b" l="l" r="r" t="t"/>
                <a:pathLst>
                  <a:path extrusionOk="0" h="1430" w="312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2736683" y="3617215"/>
                <a:ext cx="16657" cy="79133"/>
              </a:xfrm>
              <a:custGeom>
                <a:rect b="b" l="l" r="r" t="t"/>
                <a:pathLst>
                  <a:path extrusionOk="0" h="1430" w="301">
                    <a:moveTo>
                      <a:pt x="1" y="0"/>
                    </a:moveTo>
                    <a:lnTo>
                      <a:pt x="1" y="1430"/>
                    </a:lnTo>
                    <a:lnTo>
                      <a:pt x="301" y="143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4279693" y="3617215"/>
                <a:ext cx="17210" cy="79133"/>
              </a:xfrm>
              <a:custGeom>
                <a:rect b="b" l="l" r="r" t="t"/>
                <a:pathLst>
                  <a:path extrusionOk="0" h="1430" w="311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71" name="Google Shape;8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25" y="847250"/>
            <a:ext cx="1346025" cy="8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27"/>
          <p:cNvSpPr txBox="1"/>
          <p:nvPr>
            <p:ph idx="1" type="subTitle"/>
          </p:nvPr>
        </p:nvSpPr>
        <p:spPr>
          <a:xfrm>
            <a:off x="6412275" y="2026900"/>
            <a:ext cx="2055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Hayoung Cheon</a:t>
            </a:r>
            <a:endParaRPr b="1" sz="1800"/>
          </a:p>
        </p:txBody>
      </p:sp>
      <p:sp>
        <p:nvSpPr>
          <p:cNvPr id="873" name="Google Shape;873;p27"/>
          <p:cNvSpPr txBox="1"/>
          <p:nvPr>
            <p:ph idx="1" type="subTitle"/>
          </p:nvPr>
        </p:nvSpPr>
        <p:spPr>
          <a:xfrm>
            <a:off x="4534375" y="2436400"/>
            <a:ext cx="4218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https://github.com/oyunmintrio95/camp-project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6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579275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 txBox="1"/>
          <p:nvPr/>
        </p:nvSpPr>
        <p:spPr>
          <a:xfrm>
            <a:off x="697538" y="1017713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Frontend</a:t>
            </a:r>
            <a:endParaRPr sz="2200">
              <a:solidFill>
                <a:schemeClr val="dk2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1075" name="Google Shape;1075;p36"/>
          <p:cNvSpPr/>
          <p:nvPr/>
        </p:nvSpPr>
        <p:spPr>
          <a:xfrm>
            <a:off x="3450063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 txBox="1"/>
          <p:nvPr/>
        </p:nvSpPr>
        <p:spPr>
          <a:xfrm>
            <a:off x="3568325" y="1017713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Backend</a:t>
            </a:r>
            <a:endParaRPr sz="2200">
              <a:solidFill>
                <a:schemeClr val="dk2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1077" name="Google Shape;1077;p36"/>
          <p:cNvSpPr/>
          <p:nvPr/>
        </p:nvSpPr>
        <p:spPr>
          <a:xfrm>
            <a:off x="6320850" y="1224638"/>
            <a:ext cx="2473200" cy="332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 txBox="1"/>
          <p:nvPr/>
        </p:nvSpPr>
        <p:spPr>
          <a:xfrm>
            <a:off x="6439113" y="1017713"/>
            <a:ext cx="14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DB/API</a:t>
            </a:r>
            <a:endParaRPr sz="2200">
              <a:solidFill>
                <a:schemeClr val="dk2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1079" name="Google Shape;1079;p36"/>
          <p:cNvSpPr txBox="1"/>
          <p:nvPr/>
        </p:nvSpPr>
        <p:spPr>
          <a:xfrm>
            <a:off x="5469075" y="4805100"/>
            <a:ext cx="35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Credit of images: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“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https://icons8.com”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Flaticon, icons8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080" name="Google Shape;10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87" y="1741350"/>
            <a:ext cx="600150" cy="71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600" y="3008538"/>
            <a:ext cx="600150" cy="76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200" y="2976615"/>
            <a:ext cx="600150" cy="8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1801" y="1835925"/>
            <a:ext cx="600150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1525" y="1835925"/>
            <a:ext cx="600150" cy="6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6"/>
          <p:cNvSpPr txBox="1"/>
          <p:nvPr/>
        </p:nvSpPr>
        <p:spPr>
          <a:xfrm>
            <a:off x="558450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React JS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6" name="Google Shape;1086;p36"/>
          <p:cNvSpPr txBox="1"/>
          <p:nvPr/>
        </p:nvSpPr>
        <p:spPr>
          <a:xfrm>
            <a:off x="1342175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HTML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7" name="Google Shape;1087;p36"/>
          <p:cNvSpPr txBox="1"/>
          <p:nvPr/>
        </p:nvSpPr>
        <p:spPr>
          <a:xfrm>
            <a:off x="2105100" y="2460788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CSS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8" name="Google Shape;1088;p36"/>
          <p:cNvSpPr txBox="1"/>
          <p:nvPr/>
        </p:nvSpPr>
        <p:spPr>
          <a:xfrm>
            <a:off x="731275" y="387650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Bootstrap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9" name="Google Shape;1089;p36"/>
          <p:cNvSpPr txBox="1"/>
          <p:nvPr/>
        </p:nvSpPr>
        <p:spPr>
          <a:xfrm>
            <a:off x="1829275" y="3780875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React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Bootstrap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0" name="Google Shape;109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7175" y="1801000"/>
            <a:ext cx="600150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2275" y="3088725"/>
            <a:ext cx="600150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8023" y="3051325"/>
            <a:ext cx="719450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1744" y="1570844"/>
            <a:ext cx="889949" cy="8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36"/>
          <p:cNvSpPr txBox="1"/>
          <p:nvPr/>
        </p:nvSpPr>
        <p:spPr>
          <a:xfrm>
            <a:off x="3623025" y="2555950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Java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5" name="Google Shape;1095;p36"/>
          <p:cNvSpPr txBox="1"/>
          <p:nvPr/>
        </p:nvSpPr>
        <p:spPr>
          <a:xfrm>
            <a:off x="4675750" y="2544838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Spring boot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6" name="Google Shape;1096;p36"/>
          <p:cNvSpPr txBox="1"/>
          <p:nvPr/>
        </p:nvSpPr>
        <p:spPr>
          <a:xfrm>
            <a:off x="3476900" y="36888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Maven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7" name="Google Shape;1097;p36"/>
          <p:cNvSpPr txBox="1"/>
          <p:nvPr/>
        </p:nvSpPr>
        <p:spPr>
          <a:xfrm>
            <a:off x="4274825" y="36888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JUnit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8" name="Google Shape;1098;p36"/>
          <p:cNvSpPr txBox="1"/>
          <p:nvPr/>
        </p:nvSpPr>
        <p:spPr>
          <a:xfrm>
            <a:off x="5006825" y="32547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Mockito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9" name="Google Shape;1099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64625" y="3196400"/>
            <a:ext cx="760600" cy="7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67600" y="1570850"/>
            <a:ext cx="889949" cy="88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05525" y="3591425"/>
            <a:ext cx="719450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45225" y="2830475"/>
            <a:ext cx="824451" cy="8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81675" y="1491575"/>
            <a:ext cx="1048500" cy="10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36"/>
          <p:cNvSpPr txBox="1"/>
          <p:nvPr/>
        </p:nvSpPr>
        <p:spPr>
          <a:xfrm>
            <a:off x="6320850" y="260833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MySQL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5" name="Google Shape;1105;p36"/>
          <p:cNvSpPr txBox="1"/>
          <p:nvPr/>
        </p:nvSpPr>
        <p:spPr>
          <a:xfrm>
            <a:off x="7616250" y="25671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NPS API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6" name="Google Shape;1106;p36"/>
          <p:cNvSpPr txBox="1"/>
          <p:nvPr/>
        </p:nvSpPr>
        <p:spPr>
          <a:xfrm>
            <a:off x="7414550" y="347248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AWS S3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6586875" y="3876500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Google Map API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113" name="Google Shape;1113;p37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114" name="Google Shape;1114;p37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1115" name="Google Shape;1115;p37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1116" name="Google Shape;1116;p37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37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129" name="Google Shape;1129;p37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6" name="Google Shape;1136;p37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137" name="Google Shape;1137;p37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8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</a:t>
            </a:r>
            <a:endParaRPr/>
          </a:p>
        </p:txBody>
      </p:sp>
      <p:sp>
        <p:nvSpPr>
          <p:cNvPr id="1146" name="Google Shape;1146;p38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1148" name="Google Shape;1148;p38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1" name="Google Shape;1161;p38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162" name="Google Shape;1162;p38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9" name="Google Shape;1169;p38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170" name="Google Shape;1170;p38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9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Potentials</a:t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872750" y="162217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 txBox="1"/>
          <p:nvPr>
            <p:ph idx="4294967295" type="subTitle"/>
          </p:nvPr>
        </p:nvSpPr>
        <p:spPr>
          <a:xfrm>
            <a:off x="792925" y="1570725"/>
            <a:ext cx="4641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 campmates and create group camp meeting.</a:t>
            </a:r>
            <a:endParaRPr b="1" sz="1400"/>
          </a:p>
        </p:txBody>
      </p:sp>
      <p:sp>
        <p:nvSpPr>
          <p:cNvPr id="1181" name="Google Shape;1181;p39"/>
          <p:cNvSpPr/>
          <p:nvPr/>
        </p:nvSpPr>
        <p:spPr>
          <a:xfrm>
            <a:off x="838100" y="2765050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"/>
          <p:cNvSpPr txBox="1"/>
          <p:nvPr>
            <p:ph idx="4294967295" type="subTitle"/>
          </p:nvPr>
        </p:nvSpPr>
        <p:spPr>
          <a:xfrm>
            <a:off x="1266950" y="2622825"/>
            <a:ext cx="48291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store where users can sell and buy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Camping equipments from each other</a:t>
            </a:r>
            <a:endParaRPr b="1"/>
          </a:p>
        </p:txBody>
      </p:sp>
      <p:pic>
        <p:nvPicPr>
          <p:cNvPr id="1183" name="Google Shape;11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400" y="1182400"/>
            <a:ext cx="3860275" cy="25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0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189" name="Google Shape;1189;p40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grpSp>
        <p:nvGrpSpPr>
          <p:cNvPr id="1190" name="Google Shape;1190;p40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1191" name="Google Shape;1191;p40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0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40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2" name="Google Shape;1212;p40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213" name="Google Shape;1213;p40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1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872750" y="14710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1"/>
          <p:cNvSpPr txBox="1"/>
          <p:nvPr>
            <p:ph idx="4294967295" type="subTitle"/>
          </p:nvPr>
        </p:nvSpPr>
        <p:spPr>
          <a:xfrm>
            <a:off x="820075" y="1414475"/>
            <a:ext cx="4641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campground API didn’t work.</a:t>
            </a:r>
            <a:endParaRPr b="1" sz="1400"/>
          </a:p>
        </p:txBody>
      </p:sp>
      <p:sp>
        <p:nvSpPr>
          <p:cNvPr id="1224" name="Google Shape;1224;p41"/>
          <p:cNvSpPr/>
          <p:nvPr/>
        </p:nvSpPr>
        <p:spPr>
          <a:xfrm>
            <a:off x="872750" y="2311950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1"/>
          <p:cNvSpPr txBox="1"/>
          <p:nvPr>
            <p:ph idx="4294967295" type="subTitle"/>
          </p:nvPr>
        </p:nvSpPr>
        <p:spPr>
          <a:xfrm>
            <a:off x="1301600" y="2193288"/>
            <a:ext cx="48291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Uploading Images using Amazon S3 Bucket.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Finding logic to post review and upload image at the same time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26" name="Google Shape;1226;p41"/>
          <p:cNvSpPr/>
          <p:nvPr/>
        </p:nvSpPr>
        <p:spPr>
          <a:xfrm>
            <a:off x="872750" y="32271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1"/>
          <p:cNvSpPr txBox="1"/>
          <p:nvPr>
            <p:ph idx="4294967295" type="subTitle"/>
          </p:nvPr>
        </p:nvSpPr>
        <p:spPr>
          <a:xfrm>
            <a:off x="1301600" y="3167600"/>
            <a:ext cx="4611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Manipulating Google API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28" name="Google Shape;1228;p41"/>
          <p:cNvPicPr preferRelativeResize="0"/>
          <p:nvPr/>
        </p:nvPicPr>
        <p:blipFill rotWithShape="1">
          <a:blip r:embed="rId3">
            <a:alphaModFix/>
          </a:blip>
          <a:srcRect b="0" l="12778" r="15792" t="0"/>
          <a:stretch/>
        </p:blipFill>
        <p:spPr>
          <a:xfrm>
            <a:off x="6238925" y="1180925"/>
            <a:ext cx="2684602" cy="25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2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34" name="Google Shape;1234;p42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grpSp>
        <p:nvGrpSpPr>
          <p:cNvPr id="1235" name="Google Shape;1235;p42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1236" name="Google Shape;1236;p42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1237" name="Google Shape;1237;p42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2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2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2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2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2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2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2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2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2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9" name="Google Shape;1249;p42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250" name="Google Shape;1250;p42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7" name="Google Shape;1257;p42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258" name="Google Shape;1258;p42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3"/>
          <p:cNvSpPr txBox="1"/>
          <p:nvPr>
            <p:ph type="ctrTitle"/>
          </p:nvPr>
        </p:nvSpPr>
        <p:spPr>
          <a:xfrm>
            <a:off x="2382300" y="1366925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67" name="Google Shape;1267;p43"/>
          <p:cNvSpPr txBox="1"/>
          <p:nvPr/>
        </p:nvSpPr>
        <p:spPr>
          <a:xfrm>
            <a:off x="2382300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Logo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TechIcons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icons8,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Pixabay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68" name="Google Shape;1268;p43"/>
          <p:cNvSpPr/>
          <p:nvPr/>
        </p:nvSpPr>
        <p:spPr>
          <a:xfrm>
            <a:off x="5464030" y="3106815"/>
            <a:ext cx="388846" cy="317145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79" name="Google Shape;879;p28"/>
          <p:cNvSpPr txBox="1"/>
          <p:nvPr>
            <p:ph idx="2" type="title"/>
          </p:nvPr>
        </p:nvSpPr>
        <p:spPr>
          <a:xfrm>
            <a:off x="10015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0" name="Google Shape;880;p28"/>
          <p:cNvSpPr txBox="1"/>
          <p:nvPr>
            <p:ph idx="3" type="title"/>
          </p:nvPr>
        </p:nvSpPr>
        <p:spPr>
          <a:xfrm>
            <a:off x="1009050" y="27618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81" name="Google Shape;881;p28"/>
          <p:cNvSpPr txBox="1"/>
          <p:nvPr>
            <p:ph idx="4" type="title"/>
          </p:nvPr>
        </p:nvSpPr>
        <p:spPr>
          <a:xfrm>
            <a:off x="31068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2" name="Google Shape;882;p28"/>
          <p:cNvSpPr txBox="1"/>
          <p:nvPr>
            <p:ph idx="5" type="title"/>
          </p:nvPr>
        </p:nvSpPr>
        <p:spPr>
          <a:xfrm>
            <a:off x="3106800" y="27618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83" name="Google Shape;883;p28"/>
          <p:cNvSpPr txBox="1"/>
          <p:nvPr>
            <p:ph idx="6" type="title"/>
          </p:nvPr>
        </p:nvSpPr>
        <p:spPr>
          <a:xfrm>
            <a:off x="5314525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4" name="Google Shape;884;p28"/>
          <p:cNvSpPr txBox="1"/>
          <p:nvPr>
            <p:ph idx="7" type="title"/>
          </p:nvPr>
        </p:nvSpPr>
        <p:spPr>
          <a:xfrm>
            <a:off x="5357400" y="27618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85" name="Google Shape;885;p28"/>
          <p:cNvSpPr txBox="1"/>
          <p:nvPr>
            <p:ph idx="1" type="subTitle"/>
          </p:nvPr>
        </p:nvSpPr>
        <p:spPr>
          <a:xfrm>
            <a:off x="125925" y="2010425"/>
            <a:ext cx="27414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Developer</a:t>
            </a:r>
            <a:endParaRPr/>
          </a:p>
        </p:txBody>
      </p:sp>
      <p:sp>
        <p:nvSpPr>
          <p:cNvPr id="886" name="Google Shape;886;p28"/>
          <p:cNvSpPr txBox="1"/>
          <p:nvPr>
            <p:ph idx="8" type="subTitle"/>
          </p:nvPr>
        </p:nvSpPr>
        <p:spPr>
          <a:xfrm>
            <a:off x="2321400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endParaRPr/>
          </a:p>
        </p:txBody>
      </p:sp>
      <p:sp>
        <p:nvSpPr>
          <p:cNvPr id="887" name="Google Shape;887;p28"/>
          <p:cNvSpPr txBox="1"/>
          <p:nvPr>
            <p:ph idx="9" type="subTitle"/>
          </p:nvPr>
        </p:nvSpPr>
        <p:spPr>
          <a:xfrm>
            <a:off x="4529125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888" name="Google Shape;888;p28"/>
          <p:cNvSpPr txBox="1"/>
          <p:nvPr>
            <p:ph idx="13" type="subTitle"/>
          </p:nvPr>
        </p:nvSpPr>
        <p:spPr>
          <a:xfrm>
            <a:off x="223650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889" name="Google Shape;889;p28"/>
          <p:cNvSpPr txBox="1"/>
          <p:nvPr>
            <p:ph idx="14" type="subTitle"/>
          </p:nvPr>
        </p:nvSpPr>
        <p:spPr>
          <a:xfrm>
            <a:off x="2321400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0" name="Google Shape;890;p28"/>
          <p:cNvSpPr txBox="1"/>
          <p:nvPr>
            <p:ph idx="15" type="subTitle"/>
          </p:nvPr>
        </p:nvSpPr>
        <p:spPr>
          <a:xfrm>
            <a:off x="4572000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Prospects</a:t>
            </a:r>
            <a:endParaRPr/>
          </a:p>
        </p:txBody>
      </p:sp>
      <p:sp>
        <p:nvSpPr>
          <p:cNvPr id="891" name="Google Shape;891;p28"/>
          <p:cNvSpPr txBox="1"/>
          <p:nvPr>
            <p:ph idx="7" type="title"/>
          </p:nvPr>
        </p:nvSpPr>
        <p:spPr>
          <a:xfrm>
            <a:off x="7437075" y="27618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92" name="Google Shape;892;p28"/>
          <p:cNvSpPr txBox="1"/>
          <p:nvPr>
            <p:ph idx="15" type="subTitle"/>
          </p:nvPr>
        </p:nvSpPr>
        <p:spPr>
          <a:xfrm>
            <a:off x="6651675" y="3291500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893" name="Google Shape;893;p28"/>
          <p:cNvSpPr txBox="1"/>
          <p:nvPr>
            <p:ph idx="6" type="title"/>
          </p:nvPr>
        </p:nvSpPr>
        <p:spPr>
          <a:xfrm>
            <a:off x="7437075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4" name="Google Shape;894;p28"/>
          <p:cNvSpPr txBox="1"/>
          <p:nvPr>
            <p:ph idx="9" type="subTitle"/>
          </p:nvPr>
        </p:nvSpPr>
        <p:spPr>
          <a:xfrm>
            <a:off x="6651675" y="2010425"/>
            <a:ext cx="23055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9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Developer</a:t>
            </a:r>
            <a:endParaRPr/>
          </a:p>
        </p:txBody>
      </p:sp>
      <p:sp>
        <p:nvSpPr>
          <p:cNvPr id="900" name="Google Shape;900;p29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01" name="Google Shape;901;p29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902" name="Google Shape;902;p29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903" name="Google Shape;903;p29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9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916" name="Google Shape;916;p29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3" name="Google Shape;923;p29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924" name="Google Shape;924;p29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0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Software Engineer? Why Dev10?</a:t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872750" y="14710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 txBox="1"/>
          <p:nvPr>
            <p:ph idx="4294967295" type="subTitle"/>
          </p:nvPr>
        </p:nvSpPr>
        <p:spPr>
          <a:xfrm>
            <a:off x="1301600" y="1328800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Like a puzzle!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Problem Solving Process!</a:t>
            </a:r>
            <a:endParaRPr b="1"/>
          </a:p>
        </p:txBody>
      </p:sp>
      <p:sp>
        <p:nvSpPr>
          <p:cNvPr id="935" name="Google Shape;935;p30"/>
          <p:cNvSpPr/>
          <p:nvPr/>
        </p:nvSpPr>
        <p:spPr>
          <a:xfrm>
            <a:off x="872750" y="2311950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 txBox="1"/>
          <p:nvPr>
            <p:ph idx="4294967295" type="subTitle"/>
          </p:nvPr>
        </p:nvSpPr>
        <p:spPr>
          <a:xfrm>
            <a:off x="1301600" y="2169725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Tangible!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Can see the result immediately!</a:t>
            </a:r>
            <a:endParaRPr b="1"/>
          </a:p>
        </p:txBody>
      </p:sp>
      <p:sp>
        <p:nvSpPr>
          <p:cNvPr id="937" name="Google Shape;937;p30"/>
          <p:cNvSpPr/>
          <p:nvPr/>
        </p:nvSpPr>
        <p:spPr>
          <a:xfrm>
            <a:off x="872750" y="31143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 txBox="1"/>
          <p:nvPr>
            <p:ph idx="4294967295" type="subTitle"/>
          </p:nvPr>
        </p:nvSpPr>
        <p:spPr>
          <a:xfrm>
            <a:off x="1301600" y="2972100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Endless Learning!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Chance to develop myself!</a:t>
            </a:r>
            <a:endParaRPr b="1"/>
          </a:p>
        </p:txBody>
      </p:sp>
      <p:sp>
        <p:nvSpPr>
          <p:cNvPr id="939" name="Google Shape;939;p30"/>
          <p:cNvSpPr/>
          <p:nvPr/>
        </p:nvSpPr>
        <p:spPr>
          <a:xfrm>
            <a:off x="5055475" y="1207425"/>
            <a:ext cx="3316200" cy="32694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40" name="Google Shape;940;p30"/>
          <p:cNvPicPr preferRelativeResize="0"/>
          <p:nvPr/>
        </p:nvPicPr>
        <p:blipFill rotWithShape="1">
          <a:blip r:embed="rId3">
            <a:alphaModFix/>
          </a:blip>
          <a:srcRect b="8745" l="16524" r="14680" t="3094"/>
          <a:stretch/>
        </p:blipFill>
        <p:spPr>
          <a:xfrm>
            <a:off x="5778699" y="1594900"/>
            <a:ext cx="1795850" cy="24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946" name="Google Shape;946;p31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948" name="Google Shape;948;p31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949" name="Google Shape;949;p31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1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962" name="Google Shape;962;p31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9" name="Google Shape;969;p31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970" name="Google Shape;970;p31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Problem?</a:t>
            </a:r>
            <a:endParaRPr/>
          </a:p>
        </p:txBody>
      </p:sp>
      <p:sp>
        <p:nvSpPr>
          <p:cNvPr id="979" name="Google Shape;979;p32"/>
          <p:cNvSpPr/>
          <p:nvPr/>
        </p:nvSpPr>
        <p:spPr>
          <a:xfrm>
            <a:off x="872750" y="14710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2"/>
          <p:cNvSpPr txBox="1"/>
          <p:nvPr>
            <p:ph idx="4294967295" type="subTitle"/>
          </p:nvPr>
        </p:nvSpPr>
        <p:spPr>
          <a:xfrm>
            <a:off x="820075" y="1414475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 to compare campsite locations</a:t>
            </a:r>
            <a:endParaRPr b="1"/>
          </a:p>
        </p:txBody>
      </p:sp>
      <p:sp>
        <p:nvSpPr>
          <p:cNvPr id="981" name="Google Shape;981;p32"/>
          <p:cNvSpPr/>
          <p:nvPr/>
        </p:nvSpPr>
        <p:spPr>
          <a:xfrm>
            <a:off x="872750" y="2311950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"/>
          <p:cNvSpPr txBox="1"/>
          <p:nvPr>
            <p:ph idx="4294967295" type="subTitle"/>
          </p:nvPr>
        </p:nvSpPr>
        <p:spPr>
          <a:xfrm>
            <a:off x="1301600" y="2169725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 much work to access all campsites’ websites</a:t>
            </a:r>
            <a:endParaRPr b="1"/>
          </a:p>
        </p:txBody>
      </p:sp>
      <p:sp>
        <p:nvSpPr>
          <p:cNvPr id="983" name="Google Shape;983;p32"/>
          <p:cNvSpPr/>
          <p:nvPr/>
        </p:nvSpPr>
        <p:spPr>
          <a:xfrm>
            <a:off x="872750" y="31143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 txBox="1"/>
          <p:nvPr>
            <p:ph idx="4294967295" type="subTitle"/>
          </p:nvPr>
        </p:nvSpPr>
        <p:spPr>
          <a:xfrm>
            <a:off x="1301600" y="2972100"/>
            <a:ext cx="3520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 to collect campers’ experience at certain campsite.</a:t>
            </a:r>
            <a:endParaRPr b="1"/>
          </a:p>
        </p:txBody>
      </p:sp>
      <p:pic>
        <p:nvPicPr>
          <p:cNvPr id="985" name="Google Shape;985;p32"/>
          <p:cNvPicPr preferRelativeResize="0"/>
          <p:nvPr/>
        </p:nvPicPr>
        <p:blipFill rotWithShape="1">
          <a:blip r:embed="rId3">
            <a:alphaModFix/>
          </a:blip>
          <a:srcRect b="0" l="20918" r="20485" t="0"/>
          <a:stretch/>
        </p:blipFill>
        <p:spPr>
          <a:xfrm>
            <a:off x="5829975" y="1440850"/>
            <a:ext cx="2353675" cy="2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2"/>
          <p:cNvSpPr txBox="1"/>
          <p:nvPr>
            <p:ph idx="4294967295" type="subTitle"/>
          </p:nvPr>
        </p:nvSpPr>
        <p:spPr>
          <a:xfrm>
            <a:off x="1356500" y="4179825"/>
            <a:ext cx="3411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Create CampenJoy!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87" name="Google Shape;987;p32"/>
          <p:cNvGrpSpPr/>
          <p:nvPr/>
        </p:nvGrpSpPr>
        <p:grpSpPr>
          <a:xfrm rot="5400000">
            <a:off x="2315027" y="3699034"/>
            <a:ext cx="396777" cy="406973"/>
            <a:chOff x="4854075" y="2527625"/>
            <a:chExt cx="56000" cy="59050"/>
          </a:xfrm>
        </p:grpSpPr>
        <p:sp>
          <p:nvSpPr>
            <p:cNvPr id="988" name="Google Shape;988;p32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endParaRPr/>
          </a:p>
        </p:txBody>
      </p:sp>
      <p:sp>
        <p:nvSpPr>
          <p:cNvPr id="995" name="Google Shape;995;p33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996" name="Google Shape;996;p33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997" name="Google Shape;997;p33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998" name="Google Shape;998;p33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33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011" name="Google Shape;1011;p33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8" name="Google Shape;1018;p33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019" name="Google Shape;1019;p33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 txBox="1"/>
          <p:nvPr>
            <p:ph type="title"/>
          </p:nvPr>
        </p:nvSpPr>
        <p:spPr>
          <a:xfrm>
            <a:off x="720000" y="445025"/>
            <a:ext cx="72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the Problems!</a:t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872750" y="14710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4"/>
          <p:cNvSpPr txBox="1"/>
          <p:nvPr>
            <p:ph idx="4294967295" type="subTitle"/>
          </p:nvPr>
        </p:nvSpPr>
        <p:spPr>
          <a:xfrm>
            <a:off x="820075" y="1414475"/>
            <a:ext cx="4641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 to compare campsite locations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 </a:t>
            </a:r>
            <a:r>
              <a:rPr b="1" lang="en" sz="1400"/>
              <a:t>Users</a:t>
            </a:r>
            <a:r>
              <a:rPr b="1" lang="en" sz="1400"/>
              <a:t> can see the all the campsites in one map</a:t>
            </a:r>
            <a:endParaRPr b="1" sz="1400"/>
          </a:p>
        </p:txBody>
      </p:sp>
      <p:sp>
        <p:nvSpPr>
          <p:cNvPr id="1030" name="Google Shape;1030;p34"/>
          <p:cNvSpPr/>
          <p:nvPr/>
        </p:nvSpPr>
        <p:spPr>
          <a:xfrm>
            <a:off x="872750" y="2311950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4"/>
          <p:cNvSpPr txBox="1"/>
          <p:nvPr>
            <p:ph idx="4294967295" type="subTitle"/>
          </p:nvPr>
        </p:nvSpPr>
        <p:spPr>
          <a:xfrm>
            <a:off x="1301600" y="2169725"/>
            <a:ext cx="48291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 much work to access all campsites’ websites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 </a:t>
            </a:r>
            <a:r>
              <a:rPr b="1" lang="en" sz="1400"/>
              <a:t>Users can save all favorite campsites in one page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2" name="Google Shape;1032;p34"/>
          <p:cNvSpPr/>
          <p:nvPr/>
        </p:nvSpPr>
        <p:spPr>
          <a:xfrm>
            <a:off x="872750" y="3114325"/>
            <a:ext cx="245400" cy="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4"/>
          <p:cNvSpPr txBox="1"/>
          <p:nvPr>
            <p:ph idx="4294967295" type="subTitle"/>
          </p:nvPr>
        </p:nvSpPr>
        <p:spPr>
          <a:xfrm>
            <a:off x="1301600" y="2972100"/>
            <a:ext cx="4611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Difficult to collect campers’ experience at certain campsite.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 </a:t>
            </a:r>
            <a:r>
              <a:rPr b="1" lang="en" sz="1400"/>
              <a:t>Users can share and get real experiences for each campsites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34" name="Google Shape;1034;p34"/>
          <p:cNvPicPr preferRelativeResize="0"/>
          <p:nvPr/>
        </p:nvPicPr>
        <p:blipFill rotWithShape="1">
          <a:blip r:embed="rId3">
            <a:alphaModFix/>
          </a:blip>
          <a:srcRect b="0" l="12778" r="15792" t="0"/>
          <a:stretch/>
        </p:blipFill>
        <p:spPr>
          <a:xfrm>
            <a:off x="6096050" y="1414475"/>
            <a:ext cx="2684602" cy="25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5"/>
          <p:cNvSpPr txBox="1"/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40" name="Google Shape;1040;p35"/>
          <p:cNvSpPr txBox="1"/>
          <p:nvPr>
            <p:ph idx="2" type="title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041" name="Google Shape;1041;p35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1042" name="Google Shape;1042;p35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rect b="b" l="l" r="r" t="t"/>
                <a:pathLst>
                  <a:path extrusionOk="0" h="2429" w="30618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rect b="b" l="l" r="r" t="t"/>
                <a:pathLst>
                  <a:path extrusionOk="0" h="14585" w="26443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rect b="b" l="l" r="r" t="t"/>
                <a:pathLst>
                  <a:path extrusionOk="0" h="14512" w="15526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rect b="b" l="l" r="r" t="t"/>
                <a:pathLst>
                  <a:path extrusionOk="0" h="10504" w="5605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rect b="b" l="l" r="r" t="t"/>
                <a:pathLst>
                  <a:path extrusionOk="0" h="10504" w="2497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rect b="b" l="l" r="r" t="t"/>
                <a:pathLst>
                  <a:path extrusionOk="0" h="2031" w="3202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rect b="b" l="l" r="r" t="t"/>
                <a:pathLst>
                  <a:path extrusionOk="0" h="2766" w="1721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rect b="b" l="l" r="r" t="t"/>
                <a:pathLst>
                  <a:path extrusionOk="0" h="271" w="2632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rect b="b" l="l" r="r" t="t"/>
                <a:pathLst>
                  <a:path extrusionOk="0" h="1244" w="218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rect b="b" l="l" r="r" t="t"/>
                <a:pathLst>
                  <a:path extrusionOk="0" h="1244" w="209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rect b="b" l="l" r="r" t="t"/>
                <a:pathLst>
                  <a:path extrusionOk="0" h="1244" w="208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rect b="b" l="l" r="r" t="t"/>
                <a:pathLst>
                  <a:path extrusionOk="0" h="1244" w="219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35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1056" name="Google Shape;1056;p35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rect b="b" l="l" r="r" t="t"/>
                <a:pathLst>
                  <a:path extrusionOk="0" h="2847" w="15185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rect b="b" l="l" r="r" t="t"/>
                <a:pathLst>
                  <a:path extrusionOk="0" h="6972" w="14978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rect b="b" l="l" r="r" t="t"/>
                <a:pathLst>
                  <a:path extrusionOk="0" h="4039" w="12492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rect b="b" l="l" r="r" t="t"/>
                <a:pathLst>
                  <a:path extrusionOk="0" h="1513" w="9447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rect b="b" l="l" r="r" t="t"/>
                <a:pathLst>
                  <a:path extrusionOk="0" h="1546" w="1243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rect b="b" l="l" r="r" t="t"/>
                <a:pathLst>
                  <a:path extrusionOk="0" h="6020" w="5606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rect b="b" l="l" r="r" t="t"/>
                <a:pathLst>
                  <a:path extrusionOk="0" h="4825" w="4497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3" name="Google Shape;1063;p35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1064" name="Google Shape;1064;p35"/>
            <p:cNvSpPr/>
            <p:nvPr/>
          </p:nvSpPr>
          <p:spPr>
            <a:xfrm>
              <a:off x="715095" y="893072"/>
              <a:ext cx="1071585" cy="332326"/>
            </a:xfrm>
            <a:custGeom>
              <a:rect b="b" l="l" r="r" t="t"/>
              <a:pathLst>
                <a:path extrusionOk="0" h="4735" w="15268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083507" y="120625"/>
              <a:ext cx="1190057" cy="414372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85875" y="656772"/>
              <a:ext cx="917786" cy="319569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8205076" y="1451756"/>
              <a:ext cx="752974" cy="262197"/>
            </a:xfrm>
            <a:custGeom>
              <a:rect b="b" l="l" r="r" t="t"/>
              <a:pathLst>
                <a:path extrusionOk="0" h="5904" w="16956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mmer Camp Newsletter by Slidesgo">
  <a:themeElements>
    <a:clrScheme name="Simple Light">
      <a:dk1>
        <a:srgbClr val="104C4E"/>
      </a:dk1>
      <a:lt1>
        <a:srgbClr val="D4EED9"/>
      </a:lt1>
      <a:dk2>
        <a:srgbClr val="73A2A8"/>
      </a:dk2>
      <a:lt2>
        <a:srgbClr val="461A2E"/>
      </a:lt2>
      <a:accent1>
        <a:srgbClr val="5E253F"/>
      </a:accent1>
      <a:accent2>
        <a:srgbClr val="944B72"/>
      </a:accent2>
      <a:accent3>
        <a:srgbClr val="FF6000"/>
      </a:accent3>
      <a:accent4>
        <a:srgbClr val="FF9047"/>
      </a:accent4>
      <a:accent5>
        <a:srgbClr val="FFB731"/>
      </a:accent5>
      <a:accent6>
        <a:srgbClr val="FFFFFF"/>
      </a:accent6>
      <a:hlink>
        <a:srgbClr val="104C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