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B8761-B837-48AF-85F1-47A4FDEED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D55BBB-B3D8-48D2-90F8-E98641B23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A0F87E-12DA-4379-94F4-329F5569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C0F71-252A-4C56-8F55-E75ACD05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999456-8ADC-4363-9A85-8815811C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74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61BD0-2F71-4564-935F-03837D0F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DC7A21-9B55-418B-8BE3-AC6F8A26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517E2-4289-4FED-BB7F-8D1707E3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8B64C3-467E-4B13-B631-34D3515F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003F3-CD0E-4BE4-92FC-F515BE8B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7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FECE45-E873-42F1-A283-598E964C5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189C43-730B-41C2-88E2-EA625CDC1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EFBC8-BEFF-4275-B6EB-37DF61ED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71DF-B8ED-469D-B624-3C6353BA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CDFBA-4BB2-4037-B488-647D136C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8FE99-CE9D-492E-B4B2-775AD521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6A198-0948-402E-ADCD-8FD27F44C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38DBC0-8935-4065-9D62-7D682BC2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40C811-4068-459E-AEF6-C952070C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6AD89-79F4-4DE2-82B8-8216BA4D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33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16941-73D1-4255-B3AF-0BA03EE7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2D93C6-435A-4007-B1F9-4CF71642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690D4-D946-4456-AF71-2B947DD4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2B8E8-CDCE-4CE5-B45D-0EDBBE25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1D8FF7-E790-477D-8DD0-6A1C5DF9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71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EAF58-276C-4C96-ADD1-58871C01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72257-C3A2-4D6C-B648-BC8BB4272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E276D0-A2BA-4892-9932-2BA6B5ED7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4CC836-F7ED-4335-95D7-B282A26C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1D7CFE-EC73-47A1-B9E0-DD9946CA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31B3A5-D261-4551-839C-7F7D113C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4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F9BC7-50B1-4C7E-BFBF-CAACDA3B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EAAE1A-EAA6-47EE-A755-02E7186D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D7F4F8-7172-4B8E-8FB8-AA9704482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1C7713-A264-46D1-92E1-E4256F124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1AD4F1-54B7-4996-954C-328311AC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C7ADAE-F0BC-4DD3-84D0-0B13CF9C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8E5BFD-EA5D-495C-B08A-E10400DE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E81B42-64F3-467E-9DE0-DB75CFF8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0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59239-3352-49FA-8ABC-9BB99616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AEED8E2-EA8A-4C25-A315-ECB83B81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2AD80F-D7FE-427F-AE71-E3F9B10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7B4E61-BD12-47F4-A5E1-1F1E57E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29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167983-ACF9-4E84-94CC-5087D1230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03FD4F-A8B5-48E2-A422-C7B32005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ECF3F5-E801-45C6-9065-B7C46A6C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2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A9948-E9AE-4D9C-9162-053BA2FF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30DC0-939D-48D7-A134-6ADDA9A5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DD1D6B-A461-4D0F-9B59-8F7A3669C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322E0C-79A2-4D06-AC99-2EB8CAA8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88729A-377F-4F59-B188-4A3A4DD9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44D599-1A2A-4164-BBAD-92EB3B2A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8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00DDB-F4C0-4C50-A296-7D8D506E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47EEC7-35D6-4AA0-9A94-07C7FAB3E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FD758A-041F-47E4-83FE-CE8C6425A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98EB41-29D0-4A6D-B74F-D14A0F8E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3A846-5F55-43B7-A83D-E9974D8D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9A40B-4AE7-425D-AAC0-D770CA03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41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6B9C4E-983E-402E-AE3A-58F5B257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BDFA71-8818-435D-899E-47F272C9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FB2274-A1C0-4492-AE37-B1D6F028F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D9141-A30D-40AE-85AA-576CB35668D3}" type="datetimeFigureOut">
              <a:rPr lang="pt-BR" smtClean="0"/>
              <a:t>25/06/2019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C2A74-C5FD-47D6-BD0B-A957F69B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D4E68A-E504-4C14-95B8-DE46B6C61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4BF5-4F77-4265-BEC3-D32944F135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3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CE52829-7839-4CE1-95E5-E9AB2F91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15" y="0"/>
            <a:ext cx="10278970" cy="68580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4CA07E8-D6E1-4277-B608-26751F83870E}"/>
              </a:ext>
            </a:extLst>
          </p:cNvPr>
          <p:cNvSpPr/>
          <p:nvPr/>
        </p:nvSpPr>
        <p:spPr>
          <a:xfrm rot="8376547">
            <a:off x="3312160" y="226567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FA1781D-4112-422A-85D0-F2D2957FF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670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39C0E259-111E-4719-92C7-473B1513DBDC}"/>
              </a:ext>
            </a:extLst>
          </p:cNvPr>
          <p:cNvSpPr/>
          <p:nvPr/>
        </p:nvSpPr>
        <p:spPr>
          <a:xfrm>
            <a:off x="8341360" y="1696720"/>
            <a:ext cx="2763520" cy="1198880"/>
          </a:xfrm>
          <a:prstGeom prst="wedgeRoundRectCallout">
            <a:avLst>
              <a:gd name="adj1" fmla="val -72671"/>
              <a:gd name="adj2" fmla="val 1413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Capturar o máximo de informação relevante.</a:t>
            </a:r>
          </a:p>
        </p:txBody>
      </p:sp>
    </p:spTree>
    <p:extLst>
      <p:ext uri="{BB962C8B-B14F-4D97-AF65-F5344CB8AC3E}">
        <p14:creationId xmlns:p14="http://schemas.microsoft.com/office/powerpoint/2010/main" val="8783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67A7A46-BBBF-412A-878F-4B25FBD8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09625"/>
            <a:ext cx="11620500" cy="523875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43A426C0-24CE-4016-980E-70B0C3410CC2}"/>
              </a:ext>
            </a:extLst>
          </p:cNvPr>
          <p:cNvSpPr/>
          <p:nvPr/>
        </p:nvSpPr>
        <p:spPr>
          <a:xfrm rot="8376547">
            <a:off x="5364481" y="376935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0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044B0B-4749-4B10-B875-B6FB285D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46"/>
            <a:ext cx="12192000" cy="6080508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78317910-0F0F-4916-B0EF-C9E517F94B18}"/>
              </a:ext>
            </a:extLst>
          </p:cNvPr>
          <p:cNvSpPr/>
          <p:nvPr/>
        </p:nvSpPr>
        <p:spPr>
          <a:xfrm rot="8376547">
            <a:off x="2336801" y="218439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4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B17C807-66BC-4DC5-B1FB-CB5948C5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46"/>
            <a:ext cx="12192000" cy="6080508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E938D08A-83C4-4153-876D-DC351736AAB9}"/>
              </a:ext>
            </a:extLst>
          </p:cNvPr>
          <p:cNvSpPr/>
          <p:nvPr/>
        </p:nvSpPr>
        <p:spPr>
          <a:xfrm rot="8376547">
            <a:off x="5029201" y="443991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36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054194-18F5-4185-97C2-7072D0CB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39"/>
            <a:ext cx="12192000" cy="6336122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0E2E1517-0CC5-4FA1-961D-C20132F5F7C3}"/>
              </a:ext>
            </a:extLst>
          </p:cNvPr>
          <p:cNvSpPr/>
          <p:nvPr/>
        </p:nvSpPr>
        <p:spPr>
          <a:xfrm rot="8376547">
            <a:off x="2143761" y="21336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593EA6B-DB86-406D-8E49-A68AC7B1EBDD}"/>
              </a:ext>
            </a:extLst>
          </p:cNvPr>
          <p:cNvSpPr/>
          <p:nvPr/>
        </p:nvSpPr>
        <p:spPr>
          <a:xfrm rot="8376547">
            <a:off x="1727201" y="453135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6A7135B9-88D6-44AE-8129-E2940CF80B20}"/>
              </a:ext>
            </a:extLst>
          </p:cNvPr>
          <p:cNvSpPr/>
          <p:nvPr/>
        </p:nvSpPr>
        <p:spPr>
          <a:xfrm rot="8376547">
            <a:off x="9672321" y="477519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69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36FD1D3-711B-4B3B-94AE-A3CC2DA2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39"/>
            <a:ext cx="12192000" cy="6336122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87B29E91-74ED-4E4B-8C74-3425B13599B2}"/>
              </a:ext>
            </a:extLst>
          </p:cNvPr>
          <p:cNvSpPr/>
          <p:nvPr/>
        </p:nvSpPr>
        <p:spPr>
          <a:xfrm rot="8376547">
            <a:off x="7030721" y="355600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68C124A7-7DC1-453F-8153-F8395169E646}"/>
              </a:ext>
            </a:extLst>
          </p:cNvPr>
          <p:cNvSpPr/>
          <p:nvPr/>
        </p:nvSpPr>
        <p:spPr>
          <a:xfrm rot="8376547">
            <a:off x="9936482" y="3749039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78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352B689-D145-4D29-80F1-26330A40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39"/>
            <a:ext cx="12192000" cy="6336122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6BA16E4-3828-49DE-B985-8DC9DEDF06B0}"/>
              </a:ext>
            </a:extLst>
          </p:cNvPr>
          <p:cNvSpPr/>
          <p:nvPr/>
        </p:nvSpPr>
        <p:spPr>
          <a:xfrm rot="8376547">
            <a:off x="4693921" y="1798321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4DF42039-C638-47FD-9F5E-0BC7666F86A8}"/>
              </a:ext>
            </a:extLst>
          </p:cNvPr>
          <p:cNvSpPr/>
          <p:nvPr/>
        </p:nvSpPr>
        <p:spPr>
          <a:xfrm rot="8376547">
            <a:off x="7274561" y="5191760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457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92FDCC-5B97-4BA8-A576-6D8174A3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939"/>
            <a:ext cx="12192000" cy="6336122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340E93DF-141E-47E8-B713-C5C1A0549C1B}"/>
              </a:ext>
            </a:extLst>
          </p:cNvPr>
          <p:cNvSpPr/>
          <p:nvPr/>
        </p:nvSpPr>
        <p:spPr>
          <a:xfrm rot="8376547">
            <a:off x="9906000" y="2763521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D4B3A872-C508-44BD-89CE-1C228D6BAFA1}"/>
              </a:ext>
            </a:extLst>
          </p:cNvPr>
          <p:cNvSpPr/>
          <p:nvPr/>
        </p:nvSpPr>
        <p:spPr>
          <a:xfrm rot="8376547">
            <a:off x="10111349" y="3708401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64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BF3E023-F9D3-4FD1-942D-BFE96950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"/>
            <a:ext cx="12192000" cy="6616700"/>
          </a:xfrm>
          <a:prstGeom prst="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9298B07D-C4A9-4DCF-8752-9BE789E40A3C}"/>
              </a:ext>
            </a:extLst>
          </p:cNvPr>
          <p:cNvSpPr/>
          <p:nvPr/>
        </p:nvSpPr>
        <p:spPr>
          <a:xfrm rot="8376547">
            <a:off x="3698240" y="609313"/>
            <a:ext cx="1676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613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Flavio Eduardo Moreni</dc:creator>
  <cp:lastModifiedBy>Flavio Eduardo Moreni</cp:lastModifiedBy>
  <cp:revision>4</cp:revision>
  <dcterms:created xsi:type="dcterms:W3CDTF">2019-06-25T02:13:39Z</dcterms:created>
  <dcterms:modified xsi:type="dcterms:W3CDTF">2019-06-26T02:41:12Z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73fae-5dbd-458a-93e0-5fdf739dc18f_Enabled">
    <vt:lpwstr>True</vt:lpwstr>
  </property>
  <property fmtid="{D5CDD505-2E9C-101B-9397-08002B2CF9AE}" pid="3" name="MSIP_Label_f6a73fae-5dbd-458a-93e0-5fdf739dc18f_SiteId">
    <vt:lpwstr>7575b092-fc5f-4f6c-b7a5-9e9ef7aca80d</vt:lpwstr>
  </property>
  <property fmtid="{D5CDD505-2E9C-101B-9397-08002B2CF9AE}" pid="4" name="MSIP_Label_f6a73fae-5dbd-458a-93e0-5fdf739dc18f_Owner">
    <vt:lpwstr>fmoreni@uolinc.com</vt:lpwstr>
  </property>
  <property fmtid="{D5CDD505-2E9C-101B-9397-08002B2CF9AE}" pid="5" name="MSIP_Label_f6a73fae-5dbd-458a-93e0-5fdf739dc18f_SetDate">
    <vt:lpwstr>2019-06-25T02:16:08.8706726Z</vt:lpwstr>
  </property>
  <property fmtid="{D5CDD505-2E9C-101B-9397-08002B2CF9AE}" pid="6" name="MSIP_Label_f6a73fae-5dbd-458a-93e0-5fdf739dc18f_Name">
    <vt:lpwstr>Publica</vt:lpwstr>
  </property>
  <property fmtid="{D5CDD505-2E9C-101B-9397-08002B2CF9AE}" pid="7" name="MSIP_Label_f6a73fae-5dbd-458a-93e0-5fdf739dc18f_Application">
    <vt:lpwstr>Microsoft Azure Information Protection</vt:lpwstr>
  </property>
  <property fmtid="{D5CDD505-2E9C-101B-9397-08002B2CF9AE}" pid="8" name="MSIP_Label_f6a73fae-5dbd-458a-93e0-5fdf739dc18f_Extended_MSFT_Method">
    <vt:lpwstr>Manual</vt:lpwstr>
  </property>
  <property fmtid="{D5CDD505-2E9C-101B-9397-08002B2CF9AE}" pid="9" name="Sensitivity">
    <vt:lpwstr>Publica</vt:lpwstr>
  </property>
</Properties>
</file>