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180B0-2ABC-4434-854A-1365A97AC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B4EE03-D1F0-44FD-BF84-F441BFDE4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95E7FE-B2B7-4386-A0FE-FC57C7074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79F8-F94B-4250-9CBD-B97A56A4BF74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706E44-370C-45A6-9C61-65BF0D077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B29A7E-ECBE-436C-8735-F94C9607D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F2FB5-7677-4134-82FD-023681C98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87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D44BC-B362-4406-9638-A59D09349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5C1C52-5C0E-44DD-9431-B2B64EE0C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DB0EE0-467D-4166-968D-A8FA2285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79F8-F94B-4250-9CBD-B97A56A4BF74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25A07-0563-4269-8D97-3C6E3F5E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77EFCD-B856-40CD-BDAC-0627E9C4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F2FB5-7677-4134-82FD-023681C98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24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8EEA2C-506A-41FA-AA73-DE621DAC8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8AEAF72-FAEC-40A7-8EB2-8200052C6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49967F-B05A-4213-A0E6-42962BFB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79F8-F94B-4250-9CBD-B97A56A4BF74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2B66EB-BB62-40CA-AB19-3A0175B5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147459-AB5E-4E45-B59B-6789C429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F2FB5-7677-4134-82FD-023681C98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89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8F471-425D-4E03-A2DE-4FBB08CAD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BCFD00-9932-4CA4-BD10-4B7F76E45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EFC053-E434-4957-9217-EBA8D118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79F8-F94B-4250-9CBD-B97A56A4BF74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3F65E1-98C7-47C3-BF97-536BC9F60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A30294-80C5-4E79-AD04-8B238326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F2FB5-7677-4134-82FD-023681C98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25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47A44-3765-436A-A4D1-28AFB9271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D6E139-CA9C-495F-A314-DEC322820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DED17F-FD36-48A2-A38D-65094EDE2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79F8-F94B-4250-9CBD-B97A56A4BF74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A4784C-4612-471D-A337-03E86D90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59043A-9C0A-4DEC-87C9-00BB89C41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F2FB5-7677-4134-82FD-023681C98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94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C08D1-2862-4356-9DD0-F00BE575E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F3E95A-D3B7-4338-AFB0-E8C67DCD8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7C0DD9-C3A2-4317-9509-2F5557D8C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238417-25FC-44AD-9F5D-C07D3B3C2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79F8-F94B-4250-9CBD-B97A56A4BF74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143708-C2E9-42A4-8211-60F23C723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08A406-5E67-4F99-9A40-2F3A3164D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F2FB5-7677-4134-82FD-023681C98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08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C8CA0-4CFF-444B-839C-CE4CA6930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6CB660-0246-4142-BDB6-AA0E8D8A6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EF841A-C362-4F25-BF0E-5F7A96AB8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484E1E6-4C80-4B33-AEC1-D285367AA0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138E69-D91A-4879-B9AC-DCCC32981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977DE4D-04A9-47E3-BE96-1B80EE99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79F8-F94B-4250-9CBD-B97A56A4BF74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8D6059B-E9D9-4AF3-B043-6296A2036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BF83027-6715-43CD-82B9-7655DDD6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F2FB5-7677-4134-82FD-023681C98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53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18C97-4363-45FD-A994-0A2369510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139DF8-64E7-4E5B-96EB-152A696C8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79F8-F94B-4250-9CBD-B97A56A4BF74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B44760-0246-45D8-AFC5-182EA39E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BEA07D7-C5E2-49A5-8198-AFF9F671E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F2FB5-7677-4134-82FD-023681C98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85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63B41CC-3E9D-4DAA-ABB9-10422852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79F8-F94B-4250-9CBD-B97A56A4BF74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FD38B5F-CAE4-444B-9627-303D7E07B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BC4B821-997D-4709-A000-64CE9BB5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F2FB5-7677-4134-82FD-023681C98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934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90749-A037-4B8B-A0B2-3CF5248B6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9285A5-4A54-4643-B6A3-D4159FB83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B79B1D-A323-4E5B-AA79-E72D438A8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A3B440-50C7-42B1-A217-3B293A064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79F8-F94B-4250-9CBD-B97A56A4BF74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0507FF-B9F9-4234-9115-DF93967E0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71231E-3872-49A3-8529-3FA46B3B7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F2FB5-7677-4134-82FD-023681C98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36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FE064-FD2E-427F-9490-89496E323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39B2492-EF39-46C7-A5B2-B2FE85B6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C99342-E7C1-4F2D-A65A-24F7638C5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83EE99-5136-4E4B-8CD9-31E50992D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79F8-F94B-4250-9CBD-B97A56A4BF74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43268A-BE16-4123-BC3B-046E7E4BB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B3C3F6-0AE8-427F-8E18-1DC07C87A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F2FB5-7677-4134-82FD-023681C98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70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800E41-488F-49D7-B00A-08CCF9E7E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171855-55C8-4694-8F0D-087E6DC99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E6F0E9-A7FE-4260-B1FA-6AD6C53BD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879F8-F94B-4250-9CBD-B97A56A4BF74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F972E0-7917-4A5F-BC07-60CBA1E3D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9F3B2B-987A-4F8E-9C3D-FE1FBAE7D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F2FB5-7677-4134-82FD-023681C98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90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A7FB092-8CB4-4A28-8059-69B3DEA9C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650"/>
            <a:ext cx="12192000" cy="6616700"/>
          </a:xfrm>
          <a:prstGeom prst="rect">
            <a:avLst/>
          </a:prstGeom>
        </p:spPr>
      </p:pic>
      <p:sp>
        <p:nvSpPr>
          <p:cNvPr id="3" name="Seta: para a Esquerda 2">
            <a:extLst>
              <a:ext uri="{FF2B5EF4-FFF2-40B4-BE49-F238E27FC236}">
                <a16:creationId xmlns:a16="http://schemas.microsoft.com/office/drawing/2014/main" id="{CCAD13D6-B410-48F4-A15D-B78047FAA747}"/>
              </a:ext>
            </a:extLst>
          </p:cNvPr>
          <p:cNvSpPr/>
          <p:nvPr/>
        </p:nvSpPr>
        <p:spPr>
          <a:xfrm rot="19203111">
            <a:off x="4883285" y="3064213"/>
            <a:ext cx="1634247" cy="7295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84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7564C61-B294-474D-93AB-D5ED37451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650"/>
            <a:ext cx="12192000" cy="6616700"/>
          </a:xfrm>
          <a:prstGeom prst="rect">
            <a:avLst/>
          </a:prstGeom>
        </p:spPr>
      </p:pic>
      <p:sp>
        <p:nvSpPr>
          <p:cNvPr id="3" name="Seta: para a Esquerda 2">
            <a:extLst>
              <a:ext uri="{FF2B5EF4-FFF2-40B4-BE49-F238E27FC236}">
                <a16:creationId xmlns:a16="http://schemas.microsoft.com/office/drawing/2014/main" id="{4728D921-4DDD-4DC3-83E4-4205A7391526}"/>
              </a:ext>
            </a:extLst>
          </p:cNvPr>
          <p:cNvSpPr/>
          <p:nvPr/>
        </p:nvSpPr>
        <p:spPr>
          <a:xfrm rot="19203111">
            <a:off x="874703" y="1309305"/>
            <a:ext cx="1634247" cy="7295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876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D12F2F9-F3E3-4346-ACD7-D35C9B8BD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650"/>
            <a:ext cx="12192000" cy="6616700"/>
          </a:xfrm>
          <a:prstGeom prst="rect">
            <a:avLst/>
          </a:prstGeom>
        </p:spPr>
      </p:pic>
      <p:sp>
        <p:nvSpPr>
          <p:cNvPr id="3" name="Seta: para a Esquerda 2">
            <a:extLst>
              <a:ext uri="{FF2B5EF4-FFF2-40B4-BE49-F238E27FC236}">
                <a16:creationId xmlns:a16="http://schemas.microsoft.com/office/drawing/2014/main" id="{03EA217B-0752-4FA5-88F5-48E886616C85}"/>
              </a:ext>
            </a:extLst>
          </p:cNvPr>
          <p:cNvSpPr/>
          <p:nvPr/>
        </p:nvSpPr>
        <p:spPr>
          <a:xfrm rot="19203111">
            <a:off x="4456955" y="1581029"/>
            <a:ext cx="1634247" cy="3797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: para a Esquerda 3">
            <a:extLst>
              <a:ext uri="{FF2B5EF4-FFF2-40B4-BE49-F238E27FC236}">
                <a16:creationId xmlns:a16="http://schemas.microsoft.com/office/drawing/2014/main" id="{D76EE61B-F772-4573-B9B9-5527AD690000}"/>
              </a:ext>
            </a:extLst>
          </p:cNvPr>
          <p:cNvSpPr/>
          <p:nvPr/>
        </p:nvSpPr>
        <p:spPr>
          <a:xfrm rot="19203111">
            <a:off x="4604077" y="2343029"/>
            <a:ext cx="1634247" cy="3797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: para a Esquerda 4">
            <a:extLst>
              <a:ext uri="{FF2B5EF4-FFF2-40B4-BE49-F238E27FC236}">
                <a16:creationId xmlns:a16="http://schemas.microsoft.com/office/drawing/2014/main" id="{529E1A1F-D1F2-49B7-BF8B-D4C58D71DDB1}"/>
              </a:ext>
            </a:extLst>
          </p:cNvPr>
          <p:cNvSpPr/>
          <p:nvPr/>
        </p:nvSpPr>
        <p:spPr>
          <a:xfrm rot="19203111">
            <a:off x="4720191" y="5123174"/>
            <a:ext cx="1634247" cy="3797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238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C7EAC23-C71F-42DB-A61B-B0B16D49E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650"/>
            <a:ext cx="12192000" cy="6616700"/>
          </a:xfrm>
          <a:prstGeom prst="rect">
            <a:avLst/>
          </a:prstGeom>
        </p:spPr>
      </p:pic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074EBA58-B20C-4F37-AAB9-29AB2AB09D69}"/>
              </a:ext>
            </a:extLst>
          </p:cNvPr>
          <p:cNvSpPr/>
          <p:nvPr/>
        </p:nvSpPr>
        <p:spPr>
          <a:xfrm>
            <a:off x="6688051" y="1382683"/>
            <a:ext cx="2763520" cy="1198880"/>
          </a:xfrm>
          <a:prstGeom prst="wedgeRoundRectCallout">
            <a:avLst>
              <a:gd name="adj1" fmla="val -72671"/>
              <a:gd name="adj2" fmla="val 1413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Capturar o máximo de informação relevante.</a:t>
            </a:r>
          </a:p>
        </p:txBody>
      </p:sp>
    </p:spTree>
    <p:extLst>
      <p:ext uri="{BB962C8B-B14F-4D97-AF65-F5344CB8AC3E}">
        <p14:creationId xmlns:p14="http://schemas.microsoft.com/office/powerpoint/2010/main" val="843197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Flavio Eduardo Moreni</dc:creator>
  <cp:lastModifiedBy>Flavio Eduardo Moreni</cp:lastModifiedBy>
  <cp:revision>5</cp:revision>
  <dcterms:created xsi:type="dcterms:W3CDTF">2019-06-25T03:05:38Z</dcterms:created>
  <dcterms:modified xsi:type="dcterms:W3CDTF">2019-06-25T03:08:21Z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6a73fae-5dbd-458a-93e0-5fdf739dc18f_Enabled">
    <vt:lpwstr>True</vt:lpwstr>
  </property>
  <property fmtid="{D5CDD505-2E9C-101B-9397-08002B2CF9AE}" pid="3" name="MSIP_Label_f6a73fae-5dbd-458a-93e0-5fdf739dc18f_SiteId">
    <vt:lpwstr>7575b092-fc5f-4f6c-b7a5-9e9ef7aca80d</vt:lpwstr>
  </property>
  <property fmtid="{D5CDD505-2E9C-101B-9397-08002B2CF9AE}" pid="4" name="MSIP_Label_f6a73fae-5dbd-458a-93e0-5fdf739dc18f_Owner">
    <vt:lpwstr>fmoreni@uolinc.com</vt:lpwstr>
  </property>
  <property fmtid="{D5CDD505-2E9C-101B-9397-08002B2CF9AE}" pid="5" name="MSIP_Label_f6a73fae-5dbd-458a-93e0-5fdf739dc18f_SetDate">
    <vt:lpwstr>2019-06-25T03:06:37.1103566Z</vt:lpwstr>
  </property>
  <property fmtid="{D5CDD505-2E9C-101B-9397-08002B2CF9AE}" pid="6" name="MSIP_Label_f6a73fae-5dbd-458a-93e0-5fdf739dc18f_Name">
    <vt:lpwstr>Publica</vt:lpwstr>
  </property>
  <property fmtid="{D5CDD505-2E9C-101B-9397-08002B2CF9AE}" pid="7" name="MSIP_Label_f6a73fae-5dbd-458a-93e0-5fdf739dc18f_Application">
    <vt:lpwstr>Microsoft Azure Information Protection</vt:lpwstr>
  </property>
  <property fmtid="{D5CDD505-2E9C-101B-9397-08002B2CF9AE}" pid="8" name="MSIP_Label_f6a73fae-5dbd-458a-93e0-5fdf739dc18f_Extended_MSFT_Method">
    <vt:lpwstr>Manual</vt:lpwstr>
  </property>
  <property fmtid="{D5CDD505-2E9C-101B-9397-08002B2CF9AE}" pid="9" name="Sensitivity">
    <vt:lpwstr>Publica</vt:lpwstr>
  </property>
</Properties>
</file>