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6223B-EA30-4323-9C06-03EDFA55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5B28C-19DE-4AD7-B6CA-518433C28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D3F35F-256E-49E5-9E7C-5DEBAAA2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09C8C-1CFC-42AD-9620-B5759BBC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A84612-0785-45B9-8BC7-53DCEEB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61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E548-C02C-4AD6-87B1-43FD19E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F687EE-4070-45C5-AFBD-7C8FDA6E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90852-0DB8-48B4-B4BA-FAB6C22C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DD250-6E69-404A-B1A6-7B410637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C228F-703E-4E73-923E-1CC1067D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D9319C-7E6A-406F-AD2F-F74B7D293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7F41EA-A60E-417B-B5BE-D021131BC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191BB-8095-40EB-A5EA-48F59970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A38174-F7EC-472C-8314-2DBC7CE8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BBC12-1508-430C-BC67-14F8CB9A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2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851F9-008F-410E-8569-ADBC6D47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0F48A-085E-4220-B905-48FB517B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5C22A-BCF7-4539-B786-0CC8F9AC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8E3B2-16C4-40C0-B22B-3489DCAF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F3A21-8553-4182-9309-20E7B44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9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6260-FF38-4166-9126-046877E4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566C6-DE46-47B9-99AB-5C222051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87141-9E3A-4BA9-803E-353CAB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5D88E-A35C-4BF8-B08F-EE53B83D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FA500-C23B-48D4-980B-4C6D27D4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7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8D664-2D14-4BFA-AEC0-313AC248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A684B-9C29-46CE-9FC1-2483CC35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789FA2-A7FC-4EC4-A37F-30119B43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D1DDD-7304-4E6B-99A4-9DBB791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1CD46-CF1F-466A-B4BE-31E72D09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17AB6-7FE3-466B-9E39-E099F3E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3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690F8-970F-4624-A67A-42E85D95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341E8-4DA1-4815-A0EC-176C0848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AED34A-EDD1-411E-A731-25BB62D8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5F7AC2-59C8-4639-864A-67C029B5E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24E150-0737-42E8-A260-73C0E522E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DB012B-3169-4F5E-B485-8F7AC4A6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CAE22C-DF93-4751-8385-857685D6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201204-6ACE-4439-915F-F3D841C7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1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774F1-23C3-4AEC-BA85-B571B129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FF9525-0AAC-445B-9D33-173E0A77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0485BD-AD17-476B-8F59-26537557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C2F2CC-A254-4F8C-8D0E-309C881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9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357C27-0E50-4640-B25A-C0FAC87B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276876-CE7E-4B44-B1BE-BEAB3C71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E346EB-F5F2-4639-8F1C-131411C9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14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A86D9-AD49-4980-9227-00F2B2ED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E8240-171E-42DA-A969-7764FFCA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5FFC1-AF36-4F84-8C6D-C90490B5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72F662-50EC-4454-8B32-FB4902AF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62F93-7AFC-47B2-AA91-F71C6F4F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767C9F-7293-4195-9B9F-1F11A4C0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20D67-BE72-460D-AE9F-B91A4D3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0A0776-4B3C-4FAB-A95C-B77B1E0FA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C546B6-7E41-445E-8EC7-79ED5B6F3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2A769F-F773-4EBC-877F-21CBF8E9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3A969D-C29D-4989-8452-4DC394E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F1B017-8E11-4D6E-82C2-D197A454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4F3CEE-2AB8-4B8C-9E57-A85BB60C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E969EB-0A6A-4B9E-AE07-7ACCB0AB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086D9C-00D4-46A6-8F4E-59C466930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F647-541E-4160-A86A-827E854ACD3C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C0527-2D16-4894-AB8F-AF4C47F6B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E706F-D751-44AC-B4CC-B3DD8C93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54AAA-86EE-4F20-9C32-D5DD4FEC75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2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D70554-CC30-4D8B-9E25-DC986A27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46E023D7-806A-4E5C-A6A4-074EA0986520}"/>
              </a:ext>
            </a:extLst>
          </p:cNvPr>
          <p:cNvSpPr/>
          <p:nvPr/>
        </p:nvSpPr>
        <p:spPr>
          <a:xfrm rot="8376547">
            <a:off x="5257799" y="4006931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A2B1EB-C719-419A-BDC6-1C219FD5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100EA2C3-75DA-4579-8B8A-7901D1F64E53}"/>
              </a:ext>
            </a:extLst>
          </p:cNvPr>
          <p:cNvSpPr/>
          <p:nvPr/>
        </p:nvSpPr>
        <p:spPr>
          <a:xfrm rot="8376547">
            <a:off x="2670243" y="1818207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69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FBDB197-265B-4FFE-8D60-E4B042DB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E25382EC-7CE8-4D2E-94D6-1F92459B04EB}"/>
              </a:ext>
            </a:extLst>
          </p:cNvPr>
          <p:cNvSpPr/>
          <p:nvPr/>
        </p:nvSpPr>
        <p:spPr>
          <a:xfrm rot="8376547">
            <a:off x="5021175" y="2518176"/>
            <a:ext cx="1676400" cy="41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5FF771E-989F-46CB-8EF8-01F5FD8D0C14}"/>
              </a:ext>
            </a:extLst>
          </p:cNvPr>
          <p:cNvSpPr/>
          <p:nvPr/>
        </p:nvSpPr>
        <p:spPr>
          <a:xfrm rot="8376547">
            <a:off x="6347298" y="2483136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9DDEC2D-1483-4076-9E2B-CFB41F7C7255}"/>
              </a:ext>
            </a:extLst>
          </p:cNvPr>
          <p:cNvSpPr/>
          <p:nvPr/>
        </p:nvSpPr>
        <p:spPr>
          <a:xfrm rot="8376547">
            <a:off x="4596321" y="491489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88FB3B-3EE7-4E30-8036-428C6FC6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E216A4B0-B298-406B-89E6-E313760EC3C6}"/>
              </a:ext>
            </a:extLst>
          </p:cNvPr>
          <p:cNvSpPr/>
          <p:nvPr/>
        </p:nvSpPr>
        <p:spPr>
          <a:xfrm>
            <a:off x="5102050" y="1006056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203145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Eduardo Moreni</dc:creator>
  <cp:lastModifiedBy>Flavio Eduardo Moreni</cp:lastModifiedBy>
  <cp:revision>2</cp:revision>
  <dcterms:created xsi:type="dcterms:W3CDTF">2019-06-26T02:14:23Z</dcterms:created>
  <dcterms:modified xsi:type="dcterms:W3CDTF">2019-06-26T02:16:58Z</dcterms:modified>
</cp:coreProperties>
</file>