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75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E1504-A5A0-470C-A2A2-CC200C43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05CB5-E0B5-4A9F-A805-D7266313D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9CA1E-0223-4FE3-AF6E-1B66D72D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DB8B41-AF67-4084-AE69-836BA515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FA045-69A8-4AFD-BD4F-0F427620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2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74E11-7298-4C1E-BEE2-1895D43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D0688-DE92-41FE-BBCF-A8EDB34C4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663888-4F91-412A-895D-DD8823A4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64460-E0BF-4F51-9DFF-878C80BA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BDC0E-9C22-4E61-A3D6-805F9F9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06ED0D-1D70-45F7-A811-B88EFFF70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7C72A0-B29B-423E-9A03-F8E0672B9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F4451-E1DD-42B5-A156-0F34A12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9BAF5-F515-4617-AF3D-1EE41E48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E59D5-C008-4B63-A206-40E91D2E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33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A6B34-CB98-4484-994B-B4B4EBB9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208C5-7C6F-450B-819D-4585DB96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7F9-A679-4186-898E-07847C5B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C4D890-BBF3-4DCA-8D28-4766FE9C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DB92C6-F663-42FA-AF8E-D06E5718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9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85D0B-724B-44AE-B519-A9C8797F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85B41-8B59-41DF-B9E5-EDECDF03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4EBD6-FF63-40F4-9C1D-19B01C9B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E3F7D-C5F7-4CA7-8124-CA7DFC44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676FB-CAFE-4572-A905-1B5548D1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D3D71-C21D-4D85-8029-43F4A0FB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9025C-8A27-48EB-B310-181A60A5E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86064A-CD8B-4516-BA2D-82168513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E929D-DBDD-4CAA-A5B5-2EE60A81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FB51BB-CB34-429A-9482-AB7ECE9A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A90F95-E1D8-4F54-95AA-02C1ECBC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3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B9D9B-3F5E-46B6-BEE0-93E908D9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2397F9-761A-4670-8B72-EE15EEB2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783674-CD54-465E-B410-0A7C8314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6A86B3-7889-486D-AB91-866AE80B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D250C1-F22C-4BA0-AAE0-DA3F00EB2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BF7533-36C9-40B5-9791-BD51E35F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46EFCB-8B5B-419F-B338-8D017D33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C21708-A2FB-43BA-8B27-62916F9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3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1129-07D2-4163-9F85-15DC6C8D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088225-EC76-4D8C-A4F8-36EAF90F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E632CF-82B1-471F-A6D9-96795ABF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546A0F-09E8-41B4-851C-70E37A68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1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319D73-7E33-48B4-AF4D-40B8DA93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12B5CA-0957-493F-BEAB-9DACD49B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CCB8AD-7C65-403D-A1BD-533CE779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05E5A-BC0B-414C-A2FB-89DC725A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4F409-2C88-4226-AFFB-677BBE35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701DB9-AC6C-4431-9F33-6030ED6D7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57D28D-34ED-4EBD-9D77-529802AD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646162-AB60-4EFC-9E87-9F59FD34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502CDE-C12F-4818-8B85-EF04E32B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7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F8206-3684-49AA-8FEA-25E29CC5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236BD6-45C8-48A4-B6C8-839183F7E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C4B07-E202-4D85-BC05-8264DE8DF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D6D812-B914-4A50-A0BD-1210E74B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B32A5A-CB5E-41D3-98CF-FF4B5178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E22E5-8366-49FE-B972-78B5FAD6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91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9BE236-3CA1-4687-A989-42893AFE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F3660-0CBF-477A-9C09-A14763FA0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E5AB9-F788-4291-A575-71C33A8AF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B192-1FF0-45C2-9FF3-AD1FA751C6D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76BB7-CDC1-4151-AE95-F3D887BF9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497F3-5EE2-4911-A373-0ADE6C45E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DC87-08E8-406E-9EA6-DF0124028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EDAEF8-50E0-4044-B302-38437929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E0C16DE-0D93-41EB-A5EA-85D003A36F2E}"/>
              </a:ext>
            </a:extLst>
          </p:cNvPr>
          <p:cNvSpPr/>
          <p:nvPr/>
        </p:nvSpPr>
        <p:spPr>
          <a:xfrm rot="8376547">
            <a:off x="2018488" y="347191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06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416987E-8416-4BB6-B15C-99D04108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B08D2106-B27D-49C6-BA1E-6C8B333AFFC5}"/>
              </a:ext>
            </a:extLst>
          </p:cNvPr>
          <p:cNvSpPr/>
          <p:nvPr/>
        </p:nvSpPr>
        <p:spPr>
          <a:xfrm>
            <a:off x="8000892" y="1443801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1F81DBA-747F-4F95-988E-773BB8E06DD9}"/>
              </a:ext>
            </a:extLst>
          </p:cNvPr>
          <p:cNvSpPr/>
          <p:nvPr/>
        </p:nvSpPr>
        <p:spPr>
          <a:xfrm rot="8376547">
            <a:off x="8361416" y="533399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22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CC1E4E-FA0C-458E-A5C2-5CFAE47C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9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38B13-8E54-4EC0-9841-06B06AC3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2D17753-3735-4419-85BD-7F98CB93430A}"/>
              </a:ext>
            </a:extLst>
          </p:cNvPr>
          <p:cNvSpPr/>
          <p:nvPr/>
        </p:nvSpPr>
        <p:spPr>
          <a:xfrm rot="8376547">
            <a:off x="3681918" y="1779297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8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F0390B-8A79-43AA-A870-F79F0120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51833077-13D6-47A8-A512-04893299FCEB}"/>
              </a:ext>
            </a:extLst>
          </p:cNvPr>
          <p:cNvSpPr/>
          <p:nvPr/>
        </p:nvSpPr>
        <p:spPr>
          <a:xfrm rot="8376547">
            <a:off x="7222785" y="2868796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379865F-AB87-4ACA-A8E7-16C183470685}"/>
              </a:ext>
            </a:extLst>
          </p:cNvPr>
          <p:cNvSpPr/>
          <p:nvPr/>
        </p:nvSpPr>
        <p:spPr>
          <a:xfrm rot="8376547">
            <a:off x="8672206" y="335517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37CD3CA5-BAF9-4E60-B9E0-F367290FE543}"/>
              </a:ext>
            </a:extLst>
          </p:cNvPr>
          <p:cNvSpPr/>
          <p:nvPr/>
        </p:nvSpPr>
        <p:spPr>
          <a:xfrm rot="13564347">
            <a:off x="5423169" y="513534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9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C55AEC-06BD-4469-BB28-CEE9D119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3AEA76DD-9F61-4002-8FBF-270B86F9E23A}"/>
              </a:ext>
            </a:extLst>
          </p:cNvPr>
          <p:cNvSpPr/>
          <p:nvPr/>
        </p:nvSpPr>
        <p:spPr>
          <a:xfrm>
            <a:off x="8000892" y="1443801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223497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38B13-8E54-4EC0-9841-06B06AC3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2D17753-3735-4419-85BD-7F98CB93430A}"/>
              </a:ext>
            </a:extLst>
          </p:cNvPr>
          <p:cNvSpPr/>
          <p:nvPr/>
        </p:nvSpPr>
        <p:spPr>
          <a:xfrm rot="8376547">
            <a:off x="2884250" y="2012761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50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0C4641-CF93-4C06-B945-E53DCE89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7374C889-B135-4F6D-8FCB-53CB2AE0347E}"/>
              </a:ext>
            </a:extLst>
          </p:cNvPr>
          <p:cNvSpPr/>
          <p:nvPr/>
        </p:nvSpPr>
        <p:spPr>
          <a:xfrm rot="8376547">
            <a:off x="6856176" y="2746185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6799C325-D2CC-4F5E-BBA1-C0692125D853}"/>
              </a:ext>
            </a:extLst>
          </p:cNvPr>
          <p:cNvSpPr/>
          <p:nvPr/>
        </p:nvSpPr>
        <p:spPr>
          <a:xfrm rot="13564347">
            <a:off x="5423169" y="513534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20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11614F-918C-4AF2-95EC-6AC4A7F6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5900488C-AA2D-4A5D-A2DC-B30B622F911F}"/>
              </a:ext>
            </a:extLst>
          </p:cNvPr>
          <p:cNvSpPr/>
          <p:nvPr/>
        </p:nvSpPr>
        <p:spPr>
          <a:xfrm>
            <a:off x="8000892" y="1443801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15304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38B13-8E54-4EC0-9841-06B06AC3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2D17753-3735-4419-85BD-7F98CB93430A}"/>
              </a:ext>
            </a:extLst>
          </p:cNvPr>
          <p:cNvSpPr/>
          <p:nvPr/>
        </p:nvSpPr>
        <p:spPr>
          <a:xfrm rot="8376547">
            <a:off x="3032033" y="2483136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85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FCCEFB-B98C-4667-BE93-63C217C8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0" y="0"/>
            <a:ext cx="10001859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F1FC404-117B-4166-950E-A540444061A3}"/>
              </a:ext>
            </a:extLst>
          </p:cNvPr>
          <p:cNvSpPr/>
          <p:nvPr/>
        </p:nvSpPr>
        <p:spPr>
          <a:xfrm rot="8376547">
            <a:off x="6846651" y="28803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284385AA-379C-4BFE-83E6-84CA238F0950}"/>
              </a:ext>
            </a:extLst>
          </p:cNvPr>
          <p:cNvSpPr/>
          <p:nvPr/>
        </p:nvSpPr>
        <p:spPr>
          <a:xfrm rot="8376547">
            <a:off x="7483961" y="320039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B2FB5B2-F838-4707-B438-5EE21D2F05A1}"/>
              </a:ext>
            </a:extLst>
          </p:cNvPr>
          <p:cNvSpPr/>
          <p:nvPr/>
        </p:nvSpPr>
        <p:spPr>
          <a:xfrm rot="13564347">
            <a:off x="5313968" y="4839777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422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Eduardo Moreni</dc:creator>
  <cp:lastModifiedBy>Flavio Eduardo Moreni</cp:lastModifiedBy>
  <cp:revision>5</cp:revision>
  <dcterms:created xsi:type="dcterms:W3CDTF">2019-06-26T02:41:21Z</dcterms:created>
  <dcterms:modified xsi:type="dcterms:W3CDTF">2019-06-26T02:47:39Z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73fae-5dbd-458a-93e0-5fdf739dc18f_Enabled">
    <vt:lpwstr>True</vt:lpwstr>
  </property>
  <property fmtid="{D5CDD505-2E9C-101B-9397-08002B2CF9AE}" pid="3" name="MSIP_Label_f6a73fae-5dbd-458a-93e0-5fdf739dc18f_SiteId">
    <vt:lpwstr>7575b092-fc5f-4f6c-b7a5-9e9ef7aca80d</vt:lpwstr>
  </property>
  <property fmtid="{D5CDD505-2E9C-101B-9397-08002B2CF9AE}" pid="4" name="MSIP_Label_f6a73fae-5dbd-458a-93e0-5fdf739dc18f_Owner">
    <vt:lpwstr>fmoreni@uolinc.com</vt:lpwstr>
  </property>
  <property fmtid="{D5CDD505-2E9C-101B-9397-08002B2CF9AE}" pid="5" name="MSIP_Label_f6a73fae-5dbd-458a-93e0-5fdf739dc18f_SetDate">
    <vt:lpwstr>2019-06-26T02:44:33.1113025Z</vt:lpwstr>
  </property>
  <property fmtid="{D5CDD505-2E9C-101B-9397-08002B2CF9AE}" pid="6" name="MSIP_Label_f6a73fae-5dbd-458a-93e0-5fdf739dc18f_Name">
    <vt:lpwstr>Publica</vt:lpwstr>
  </property>
  <property fmtid="{D5CDD505-2E9C-101B-9397-08002B2CF9AE}" pid="7" name="MSIP_Label_f6a73fae-5dbd-458a-93e0-5fdf739dc18f_Application">
    <vt:lpwstr>Microsoft Azure Information Protection</vt:lpwstr>
  </property>
  <property fmtid="{D5CDD505-2E9C-101B-9397-08002B2CF9AE}" pid="8" name="MSIP_Label_f6a73fae-5dbd-458a-93e0-5fdf739dc18f_Extended_MSFT_Method">
    <vt:lpwstr>Manual</vt:lpwstr>
  </property>
  <property fmtid="{D5CDD505-2E9C-101B-9397-08002B2CF9AE}" pid="9" name="Sensitivity">
    <vt:lpwstr>Publica</vt:lpwstr>
  </property>
</Properties>
</file>