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4" r:id="rId5"/>
    <p:sldId id="263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80B0-2ABC-4434-854A-1365A97A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4EE03-D1F0-44FD-BF84-F441BFDE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5E7FE-B2B7-4386-A0FE-FC57C707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06E44-370C-45A6-9C61-65BF0D07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29A7E-ECBE-436C-8735-F94C960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8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D44BC-B362-4406-9638-A59D0934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C1C52-5C0E-44DD-9431-B2B64EE0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B0EE0-467D-4166-968D-A8FA2285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25A07-0563-4269-8D97-3C6E3F5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7EFCD-B856-40CD-BDAC-0627E9C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EEA2C-506A-41FA-AA73-DE621DAC8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AEAF72-FAEC-40A7-8EB2-8200052C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9967F-B05A-4213-A0E6-42962BFB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B66EB-BB62-40CA-AB19-3A0175B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47459-AB5E-4E45-B59B-6789C429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F471-425D-4E03-A2DE-4FBB08CA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CFD00-9932-4CA4-BD10-4B7F76E4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FC053-E434-4957-9217-EBA8D118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F65E1-98C7-47C3-BF97-536BC9F6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30294-80C5-4E79-AD04-8B238326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7A44-3765-436A-A4D1-28AFB92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6E139-CA9C-495F-A314-DEC32282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ED17F-FD36-48A2-A38D-65094EDE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4784C-4612-471D-A337-03E86D9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9043A-9C0A-4DEC-87C9-00BB89C4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C08D1-2862-4356-9DD0-F00BE57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3E95A-D3B7-4338-AFB0-E8C67DCD8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C0DD9-C3A2-4317-9509-2F5557D8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238417-25FC-44AD-9F5D-C07D3B3C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43708-C2E9-42A4-8211-60F23C7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8A406-5E67-4F99-9A40-2F3A3164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C8CA0-4CFF-444B-839C-CE4CA69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B660-0246-4142-BDB6-AA0E8D8A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EF841A-C362-4F25-BF0E-5F7A96AB8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84E1E6-4C80-4B33-AEC1-D285367AA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138E69-D91A-4879-B9AC-DCCC3298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77DE4D-04A9-47E3-BE96-1B80EE99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D6059B-E9D9-4AF3-B043-6296A20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F83027-6715-43CD-82B9-7655DDD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8C97-4363-45FD-A994-0A236951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139DF8-64E7-4E5B-96EB-152A696C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44760-0246-45D8-AFC5-182EA39E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EA07D7-C5E2-49A5-8198-AFF9F671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3B41CC-3E9D-4DAA-ABB9-1042285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D38B5F-CAE4-444B-9627-303D7E0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4B821-997D-4709-A000-64CE9BB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90749-A037-4B8B-A0B2-3CF5248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285A5-4A54-4643-B6A3-D4159FB8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79B1D-A323-4E5B-AA79-E72D438A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3B440-50C7-42B1-A217-3B293A06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507FF-B9F9-4234-9115-DF93967E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1231E-3872-49A3-8529-3FA46B3B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FE064-FD2E-427F-9490-89496E32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B2492-EF39-46C7-A5B2-B2FE85B6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C99342-E7C1-4F2D-A65A-24F7638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3EE99-5136-4E4B-8CD9-31E5099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3268A-BE16-4123-BC3B-046E7E4B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3C3F6-0AE8-427F-8E18-1DC07C87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800E41-488F-49D7-B00A-08CCF9E7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71855-55C8-4694-8F0D-087E6DC9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6F0E9-A7FE-4260-B1FA-6AD6C53B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79F8-F94B-4250-9CBD-B97A56A4BF74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972E0-7917-4A5F-BC07-60CBA1E3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F3B2B-987A-4F8E-9C3D-FE1FBAE7D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0CD0C9-13C9-4AEE-B91F-30998299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423"/>
            <a:ext cx="12192000" cy="5229154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782FC47-6254-4CF2-AB98-DC8BDF96B9CB}"/>
              </a:ext>
            </a:extLst>
          </p:cNvPr>
          <p:cNvSpPr/>
          <p:nvPr/>
        </p:nvSpPr>
        <p:spPr>
          <a:xfrm rot="19203111">
            <a:off x="6970702" y="351679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F96182-3129-46CC-B586-D2C1E08E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" y="0"/>
            <a:ext cx="10654393" cy="68580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E2A457F1-FDAB-4BDD-A9E0-B4A69CA24A49}"/>
              </a:ext>
            </a:extLst>
          </p:cNvPr>
          <p:cNvSpPr/>
          <p:nvPr/>
        </p:nvSpPr>
        <p:spPr>
          <a:xfrm rot="19203111">
            <a:off x="3836976" y="264049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0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FFCAB1-4CD8-47A1-AE1C-6B9C2FB1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914"/>
            <a:ext cx="12192000" cy="5294171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02D910F1-1CDC-4D8F-A1B5-B232AF22BF0B}"/>
              </a:ext>
            </a:extLst>
          </p:cNvPr>
          <p:cNvSpPr/>
          <p:nvPr/>
        </p:nvSpPr>
        <p:spPr>
          <a:xfrm rot="19203111">
            <a:off x="10104426" y="3064212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AC2BBFBE-B0CE-41CF-A2E8-A3A541B52207}"/>
              </a:ext>
            </a:extLst>
          </p:cNvPr>
          <p:cNvSpPr/>
          <p:nvPr/>
        </p:nvSpPr>
        <p:spPr>
          <a:xfrm rot="19203111">
            <a:off x="7142151" y="3412020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28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94534E-4CD5-410B-A57B-AC2C389B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054"/>
            <a:ext cx="12192000" cy="5157891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13812BD9-EF69-449A-A877-E054AF1678B9}"/>
              </a:ext>
            </a:extLst>
          </p:cNvPr>
          <p:cNvSpPr/>
          <p:nvPr/>
        </p:nvSpPr>
        <p:spPr>
          <a:xfrm rot="19203111">
            <a:off x="3789351" y="3640620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8E2ABDC-2761-4179-9442-E8386C3A573F}"/>
              </a:ext>
            </a:extLst>
          </p:cNvPr>
          <p:cNvSpPr/>
          <p:nvPr/>
        </p:nvSpPr>
        <p:spPr>
          <a:xfrm rot="19203111">
            <a:off x="10599727" y="3064212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418C17F-372C-481E-BF6E-D686B6E46FAB}"/>
              </a:ext>
            </a:extLst>
          </p:cNvPr>
          <p:cNvSpPr/>
          <p:nvPr/>
        </p:nvSpPr>
        <p:spPr>
          <a:xfrm rot="19203111">
            <a:off x="7313601" y="4354996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9D6703-46F7-4F8A-B2FC-3C02BEB4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176"/>
            <a:ext cx="12192000" cy="6693647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E1045118-421D-40D4-BF2B-FEE846927D2A}"/>
              </a:ext>
            </a:extLst>
          </p:cNvPr>
          <p:cNvSpPr/>
          <p:nvPr/>
        </p:nvSpPr>
        <p:spPr>
          <a:xfrm>
            <a:off x="6688051" y="1382683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35010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C1110D-2B20-4CC7-8DFF-CB62F8EC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76"/>
            <a:ext cx="12192000" cy="6693647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6D8C8536-C0AC-4134-8DF6-F80455226E0F}"/>
              </a:ext>
            </a:extLst>
          </p:cNvPr>
          <p:cNvSpPr/>
          <p:nvPr/>
        </p:nvSpPr>
        <p:spPr>
          <a:xfrm rot="19203111">
            <a:off x="2884476" y="283099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0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1E7D89-D0DE-4CDA-A0AA-62303EBB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1" y="0"/>
            <a:ext cx="10530518" cy="6858000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FD4F25A-C884-43B7-B1C2-E3EA0D5CD782}"/>
              </a:ext>
            </a:extLst>
          </p:cNvPr>
          <p:cNvSpPr/>
          <p:nvPr/>
        </p:nvSpPr>
        <p:spPr>
          <a:xfrm>
            <a:off x="9107401" y="2230120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5109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C5F7FE-940A-4F05-8703-028DCB03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1" y="0"/>
            <a:ext cx="10530518" cy="68580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3A098DCC-A8B5-4D56-98FC-C16CCB806815}"/>
              </a:ext>
            </a:extLst>
          </p:cNvPr>
          <p:cNvSpPr/>
          <p:nvPr/>
        </p:nvSpPr>
        <p:spPr>
          <a:xfrm rot="19203111">
            <a:off x="4103677" y="157369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6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319D71-9669-4C7E-9CF1-30142C92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C23DFEC4-D6AD-45E4-ADBB-2950F23DB2ED}"/>
              </a:ext>
            </a:extLst>
          </p:cNvPr>
          <p:cNvSpPr/>
          <p:nvPr/>
        </p:nvSpPr>
        <p:spPr>
          <a:xfrm rot="19203111">
            <a:off x="2770177" y="212614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498A4B3-3E33-44F5-890E-070C6F015E09}"/>
              </a:ext>
            </a:extLst>
          </p:cNvPr>
          <p:cNvSpPr/>
          <p:nvPr/>
        </p:nvSpPr>
        <p:spPr>
          <a:xfrm rot="19203111">
            <a:off x="2770178" y="2554770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9E2DAFF-ACCE-4DD8-987E-17F2F61AB81D}"/>
              </a:ext>
            </a:extLst>
          </p:cNvPr>
          <p:cNvSpPr/>
          <p:nvPr/>
        </p:nvSpPr>
        <p:spPr>
          <a:xfrm rot="19203111">
            <a:off x="6357478" y="264049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55EC43-41CE-434D-86D0-44E55670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43BA65EE-0EB9-44BB-B418-A22F4D8D530F}"/>
              </a:ext>
            </a:extLst>
          </p:cNvPr>
          <p:cNvSpPr/>
          <p:nvPr/>
        </p:nvSpPr>
        <p:spPr>
          <a:xfrm>
            <a:off x="9107401" y="2230120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471391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6</cp:revision>
  <dcterms:created xsi:type="dcterms:W3CDTF">2019-06-25T03:05:38Z</dcterms:created>
  <dcterms:modified xsi:type="dcterms:W3CDTF">2019-07-23T02:36:05Z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fmoreni@uolinc.com</vt:lpwstr>
  </property>
  <property fmtid="{D5CDD505-2E9C-101B-9397-08002B2CF9AE}" pid="5" name="MSIP_Label_f6a73fae-5dbd-458a-93e0-5fdf739dc18f_SetDate">
    <vt:lpwstr>2019-06-25T03:06:37.1103566Z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