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8D872-4ECC-4925-8F5D-86555B097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89635-8373-4BA4-A649-4DBEEEEF9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F6045-D469-47DE-BB0B-9CD9CB3B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188A00-1165-4745-905C-91B32E29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1CE5C-8C57-4135-8406-6826A712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58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5D16-C0EE-42FE-BDE4-089786EC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ECA46B-1C92-4946-9635-9B57429B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C5226-2FC5-44B7-8839-34AFBF0D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DA17A-8961-4776-A86D-EDE45E6A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DAE35-06F8-4CB2-BFB4-1862FB59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95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D34D70-8E7D-451A-8FB2-95F855CC9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C8E3A2-AF04-40B3-AD06-5D92EAB6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0ECC0-F146-4B9E-8CAA-E6C783D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93166-D914-49B1-90C7-D12D45CB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452E5F-F25F-4077-91CA-C9C50013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847E3-2FB7-4938-BDB5-5A88FCCC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CFE019-3838-4E55-BC4F-17D2E752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952A4-A415-4176-A3CD-BF9D820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DA0A6-4798-440B-96BC-87DE9C31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93695-0A07-4F25-8C98-C50D9DC3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81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BF6D6-ED8E-4105-B480-10411C51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556834-6E47-4936-9850-E126803A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5CCB7F-B0B5-4F94-8032-3B9A5F3A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F5F19-17D1-4612-8988-EBFC8BB7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DEBFE-7CD3-4107-B861-3644AE0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188C1-ADFF-4151-B1BF-D83AD8AE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5361B-58E7-4ACF-A700-13F873646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E82E72-CA12-45CD-B204-FA11B37A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5DBBF1-E669-4796-BE4A-44A0459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BEB8F2-12E4-465B-8965-4B395B92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9C0BF-6440-4064-9CFB-C927F03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1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BFCB2-B8A6-41F1-8A76-C985E8B7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9585CA-BA1F-41E9-A4E0-E595E88F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808D74-DBC5-4A51-9250-F90C6D631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405B45-7D83-49B3-B24E-AB465AFE7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06085E-0259-4D41-ABAF-AF62E0041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C56CBD-0731-4B81-902C-3A153B1B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766678-1ECF-4761-AAC3-8181E30C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04F6BE-3675-4064-906E-328930F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7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E36F0-1EAF-4138-BF09-758258ED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08BC02-25E7-48D3-9B3F-64C99783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8E1104-5BE0-47A1-9140-AA710B9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7ED38-FBF0-4D0E-9232-4350435D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44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0C80FB-5F07-4080-9C62-499DD88E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4606D7-723E-423C-98DA-E0ABB718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8458BC-FC8D-47D8-9FBE-26327376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7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624B7-ED56-4AB4-B8ED-C0ECC2EF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8BD2B-7D0D-4DD4-ADB4-0B8E0DA7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24D244-2057-432A-821F-EBDCE259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68AA7-8E86-4A03-AC83-FC702AC6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B683-2EBD-4950-AA86-107F25F7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A17AE5-4678-41B3-BBDB-CD50D3C8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0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758A-252B-4ABD-9F25-10094178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F8275C-B92F-4ED8-B377-FCF0EA783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949550-DE39-4C7B-B9D3-7CF2EB016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A62AF2-2318-4DAA-A966-C14198D2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74DDC4-3402-4606-9D01-B2F7D6B3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3F9948-D521-43D4-A0E1-0D34034A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4DFFBD-67D8-472A-A951-4B946B6A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A65846-E851-42D8-896F-B8A33F69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DC642-6000-47C4-852E-AD1696AAA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F029-3367-48EF-BB4C-9A14C6C314FB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F9334-7B40-40D2-A126-6CC130224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A9F0CA-2C83-435F-AF6C-0E90B2C3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A791-025F-4366-8135-8396A069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464043-E6F9-4682-B7EE-AF960C07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4"/>
            <a:ext cx="12192000" cy="6641432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475C672-B0BE-42D4-A405-11CB203EE98B}"/>
              </a:ext>
            </a:extLst>
          </p:cNvPr>
          <p:cNvSpPr/>
          <p:nvPr/>
        </p:nvSpPr>
        <p:spPr>
          <a:xfrm rot="8376547">
            <a:off x="4781567" y="290538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97F2549-2EF2-455B-92E2-9858B018F0E7}"/>
              </a:ext>
            </a:extLst>
          </p:cNvPr>
          <p:cNvSpPr/>
          <p:nvPr/>
        </p:nvSpPr>
        <p:spPr>
          <a:xfrm rot="8376547">
            <a:off x="7674412" y="290538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67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DC6F80-2C35-4874-8A45-499BCD25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4"/>
            <a:ext cx="12192000" cy="6641432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B42BF994-038D-4877-BFA3-23C57F1CFD39}"/>
              </a:ext>
            </a:extLst>
          </p:cNvPr>
          <p:cNvSpPr/>
          <p:nvPr/>
        </p:nvSpPr>
        <p:spPr>
          <a:xfrm rot="8376547">
            <a:off x="5069801" y="4545337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3F0B313C-0FBE-4100-91F5-F63199BA58A7}"/>
              </a:ext>
            </a:extLst>
          </p:cNvPr>
          <p:cNvSpPr/>
          <p:nvPr/>
        </p:nvSpPr>
        <p:spPr>
          <a:xfrm rot="10800000">
            <a:off x="4592722" y="5603624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6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42B873-A965-406F-AA4D-0B0890C8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4"/>
            <a:ext cx="12192000" cy="6641432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CF2FFBE-9FC4-450B-96F2-43B45CE02A69}"/>
              </a:ext>
            </a:extLst>
          </p:cNvPr>
          <p:cNvSpPr/>
          <p:nvPr/>
        </p:nvSpPr>
        <p:spPr>
          <a:xfrm rot="8376547">
            <a:off x="4145461" y="4137833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8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8EBFCB-ABF0-41E6-9770-95ADFE7D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4"/>
            <a:ext cx="12192000" cy="6641432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96884C6-1FC8-4CE9-A4A9-C587084F035E}"/>
              </a:ext>
            </a:extLst>
          </p:cNvPr>
          <p:cNvSpPr/>
          <p:nvPr/>
        </p:nvSpPr>
        <p:spPr>
          <a:xfrm>
            <a:off x="1629910" y="1493497"/>
            <a:ext cx="2763520" cy="1198880"/>
          </a:xfrm>
          <a:prstGeom prst="wedgeRoundRectCallout">
            <a:avLst>
              <a:gd name="adj1" fmla="val 80542"/>
              <a:gd name="adj2" fmla="val 899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3AD6AFA8-8DEE-4DE9-9A6F-571E4C949F5A}"/>
              </a:ext>
            </a:extLst>
          </p:cNvPr>
          <p:cNvSpPr/>
          <p:nvPr/>
        </p:nvSpPr>
        <p:spPr>
          <a:xfrm>
            <a:off x="3535352" y="485345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F60D8BA-25DE-4795-8795-F9747AE32A90}"/>
              </a:ext>
            </a:extLst>
          </p:cNvPr>
          <p:cNvSpPr/>
          <p:nvPr/>
        </p:nvSpPr>
        <p:spPr>
          <a:xfrm>
            <a:off x="3647995" y="6198546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2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E5A5D9-F0FC-4541-9715-FCD4205A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4"/>
            <a:ext cx="12192000" cy="6641432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FA8C924E-E477-469E-AE0C-F10C24CA8DB7}"/>
              </a:ext>
            </a:extLst>
          </p:cNvPr>
          <p:cNvSpPr/>
          <p:nvPr/>
        </p:nvSpPr>
        <p:spPr>
          <a:xfrm>
            <a:off x="228492" y="1394105"/>
            <a:ext cx="2763520" cy="1198880"/>
          </a:xfrm>
          <a:prstGeom prst="wedgeRoundRectCallout">
            <a:avLst>
              <a:gd name="adj1" fmla="val 80542"/>
              <a:gd name="adj2" fmla="val 899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130076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Eduardo Moreni</dc:creator>
  <cp:lastModifiedBy>Flavio Eduardo Moreni</cp:lastModifiedBy>
  <cp:revision>4</cp:revision>
  <dcterms:created xsi:type="dcterms:W3CDTF">2019-06-27T12:07:37Z</dcterms:created>
  <dcterms:modified xsi:type="dcterms:W3CDTF">2019-06-28T11:41:11Z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73fae-5dbd-458a-93e0-5fdf739dc18f_Enabled">
    <vt:lpwstr>True</vt:lpwstr>
  </property>
  <property fmtid="{D5CDD505-2E9C-101B-9397-08002B2CF9AE}" pid="3" name="MSIP_Label_f6a73fae-5dbd-458a-93e0-5fdf739dc18f_SiteId">
    <vt:lpwstr>7575b092-fc5f-4f6c-b7a5-9e9ef7aca80d</vt:lpwstr>
  </property>
  <property fmtid="{D5CDD505-2E9C-101B-9397-08002B2CF9AE}" pid="4" name="MSIP_Label_f6a73fae-5dbd-458a-93e0-5fdf739dc18f_Owner">
    <vt:lpwstr>fmoreni@uolinc.com</vt:lpwstr>
  </property>
  <property fmtid="{D5CDD505-2E9C-101B-9397-08002B2CF9AE}" pid="5" name="MSIP_Label_f6a73fae-5dbd-458a-93e0-5fdf739dc18f_SetDate">
    <vt:lpwstr>2019-06-27T12:11:13.7615618Z</vt:lpwstr>
  </property>
  <property fmtid="{D5CDD505-2E9C-101B-9397-08002B2CF9AE}" pid="6" name="MSIP_Label_f6a73fae-5dbd-458a-93e0-5fdf739dc18f_Name">
    <vt:lpwstr>Publica</vt:lpwstr>
  </property>
  <property fmtid="{D5CDD505-2E9C-101B-9397-08002B2CF9AE}" pid="7" name="MSIP_Label_f6a73fae-5dbd-458a-93e0-5fdf739dc18f_Application">
    <vt:lpwstr>Microsoft Azure Information Protection</vt:lpwstr>
  </property>
  <property fmtid="{D5CDD505-2E9C-101B-9397-08002B2CF9AE}" pid="8" name="MSIP_Label_f6a73fae-5dbd-458a-93e0-5fdf739dc18f_Extended_MSFT_Method">
    <vt:lpwstr>Manual</vt:lpwstr>
  </property>
  <property fmtid="{D5CDD505-2E9C-101B-9397-08002B2CF9AE}" pid="9" name="Sensitivity">
    <vt:lpwstr>Publica</vt:lpwstr>
  </property>
</Properties>
</file>