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9207-1770-0D28-4A4F-4B414383A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ADA95-FDA9-29D1-1664-362F8C0D6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57E9C-F62F-FAA2-E820-3DA01BA9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28EF-2A82-849B-BFFD-CA594386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FBECF-FC62-45BA-16F5-96DB12EF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7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7B0D-53A0-4E9E-C3F8-CB6C53B6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CBF35-6512-DBA5-0BAF-60A712313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8215-4F3B-4096-FC39-89044FD0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EA854-0F92-C8AF-0B18-1B5065EC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0C111-E34A-03A8-BB82-56F9D91B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863EE-32A9-2175-81E9-F2472641D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E62AC-32B9-5C03-80CF-47F7F1C19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5C6CE-8193-E959-A4BD-36A34275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ED806-8060-0005-FD17-0234DEFC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B745-A845-B56C-33FF-9092211F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9F03-1847-F370-D47E-2BE5C986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D2E6-8520-BA9D-57CA-E5B4B4AC9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A3F4-6CB4-2680-E813-E00F8682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5FF1A-9929-CA6C-C625-95B4D44D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2A5C7-51D4-F752-512D-FB1A3CFA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7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E95F-65B1-39BF-69E4-2DA4326A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16691-066D-1223-5603-D997643F8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86FED-4E4B-1FAF-B932-F3BA1E06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BABD8-AEAF-9982-619E-8A7F0583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4BC8-8899-71E4-ADE2-78020A55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4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62C9-E99C-CA5A-6300-F1F43D2B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3F00-9449-54FD-28F5-4E3B3E730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FBC14-D95B-658A-BCC2-70CDEEB70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447A8-80AF-0AA3-9C50-C7F97B53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F9CB8-D77B-771F-6784-4D81BC06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97FCB-A132-A560-DF3B-82307B06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1871-0260-0AE7-73F1-405E5B0B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FE2DB-5B82-144C-C665-F81919CD6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AFC2F-4B48-0E04-9DC1-D2B0D602A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83D6C-2C0D-E32C-D554-EB0CF234F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91BD1-CCF8-1256-821E-8691119C1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D0B72-D9DD-CA0B-43F1-910365B4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A59BF-41C7-EB0E-A167-6FE2C667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308DE-29A7-0B1F-EF0F-27D558F1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4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8D43-B194-56C1-687E-FB68C359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31AA7-02E4-F19D-BCC9-DBE8A0E7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BA61C-D939-E3C1-D3C7-C2481D96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AA368-1331-9009-6278-4454C304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6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2CBC6-BB29-97F9-BA0A-315E10F3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F20DB-729E-ACB0-C6DA-1A37FAB7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90136-7650-F365-8663-B705C99C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160F-BAB1-31AB-2583-CBF951FD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1E138-8385-77A5-91C6-9F2E792CA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3DAAC-358B-ED99-E155-7AEE7D96B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A374B-0520-8A37-F78B-BD1D45D8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9B825-78EA-5CC6-986A-D6F2F6FB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9A97F-56EB-ED85-0360-B71A0F7D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3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A7B1-59DD-8B0A-284A-1A1545D7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6660D-4645-8F4D-1437-84C01C5A0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814DC-24AF-F26C-9F77-B598A1A87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7DDA7-BB70-5CDF-DB21-D215483D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B4CE-A440-4301-A5A6-3B71635A13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052F8-6C36-8FB6-9F2C-2B96E138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08DC3-2569-A019-D2BA-701E0AD8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4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42B2A-3CBC-B1CC-56B4-85D4BD1F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5E035-BDAA-310B-8861-EFC332B41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DE7E0-A09A-1632-9D50-4844DD577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CB4CE-A440-4301-A5A6-3B71635A135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86D39-1F5B-F6D6-5032-6D33EE0FB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46B3F-1658-08F4-AC83-DDD74E66B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DA1B1-1343-477B-8871-D71C91490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9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qR9kqrrPxWy8ffwx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D268-9034-A351-0422-F908B6EB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Studi</a:t>
            </a:r>
            <a:r>
              <a:rPr lang="en-US" b="1" dirty="0"/>
              <a:t> </a:t>
            </a:r>
            <a:r>
              <a:rPr lang="en-US" b="1" dirty="0" err="1"/>
              <a:t>Kasus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DE67-6F6D-153B-39E6-30BF1B5B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beranggotakan</a:t>
            </a:r>
            <a:r>
              <a:rPr lang="en-US" dirty="0"/>
              <a:t> 2 orang</a:t>
            </a:r>
          </a:p>
          <a:p>
            <a:r>
              <a:rPr lang="en-US" dirty="0"/>
              <a:t>Amati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yang Anda </a:t>
            </a:r>
            <a:r>
              <a:rPr lang="en-US" dirty="0" err="1"/>
              <a:t>gunakan</a:t>
            </a:r>
            <a:endParaRPr lang="en-US" dirty="0"/>
          </a:p>
          <a:p>
            <a:r>
              <a:rPr lang="en-US" dirty="0" err="1"/>
              <a:t>Buat</a:t>
            </a:r>
            <a:r>
              <a:rPr lang="en-US" dirty="0"/>
              <a:t> functional specification document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upload file </a:t>
            </a:r>
            <a:r>
              <a:rPr lang="en-US" dirty="0" err="1"/>
              <a:t>melalui</a:t>
            </a:r>
            <a:r>
              <a:rPr lang="en-US" dirty="0"/>
              <a:t> link </a:t>
            </a:r>
            <a:r>
              <a:rPr lang="en-US" dirty="0">
                <a:hlinkClick r:id="rId2"/>
              </a:rPr>
              <a:t>https://forms.gle/qR9kqrrPxWy8ffwx5</a:t>
            </a:r>
            <a:r>
              <a:rPr lang="en-US" dirty="0"/>
              <a:t> paling </a:t>
            </a:r>
            <a:r>
              <a:rPr lang="en-US" dirty="0" err="1"/>
              <a:t>lambat</a:t>
            </a:r>
            <a:r>
              <a:rPr lang="en-US" dirty="0"/>
              <a:t> 26 </a:t>
            </a:r>
            <a:r>
              <a:rPr lang="en-US" dirty="0" err="1"/>
              <a:t>Oktober</a:t>
            </a:r>
            <a:r>
              <a:rPr lang="en-US" dirty="0"/>
              <a:t> 2022 09.00 WIB </a:t>
            </a:r>
          </a:p>
        </p:txBody>
      </p:sp>
    </p:spTree>
    <p:extLst>
      <p:ext uri="{BB962C8B-B14F-4D97-AF65-F5344CB8AC3E}">
        <p14:creationId xmlns:p14="http://schemas.microsoft.com/office/powerpoint/2010/main" val="135541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20DF-9F13-4EA0-6CDF-8739692A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Functional specification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660E-B0B5-4E79-660B-2F35F2A7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Feature description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List of actors/users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 case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User flow (happy path, negative flow)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UI Mockup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Improvement suggestion</a:t>
            </a:r>
          </a:p>
        </p:txBody>
      </p:sp>
    </p:spTree>
    <p:extLst>
      <p:ext uri="{BB962C8B-B14F-4D97-AF65-F5344CB8AC3E}">
        <p14:creationId xmlns:p14="http://schemas.microsoft.com/office/powerpoint/2010/main" val="2348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Studi Kasus</vt:lpstr>
      <vt:lpstr>Functional specification document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 Kasus</dc:title>
  <dc:creator>lenovo_sxqc@outlook.com</dc:creator>
  <cp:lastModifiedBy>lenovo_sxqc@outlook.com</cp:lastModifiedBy>
  <cp:revision>3</cp:revision>
  <dcterms:created xsi:type="dcterms:W3CDTF">2022-10-20T01:46:59Z</dcterms:created>
  <dcterms:modified xsi:type="dcterms:W3CDTF">2022-10-20T03:06:57Z</dcterms:modified>
</cp:coreProperties>
</file>