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72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 err="1"/>
              <a:t>Tahapan</a:t>
            </a:r>
            <a:r>
              <a:rPr lang="en-US" sz="6000" dirty="0"/>
              <a:t> </a:t>
            </a:r>
            <a:r>
              <a:rPr lang="en-US" sz="6000" dirty="0" err="1"/>
              <a:t>Pengembangan</a:t>
            </a:r>
            <a:r>
              <a:rPr lang="en-US" sz="6000" dirty="0"/>
              <a:t> </a:t>
            </a:r>
            <a:r>
              <a:rPr lang="en-US" sz="6000" dirty="0" err="1"/>
              <a:t>Proyek</a:t>
            </a:r>
            <a:r>
              <a:rPr lang="en-US" sz="6000" dirty="0"/>
              <a:t> </a:t>
            </a:r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Informasi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C9E4-AA4B-1C4E-0C3C-E344546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5B6C-C4CC-33B2-6AF5-89803BC3A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Unit test</a:t>
            </a:r>
          </a:p>
        </p:txBody>
      </p:sp>
    </p:spTree>
    <p:extLst>
      <p:ext uri="{BB962C8B-B14F-4D97-AF65-F5344CB8AC3E}">
        <p14:creationId xmlns:p14="http://schemas.microsoft.com/office/powerpoint/2010/main" val="201608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E467-25AD-68DE-A75F-B14BCD5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42F7C-8743-B9E7-CE2F-B597F259F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593" y="2108200"/>
            <a:ext cx="5913139" cy="3760788"/>
          </a:xfrm>
        </p:spPr>
      </p:pic>
    </p:spTree>
    <p:extLst>
      <p:ext uri="{BB962C8B-B14F-4D97-AF65-F5344CB8AC3E}">
        <p14:creationId xmlns:p14="http://schemas.microsoft.com/office/powerpoint/2010/main" val="1591720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C02E-8FF5-8F7C-745B-F7C49708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305B9-2342-DD42-C4E7-FB9024D6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 </a:t>
            </a:r>
            <a:r>
              <a:rPr lang="en-US" dirty="0"/>
              <a:t>Integration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Regression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Penetration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Stress test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acceptance test</a:t>
            </a:r>
          </a:p>
        </p:txBody>
      </p:sp>
    </p:spTree>
    <p:extLst>
      <p:ext uri="{BB962C8B-B14F-4D97-AF65-F5344CB8AC3E}">
        <p14:creationId xmlns:p14="http://schemas.microsoft.com/office/powerpoint/2010/main" val="317561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A910-B8AB-8A5F-4D1F-8713E871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(go-live)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47CF-52AE-124D-0AD5-7E66CF130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Deployment to production environment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migration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training</a:t>
            </a:r>
          </a:p>
        </p:txBody>
      </p:sp>
    </p:spTree>
    <p:extLst>
      <p:ext uri="{BB962C8B-B14F-4D97-AF65-F5344CB8AC3E}">
        <p14:creationId xmlns:p14="http://schemas.microsoft.com/office/powerpoint/2010/main" val="391303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0DD3-8CCA-F726-6EBC-458EE171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1176-CB53-65DA-EFAC-BB1625C7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Bug fixing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Issue support</a:t>
            </a:r>
          </a:p>
        </p:txBody>
      </p:sp>
    </p:spTree>
    <p:extLst>
      <p:ext uri="{BB962C8B-B14F-4D97-AF65-F5344CB8AC3E}">
        <p14:creationId xmlns:p14="http://schemas.microsoft.com/office/powerpoint/2010/main" val="381760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Requirements analysis/gathering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Implementation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Production (Go-live)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Maintenance &amp; support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Pembentukkan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pengembang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(scope of work)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, strategi, dan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Pembentukan</a:t>
            </a:r>
            <a:r>
              <a:rPr lang="en-US" sz="2800" dirty="0"/>
              <a:t> </a:t>
            </a:r>
            <a:r>
              <a:rPr lang="en-US" sz="2800" dirty="0" err="1"/>
              <a:t>tim</a:t>
            </a:r>
            <a:r>
              <a:rPr lang="en-US" sz="2800" dirty="0"/>
              <a:t> </a:t>
            </a:r>
            <a:r>
              <a:rPr lang="en-US" sz="2800" dirty="0" err="1"/>
              <a:t>pengembang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Project manager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Technical lead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Business analyst (functional)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Developer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UI/UX Designer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QA (tester)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Technical writer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Infrastructure engineer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Penentuan</a:t>
            </a:r>
            <a:r>
              <a:rPr lang="en-US" sz="2800" dirty="0"/>
              <a:t> </a:t>
            </a:r>
            <a:r>
              <a:rPr lang="en-US" sz="2800" dirty="0" err="1"/>
              <a:t>lingkup</a:t>
            </a:r>
            <a:r>
              <a:rPr lang="en-US" sz="2800" dirty="0"/>
              <a:t> </a:t>
            </a:r>
            <a:r>
              <a:rPr lang="en-US" sz="2800" dirty="0" err="1"/>
              <a:t>pengerjaan</a:t>
            </a:r>
            <a:r>
              <a:rPr lang="en-US" sz="2800" dirty="0"/>
              <a:t> (scope of 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New development/enhance/maintenance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Modules and features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Out of scope definition</a:t>
            </a:r>
          </a:p>
        </p:txBody>
      </p:sp>
    </p:spTree>
    <p:extLst>
      <p:ext uri="{BB962C8B-B14F-4D97-AF65-F5344CB8AC3E}">
        <p14:creationId xmlns:p14="http://schemas.microsoft.com/office/powerpoint/2010/main" val="159449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</a:t>
            </a:r>
            <a:br>
              <a:rPr lang="en-US" dirty="0"/>
            </a:br>
            <a:r>
              <a:rPr lang="en-US" sz="2800" dirty="0"/>
              <a:t>&gt; </a:t>
            </a:r>
            <a:r>
              <a:rPr lang="en-US" sz="2800" dirty="0" err="1"/>
              <a:t>Pemilihan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, strategi, dan </a:t>
            </a:r>
            <a:r>
              <a:rPr lang="en-US" sz="2800" dirty="0" err="1"/>
              <a:t>teknologi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pengembangan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Waterfall/scrum/</a:t>
            </a:r>
            <a:r>
              <a:rPr lang="en-US" dirty="0" err="1"/>
              <a:t>kanban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Programming language &amp; framework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Database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6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analysis/gathering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Who : client (users, business analyst), development team (business analyst, technical lead)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: functional specification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: in-depth discussion</a:t>
            </a:r>
          </a:p>
        </p:txBody>
      </p:sp>
    </p:spTree>
    <p:extLst>
      <p:ext uri="{BB962C8B-B14F-4D97-AF65-F5344CB8AC3E}">
        <p14:creationId xmlns:p14="http://schemas.microsoft.com/office/powerpoint/2010/main" val="246009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20DF-9F13-4EA0-6CDF-8739692A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analysis/gathering</a:t>
            </a:r>
            <a:br>
              <a:rPr lang="en-US" dirty="0"/>
            </a:br>
            <a:r>
              <a:rPr lang="en-US" sz="2800" dirty="0"/>
              <a:t>&gt; Functional specification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660E-B0B5-4E79-660B-2F35F2A72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System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features/modules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List of actors/users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 case diagram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 flow (happy path, negative 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Mockup</a:t>
            </a:r>
          </a:p>
        </p:txBody>
      </p:sp>
    </p:spTree>
    <p:extLst>
      <p:ext uri="{BB962C8B-B14F-4D97-AF65-F5344CB8AC3E}">
        <p14:creationId xmlns:p14="http://schemas.microsoft.com/office/powerpoint/2010/main" val="2348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2B46-FE7D-8C76-8494-AA894562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1DE0-2329-72E3-F094-E82E6ECE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UI &amp; UX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Database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Architecture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Infrastructure design</a:t>
            </a:r>
          </a:p>
        </p:txBody>
      </p:sp>
    </p:spTree>
    <p:extLst>
      <p:ext uri="{BB962C8B-B14F-4D97-AF65-F5344CB8AC3E}">
        <p14:creationId xmlns:p14="http://schemas.microsoft.com/office/powerpoint/2010/main" val="53970283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{85A47FE0-26DC-4E0F-876C-094189151256}tf56160789_win32</Template>
  <TotalTime>257</TotalTime>
  <Words>289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Bookman Old Style</vt:lpstr>
      <vt:lpstr>Calibri</vt:lpstr>
      <vt:lpstr>Franklin Gothic Book</vt:lpstr>
      <vt:lpstr>Wingdings</vt:lpstr>
      <vt:lpstr>1_RetrospectVTI</vt:lpstr>
      <vt:lpstr>Tahapan Pengembangan Proyek Sistem Informasi</vt:lpstr>
      <vt:lpstr>Tahapan Pengembangan</vt:lpstr>
      <vt:lpstr>Planning</vt:lpstr>
      <vt:lpstr>Planning &gt; Pembentukan tim pengembang</vt:lpstr>
      <vt:lpstr>Planning &gt; Penentuan lingkup pengerjaan (scope of work)</vt:lpstr>
      <vt:lpstr>Planning &gt; Pemilihan metode, strategi, dan teknologi dalam pengembangan</vt:lpstr>
      <vt:lpstr>Requirements analysis/gathering</vt:lpstr>
      <vt:lpstr>Requirements analysis/gathering &gt; Functional specification document</vt:lpstr>
      <vt:lpstr>Design</vt:lpstr>
      <vt:lpstr>Implementation</vt:lpstr>
      <vt:lpstr>Implementation</vt:lpstr>
      <vt:lpstr>Testing</vt:lpstr>
      <vt:lpstr>Production (go-live)</vt:lpstr>
      <vt:lpstr>Maintenance &amp;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Tahapan Pengembangan Sistem</dc:title>
  <dc:creator>lenovo_sxqc@outlook.com</dc:creator>
  <cp:lastModifiedBy>lenovo_sxqc@outlook.com</cp:lastModifiedBy>
  <cp:revision>6</cp:revision>
  <dcterms:created xsi:type="dcterms:W3CDTF">2022-10-05T10:18:07Z</dcterms:created>
  <dcterms:modified xsi:type="dcterms:W3CDTF">2022-10-19T16:11:10Z</dcterms:modified>
</cp:coreProperties>
</file>