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sz="6000" dirty="0" err="1"/>
              <a:t>Tantangan</a:t>
            </a:r>
            <a:r>
              <a:rPr lang="en-US" sz="6000" dirty="0"/>
              <a:t> </a:t>
            </a:r>
            <a:r>
              <a:rPr lang="en-US" sz="6000" dirty="0" err="1"/>
              <a:t>dalam</a:t>
            </a:r>
            <a:r>
              <a:rPr lang="en-US" sz="6000" dirty="0"/>
              <a:t> </a:t>
            </a:r>
            <a:r>
              <a:rPr lang="en-US" sz="6000" dirty="0" err="1"/>
              <a:t>Pengembangan</a:t>
            </a:r>
            <a:r>
              <a:rPr lang="en-US" sz="6000" dirty="0"/>
              <a:t> </a:t>
            </a:r>
            <a:r>
              <a:rPr lang="en-US" sz="6000" dirty="0" err="1"/>
              <a:t>Sistem</a:t>
            </a:r>
            <a:r>
              <a:rPr lang="en-US" sz="6000" dirty="0"/>
              <a:t> </a:t>
            </a:r>
            <a:r>
              <a:rPr lang="en-US" sz="6000" dirty="0" err="1"/>
              <a:t>Informasi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Otniel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y.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viktorisa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F742-1D31-94F7-7CC5-1D0C75BB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923AF-2799-D8B8-0302-ADA0E060E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Knowledge domain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Scope and requirement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Technical feasibility</a:t>
            </a:r>
          </a:p>
        </p:txBody>
      </p:sp>
    </p:spTree>
    <p:extLst>
      <p:ext uri="{BB962C8B-B14F-4D97-AF65-F5344CB8AC3E}">
        <p14:creationId xmlns:p14="http://schemas.microsoft.com/office/powerpoint/2010/main" val="308583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domain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resource to learn the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research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Find an SME (subject matter expert)</a:t>
            </a:r>
          </a:p>
        </p:txBody>
      </p:sp>
    </p:spTree>
    <p:extLst>
      <p:ext uri="{BB962C8B-B14F-4D97-AF65-F5344CB8AC3E}">
        <p14:creationId xmlns:p14="http://schemas.microsoft.com/office/powerpoint/2010/main" val="1451996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0648-AB23-EE4A-FA9F-411261B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&amp;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F150-C041-7981-2E0E-5FD4A96A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don’t know what they want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Unclear requirement / lack of clarity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Scope creep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Provide some reference to the user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Ask a lot of questions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Walk user through the UI mockup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Sign off the requirement before starting the development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8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3ECF-CBF2-6777-1C2D-8737ACC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F26D-B3AB-F2DA-3FAB-67E3A0634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Time &lt;&gt; quality tradeoff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knowledge of the developer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Technical limitation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handle?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Propose a workaround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Take some time to do experiment and create POC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7104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{85A47FE0-26DC-4E0F-876C-094189151256}tf56160789_win32</Template>
  <TotalTime>531</TotalTime>
  <Words>142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Bookman Old Style</vt:lpstr>
      <vt:lpstr>Calibri</vt:lpstr>
      <vt:lpstr>Franklin Gothic Book</vt:lpstr>
      <vt:lpstr>Wingdings</vt:lpstr>
      <vt:lpstr>1_RetrospectVTI</vt:lpstr>
      <vt:lpstr>Tantangan dalam Pengembangan Sistem Informasi</vt:lpstr>
      <vt:lpstr>Challenge</vt:lpstr>
      <vt:lpstr>Knowledge domain</vt:lpstr>
      <vt:lpstr>Scope &amp; requirement</vt:lpstr>
      <vt:lpstr>Technical feasibility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Tahapan Pengembangan Sistem</dc:title>
  <dc:creator>lenovo_sxqc@outlook.com</dc:creator>
  <cp:lastModifiedBy>lenovo_sxqc@outlook.com</cp:lastModifiedBy>
  <cp:revision>18</cp:revision>
  <dcterms:created xsi:type="dcterms:W3CDTF">2022-10-05T10:18:07Z</dcterms:created>
  <dcterms:modified xsi:type="dcterms:W3CDTF">2022-11-14T08:55:20Z</dcterms:modified>
</cp:coreProperties>
</file>