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366" r:id="rId3"/>
    <p:sldId id="395" r:id="rId4"/>
    <p:sldId id="393" r:id="rId5"/>
    <p:sldId id="394" r:id="rId6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ECF"/>
    <a:srgbClr val="F9F9F9"/>
    <a:srgbClr val="696FDD"/>
    <a:srgbClr val="A95E40"/>
    <a:srgbClr val="BFC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C2803-E06E-4EA4-B347-5D4C0589E0FB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2A6EA-494D-4A2D-85A4-52EAB07446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830286"/>
            <a:ext cx="12192000" cy="1985367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" y="1755084"/>
            <a:ext cx="12192000" cy="0"/>
          </a:xfrm>
          <a:prstGeom prst="line">
            <a:avLst/>
          </a:prstGeom>
          <a:ln w="381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-34479" y="3873799"/>
            <a:ext cx="12192000" cy="0"/>
          </a:xfrm>
          <a:prstGeom prst="line">
            <a:avLst/>
          </a:prstGeom>
          <a:ln w="381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22361"/>
            <a:ext cx="9144000" cy="1679677"/>
          </a:xfrm>
        </p:spPr>
        <p:txBody>
          <a:bodyPr anchor="ctr" anchorCtr="0">
            <a:normAutofit/>
          </a:bodyPr>
          <a:lstStyle>
            <a:lvl1pPr algn="ctr">
              <a:defRPr sz="5400">
                <a:ln>
                  <a:solidFill>
                    <a:schemeClr val="accent1"/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4320"/>
            <a:ext cx="9144000" cy="62992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70026"/>
            <a:ext cx="10515600" cy="1556885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33800"/>
            <a:ext cx="10515600" cy="7794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3185258"/>
            <a:ext cx="8610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" y="3390808"/>
            <a:ext cx="3581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048501" y="4793797"/>
            <a:ext cx="51435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843960" y="3429000"/>
            <a:ext cx="10504077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2437" y="2057400"/>
            <a:ext cx="10515601" cy="1272463"/>
          </a:xfrm>
        </p:spPr>
        <p:txBody>
          <a:bodyPr anchor="b" anchorCtr="0">
            <a:normAutofit/>
          </a:bodyPr>
          <a:lstStyle>
            <a:lvl1pPr algn="dist">
              <a:defRPr sz="8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832193" y="3498314"/>
            <a:ext cx="10516566" cy="616486"/>
          </a:xfrm>
        </p:spPr>
        <p:txBody>
          <a:bodyPr anchor="ctr">
            <a:normAutofit/>
          </a:bodyPr>
          <a:lstStyle>
            <a:lvl1pPr marL="0" indent="0" algn="dist">
              <a:buNone/>
              <a:defRPr sz="3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266700" indent="0">
              <a:buNone/>
              <a:defRPr/>
            </a:lvl2pPr>
            <a:lvl3pPr marL="455295" indent="0">
              <a:buNone/>
              <a:defRPr/>
            </a:lvl3pPr>
            <a:lvl4pPr marL="662940" indent="0">
              <a:buNone/>
              <a:defRPr/>
            </a:lvl4pPr>
            <a:lvl5pPr marL="851535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804" y="-2667805"/>
            <a:ext cx="6858000" cy="1219361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94250"/>
            <a:ext cx="10515600" cy="4582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BC71-95FF-4735-857D-DC68A703E560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6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Seller - Store Profile Page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/>
              <a:t>Functional Requirements &amp; Technical Requirements</a:t>
            </a:r>
          </a:p>
        </p:txBody>
      </p:sp>
      <p:sp>
        <p:nvSpPr>
          <p:cNvPr id="2" name="副标题 6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695055" y="4984750"/>
            <a:ext cx="3388995" cy="1703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KELOMPOK 7</a:t>
            </a:r>
          </a:p>
          <a:p>
            <a:r>
              <a:rPr lang="en-US" altLang="zh-CN" sz="1400" dirty="0"/>
              <a:t>Komang Yudi Utama (1915091006)</a:t>
            </a:r>
          </a:p>
          <a:p>
            <a:r>
              <a:rPr lang="en-US" altLang="zh-CN" sz="1400" dirty="0"/>
              <a:t>I Made Bagus Alviantara (1915091037)</a:t>
            </a:r>
          </a:p>
          <a:p>
            <a:r>
              <a:rPr lang="en-US" altLang="zh-CN" sz="1400" dirty="0"/>
              <a:t>Gede Agus Mahendra (1915091039)</a:t>
            </a:r>
          </a:p>
          <a:p>
            <a:r>
              <a:rPr lang="en-US" altLang="zh-CN" sz="1400" dirty="0"/>
              <a:t>I Putu Rizky Andika (1915091021)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da-DK" sz="3200" dirty="0"/>
              <a:t>Functional Requirements</a:t>
            </a:r>
            <a:endParaRPr lang="en-US" altLang="da-DK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4072CD-6666-4B21-821A-5FD7AC1DC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6" y="1688122"/>
            <a:ext cx="6656249" cy="4075602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301A334-1A12-4189-97A1-6CC16146489B}"/>
              </a:ext>
            </a:extLst>
          </p:cNvPr>
          <p:cNvSpPr txBox="1">
            <a:spLocks/>
          </p:cNvSpPr>
          <p:nvPr/>
        </p:nvSpPr>
        <p:spPr>
          <a:xfrm>
            <a:off x="1588477" y="2997000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da-DK" sz="2400" dirty="0"/>
              <a:t>Use Case </a:t>
            </a:r>
          </a:p>
          <a:p>
            <a:r>
              <a:rPr lang="en-US" altLang="da-DK" sz="2400" dirty="0"/>
              <a:t>Diagram</a:t>
            </a:r>
            <a:endParaRPr lang="en-ID" sz="2400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B87F-EF14-43D6-966C-8C3EB580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 sz="3600" dirty="0"/>
              <a:t>Functional Requirements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F9C550-EE61-47EB-96CF-94F7005E4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15" y="1107343"/>
            <a:ext cx="3617148" cy="538553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ACB4057-08D6-4837-9E9E-9E282C8ECE2A}"/>
              </a:ext>
            </a:extLst>
          </p:cNvPr>
          <p:cNvSpPr txBox="1">
            <a:spLocks/>
          </p:cNvSpPr>
          <p:nvPr/>
        </p:nvSpPr>
        <p:spPr>
          <a:xfrm>
            <a:off x="1676400" y="2997000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da-DK" sz="2400" dirty="0"/>
              <a:t>Flowchart</a:t>
            </a:r>
          </a:p>
          <a:p>
            <a:r>
              <a:rPr lang="en-US" sz="2400" dirty="0"/>
              <a:t>Diagram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11166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da-DK" sz="3200"/>
              <a:t>Technical Requirements</a:t>
            </a:r>
            <a:endParaRPr lang="en-US" altLang="da-DK" sz="200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838200" y="1524000"/>
          <a:ext cx="1030478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5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1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5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Max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Kode Seller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Nama Seller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Jenis Usaha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  <a:sym typeface="+mn-ea"/>
                        </a:rPr>
                        <a:t>varchar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Jenis Kelamin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Enum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(“L”,”P”)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Kontak Telepon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  <a:sym typeface="+mn-ea"/>
                        </a:rPr>
                        <a:t>varchar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Alamat Seller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  <a:sym typeface="+mn-ea"/>
                        </a:rPr>
                        <a:t>varchar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Kode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  <a:sym typeface="+mn-ea"/>
                        </a:rPr>
                        <a:t>varchar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da-DK" sz="3200"/>
              <a:t>Technical Requirements</a:t>
            </a:r>
            <a:endParaRPr lang="en-US" altLang="da-DK" sz="2000"/>
          </a:p>
        </p:txBody>
      </p:sp>
      <p:pic>
        <p:nvPicPr>
          <p:cNvPr id="4" name="Content Placeholder 3" descr="phone"/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136525" y="2424430"/>
            <a:ext cx="1838960" cy="1838960"/>
          </a:xfrm>
          <a:prstGeom prst="rect">
            <a:avLst/>
          </a:prstGeom>
        </p:spPr>
      </p:pic>
      <p:pic>
        <p:nvPicPr>
          <p:cNvPr id="6" name="Content Placeholder 5" descr="servers"/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315710" y="2341880"/>
            <a:ext cx="2003425" cy="2003425"/>
          </a:xfrm>
          <a:prstGeom prst="rect">
            <a:avLst/>
          </a:prstGeom>
        </p:spPr>
      </p:pic>
      <p:pic>
        <p:nvPicPr>
          <p:cNvPr id="7" name="Picture 6" descr="server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2485" y="2621280"/>
            <a:ext cx="1724025" cy="172402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2874645" y="3134995"/>
            <a:ext cx="2748915" cy="587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API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623560" y="3463925"/>
            <a:ext cx="1045210" cy="698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212455" y="3483610"/>
            <a:ext cx="1537970" cy="31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14805" y="2504440"/>
            <a:ext cx="1918335" cy="5588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14805" y="3333115"/>
            <a:ext cx="1159510" cy="222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614805" y="3458845"/>
            <a:ext cx="1145540" cy="2413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650365" y="2597150"/>
            <a:ext cx="1710055" cy="4953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614805" y="3803650"/>
            <a:ext cx="1857375" cy="3194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650365" y="3905885"/>
            <a:ext cx="1719580" cy="2971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2376805" y="2550160"/>
            <a:ext cx="8559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HTTP Create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1753870" y="3101340"/>
            <a:ext cx="8813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HTTP Update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2376805" y="4039235"/>
            <a:ext cx="8432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HTTP Delete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THANKS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5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7"/>
  <p:tag name="KSO_WM_TAG_VERSION" val="1.0"/>
  <p:tag name="KSO_WM_SLIDE_ID" val="custom16055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0"/>
  <p:tag name="KSO_WM_SLIDE_SIZE" val="828*36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0952"/>
  <p:tag name="MH_LIBRARY" val="GRAPHIC"/>
  <p:tag name="KSO_WM_TEMPLATE_CATEGORY" val="custom"/>
  <p:tag name="KSO_WM_TEMPLATE_INDEX" val="160557"/>
  <p:tag name="KSO_WM_TAG_VERSION" val="1.0"/>
  <p:tag name="KSO_WM_SLIDE_ID" val="custom160557_27"/>
  <p:tag name="KSO_WM_SLIDE_INDEX" val="27"/>
  <p:tag name="KSO_WM_SLIDE_ITEM_CNT" val="2"/>
  <p:tag name="KSO_WM_SLIDE_TYPE" val="endPage"/>
  <p:tag name="KSO_WM_BEAUTIFY_FLAG" val="#wm#"/>
  <p:tag name="KSO_WM_SLIDE_LAYOUT" val="a_f"/>
  <p:tag name="KSO_WM_SLIDE_LAYOUT_CNT" val="1_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7*a*1"/>
  <p:tag name="KSO_WM_UNIT_CLEAR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PRESET_TEXT" val="THANK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5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9、12、17、21、25、26、27"/>
  <p:tag name="KSO_WM_TEMPLATE_CATEGORY" val="custom"/>
  <p:tag name="KSO_WM_TEMPLATE_INDEX" val="160557"/>
  <p:tag name="KSO_WM_TAG_VERSION" val="1.0"/>
  <p:tag name="KSO_WM_SLIDE_ID" val="custom16055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b"/>
  <p:tag name="KSO_WM_UNIT_INDEX" val="1"/>
  <p:tag name="KSO_WM_UNIT_ID" val="custom160557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b"/>
  <p:tag name="KSO_WM_UNIT_INDEX" val="1"/>
  <p:tag name="KSO_WM_UNIT_ID" val="custom160557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7"/>
  <p:tag name="KSO_WM_TAG_VERSION" val="1.0"/>
  <p:tag name="KSO_WM_SLIDE_ID" val="custom16055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0"/>
  <p:tag name="KSO_WM_SLIDE_SIZE" val="828*36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7"/>
  <p:tag name="KSO_WM_TAG_VERSION" val="1.0"/>
  <p:tag name="KSO_WM_SLIDE_ID" val="custom16055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0"/>
  <p:tag name="KSO_WM_SLIDE_SIZE" val="828*366"/>
</p:tagLst>
</file>

<file path=ppt/theme/theme1.xml><?xml version="1.0" encoding="utf-8"?>
<a:theme xmlns:a="http://schemas.openxmlformats.org/drawingml/2006/main" name="Office 主题">
  <a:themeElements>
    <a:clrScheme name="160557">
      <a:dk1>
        <a:srgbClr val="FFFFFF"/>
      </a:dk1>
      <a:lt1>
        <a:srgbClr val="3F3F3F"/>
      </a:lt1>
      <a:dk2>
        <a:srgbClr val="FFFFFF"/>
      </a:dk2>
      <a:lt2>
        <a:srgbClr val="3F3F3F"/>
      </a:lt2>
      <a:accent1>
        <a:srgbClr val="FFA90D"/>
      </a:accent1>
      <a:accent2>
        <a:srgbClr val="D55A33"/>
      </a:accent2>
      <a:accent3>
        <a:srgbClr val="BAB772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103</Words>
  <Application>Microsoft Office PowerPoint</Application>
  <PresentationFormat>Widescreen</PresentationFormat>
  <Paragraphs>51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主题</vt:lpstr>
      <vt:lpstr>Seller - Store Profile Page</vt:lpstr>
      <vt:lpstr>Functional Requirements</vt:lpstr>
      <vt:lpstr>Functional Requirements</vt:lpstr>
      <vt:lpstr>Technical Requirements</vt:lpstr>
      <vt:lpstr>Technical Requirements</vt:lpstr>
      <vt:lpstr>THANKS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quan</dc:creator>
  <cp:lastModifiedBy>Rizky Andika</cp:lastModifiedBy>
  <cp:revision>342</cp:revision>
  <dcterms:created xsi:type="dcterms:W3CDTF">2015-09-21T03:34:00Z</dcterms:created>
  <dcterms:modified xsi:type="dcterms:W3CDTF">2021-06-03T21:19:56Z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