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handoutMasterIdLst>
    <p:handoutMasterId r:id="rId16"/>
  </p:handoutMasterIdLst>
  <p:sldIdLst>
    <p:sldId id="271" r:id="rId4"/>
    <p:sldId id="381" r:id="rId5"/>
    <p:sldId id="274" r:id="rId6"/>
    <p:sldId id="278" r:id="rId7"/>
    <p:sldId id="382" r:id="rId8"/>
    <p:sldId id="384" r:id="rId9"/>
    <p:sldId id="386" r:id="rId10"/>
    <p:sldId id="387" r:id="rId11"/>
    <p:sldId id="388" r:id="rId12"/>
    <p:sldId id="389" r:id="rId13"/>
    <p:sldId id="390"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51" autoAdjust="0"/>
    <p:restoredTop sz="94660"/>
  </p:normalViewPr>
  <p:slideViewPr>
    <p:cSldViewPr snapToGrid="0" showGuides="1">
      <p:cViewPr varScale="1">
        <p:scale>
          <a:sx n="99" d="100"/>
          <a:sy n="99" d="100"/>
        </p:scale>
        <p:origin x="528" y="184"/>
      </p:cViewPr>
      <p:guideLst>
        <p:guide orient="horz" pos="2472"/>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EDF731-1BC3-4482-BCF2-1D4CCF4928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D772780-513B-445B-B245-DA793C643C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ABE878-D8ED-4568-AB33-0075FAFF7A9B}" type="datetimeFigureOut">
              <a:rPr lang="en-US" smtClean="0"/>
              <a:t>6/4/21</a:t>
            </a:fld>
            <a:endParaRPr lang="en-US"/>
          </a:p>
        </p:txBody>
      </p:sp>
      <p:sp>
        <p:nvSpPr>
          <p:cNvPr id="4" name="Footer Placeholder 3">
            <a:extLst>
              <a:ext uri="{FF2B5EF4-FFF2-40B4-BE49-F238E27FC236}">
                <a16:creationId xmlns:a16="http://schemas.microsoft.com/office/drawing/2014/main" id="{D1AA57F5-7BF5-4986-A632-3C20AD5B72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6B7C13-AC22-4820-A0DA-D5AA397245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21030-D86B-40EE-9DA0-97AC67888B47}" type="slidenum">
              <a:rPr lang="en-US" smtClean="0"/>
              <a:t>‹#›</a:t>
            </a:fld>
            <a:endParaRPr lang="en-US"/>
          </a:p>
        </p:txBody>
      </p:sp>
    </p:spTree>
    <p:extLst>
      <p:ext uri="{BB962C8B-B14F-4D97-AF65-F5344CB8AC3E}">
        <p14:creationId xmlns:p14="http://schemas.microsoft.com/office/powerpoint/2010/main" val="3776469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01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4184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409303" y="261129"/>
            <a:ext cx="1147329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
        <p:nvSpPr>
          <p:cNvPr id="3" name="Text Placeholder 9">
            <a:extLst>
              <a:ext uri="{FF2B5EF4-FFF2-40B4-BE49-F238E27FC236}">
                <a16:creationId xmlns:a16="http://schemas.microsoft.com/office/drawing/2014/main" id="{27651D13-5C77-4918-A550-634228B21C70}"/>
              </a:ext>
            </a:extLst>
          </p:cNvPr>
          <p:cNvSpPr>
            <a:spLocks noGrp="1"/>
          </p:cNvSpPr>
          <p:nvPr>
            <p:ph type="body" sz="quarter" idx="11" hasCustomPrompt="1"/>
          </p:nvPr>
        </p:nvSpPr>
        <p:spPr>
          <a:xfrm>
            <a:off x="409303" y="985376"/>
            <a:ext cx="11473295" cy="347033"/>
          </a:xfrm>
          <a:prstGeom prst="rect">
            <a:avLst/>
          </a:prstGeom>
        </p:spPr>
        <p:txBody>
          <a:bodyPr lIns="182880" tIns="91440" anchor="ctr"/>
          <a:lstStyle>
            <a:lvl1pPr marL="0" indent="0" algn="l">
              <a:buNone/>
              <a:defRPr sz="1600" b="0" baseline="0">
                <a:solidFill>
                  <a:schemeClr val="tx1">
                    <a:lumMod val="85000"/>
                    <a:lumOff val="15000"/>
                  </a:schemeClr>
                </a:solidFill>
                <a:latin typeface="+mn-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6A1F53C-4EAE-4D16-BE51-CB0839C625EA}"/>
              </a:ext>
            </a:extLst>
          </p:cNvPr>
          <p:cNvSpPr/>
          <p:nvPr userDrawn="1"/>
        </p:nvSpPr>
        <p:spPr>
          <a:xfrm>
            <a:off x="0" y="243711"/>
            <a:ext cx="191589" cy="1071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7DD4A41-005F-4184-8FD7-98AF3FBE49F8}"/>
              </a:ext>
            </a:extLst>
          </p:cNvPr>
          <p:cNvSpPr/>
          <p:nvPr userDrawn="1"/>
        </p:nvSpPr>
        <p:spPr>
          <a:xfrm>
            <a:off x="0" y="2150766"/>
            <a:ext cx="12192000" cy="1950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그림 개체 틀 2">
            <a:extLst>
              <a:ext uri="{FF2B5EF4-FFF2-40B4-BE49-F238E27FC236}">
                <a16:creationId xmlns:a16="http://schemas.microsoft.com/office/drawing/2014/main" id="{E8C986BB-42D9-4169-BBDA-9CE4F1A9A1B9}"/>
              </a:ext>
            </a:extLst>
          </p:cNvPr>
          <p:cNvSpPr>
            <a:spLocks noGrp="1"/>
          </p:cNvSpPr>
          <p:nvPr>
            <p:ph type="pic" sz="quarter" idx="14" hasCustomPrompt="1"/>
          </p:nvPr>
        </p:nvSpPr>
        <p:spPr>
          <a:xfrm>
            <a:off x="2952364" y="20067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D991ADD7-A8F1-4948-AC5D-F92A5FBF9648}"/>
              </a:ext>
            </a:extLst>
          </p:cNvPr>
          <p:cNvSpPr>
            <a:spLocks noGrp="1"/>
          </p:cNvSpPr>
          <p:nvPr>
            <p:ph type="pic" sz="quarter" idx="41" hasCustomPrompt="1"/>
          </p:nvPr>
        </p:nvSpPr>
        <p:spPr>
          <a:xfrm>
            <a:off x="6024704" y="20067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4EA59ABC-76FE-46B6-B846-66A33E8797E1}"/>
              </a:ext>
            </a:extLst>
          </p:cNvPr>
          <p:cNvSpPr>
            <a:spLocks noGrp="1"/>
          </p:cNvSpPr>
          <p:nvPr>
            <p:ph type="pic" sz="quarter" idx="45" hasCustomPrompt="1"/>
          </p:nvPr>
        </p:nvSpPr>
        <p:spPr>
          <a:xfrm>
            <a:off x="9127527" y="20067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62885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478972" y="0"/>
            <a:ext cx="5129348" cy="6858000"/>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 name="Picture Placeholder 7">
            <a:extLst>
              <a:ext uri="{FF2B5EF4-FFF2-40B4-BE49-F238E27FC236}">
                <a16:creationId xmlns:a16="http://schemas.microsoft.com/office/drawing/2014/main" id="{17DE729B-46E3-4188-9944-4898D8673BA9}"/>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628312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409303" y="261129"/>
            <a:ext cx="1147329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
        <p:nvSpPr>
          <p:cNvPr id="3" name="Text Placeholder 9">
            <a:extLst>
              <a:ext uri="{FF2B5EF4-FFF2-40B4-BE49-F238E27FC236}">
                <a16:creationId xmlns:a16="http://schemas.microsoft.com/office/drawing/2014/main" id="{27651D13-5C77-4918-A550-634228B21C70}"/>
              </a:ext>
            </a:extLst>
          </p:cNvPr>
          <p:cNvSpPr>
            <a:spLocks noGrp="1"/>
          </p:cNvSpPr>
          <p:nvPr>
            <p:ph type="body" sz="quarter" idx="11" hasCustomPrompt="1"/>
          </p:nvPr>
        </p:nvSpPr>
        <p:spPr>
          <a:xfrm>
            <a:off x="409303" y="985376"/>
            <a:ext cx="11473295" cy="347033"/>
          </a:xfrm>
          <a:prstGeom prst="rect">
            <a:avLst/>
          </a:prstGeom>
        </p:spPr>
        <p:txBody>
          <a:bodyPr lIns="182880" tIns="91440" anchor="ctr"/>
          <a:lstStyle>
            <a:lvl1pPr marL="0" indent="0" algn="l">
              <a:buNone/>
              <a:defRPr sz="1600" b="0" baseline="0">
                <a:solidFill>
                  <a:schemeClr val="tx1">
                    <a:lumMod val="85000"/>
                    <a:lumOff val="15000"/>
                  </a:schemeClr>
                </a:solidFill>
                <a:latin typeface="+mn-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6A1F53C-4EAE-4D16-BE51-CB0839C625EA}"/>
              </a:ext>
            </a:extLst>
          </p:cNvPr>
          <p:cNvSpPr/>
          <p:nvPr userDrawn="1"/>
        </p:nvSpPr>
        <p:spPr>
          <a:xfrm>
            <a:off x="0" y="243711"/>
            <a:ext cx="191589" cy="1071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29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409303" y="261129"/>
            <a:ext cx="1147329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
        <p:nvSpPr>
          <p:cNvPr id="3" name="Text Placeholder 9">
            <a:extLst>
              <a:ext uri="{FF2B5EF4-FFF2-40B4-BE49-F238E27FC236}">
                <a16:creationId xmlns:a16="http://schemas.microsoft.com/office/drawing/2014/main" id="{27651D13-5C77-4918-A550-634228B21C70}"/>
              </a:ext>
            </a:extLst>
          </p:cNvPr>
          <p:cNvSpPr>
            <a:spLocks noGrp="1"/>
          </p:cNvSpPr>
          <p:nvPr>
            <p:ph type="body" sz="quarter" idx="11" hasCustomPrompt="1"/>
          </p:nvPr>
        </p:nvSpPr>
        <p:spPr>
          <a:xfrm>
            <a:off x="409303" y="985376"/>
            <a:ext cx="11473295" cy="347033"/>
          </a:xfrm>
          <a:prstGeom prst="rect">
            <a:avLst/>
          </a:prstGeom>
        </p:spPr>
        <p:txBody>
          <a:bodyPr lIns="182880" tIns="91440" anchor="ctr"/>
          <a:lstStyle>
            <a:lvl1pPr marL="0" indent="0" algn="l">
              <a:buNone/>
              <a:defRPr sz="1600" b="0" baseline="0">
                <a:solidFill>
                  <a:schemeClr val="tx1">
                    <a:lumMod val="85000"/>
                    <a:lumOff val="15000"/>
                  </a:schemeClr>
                </a:solidFill>
                <a:latin typeface="+mn-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6A1F53C-4EAE-4D16-BE51-CB0839C625EA}"/>
              </a:ext>
            </a:extLst>
          </p:cNvPr>
          <p:cNvSpPr/>
          <p:nvPr userDrawn="1"/>
        </p:nvSpPr>
        <p:spPr>
          <a:xfrm>
            <a:off x="0" y="243711"/>
            <a:ext cx="191589" cy="1071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84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9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952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405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88756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7" r:id="rId9"/>
    <p:sldLayoutId id="2147483684" r:id="rId10"/>
    <p:sldLayoutId id="2147483665"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127.0.0.1:8000/api/user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127.0.0.1:8000/api/users" TargetMode="External"/><Relationship Id="rId2" Type="http://schemas.openxmlformats.org/officeDocument/2006/relationships/hyperlink" Target="http://127.0.0.1:8000/api/users/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C7F246-F957-43E3-BC54-AC7220A5255C}"/>
              </a:ext>
            </a:extLst>
          </p:cNvPr>
          <p:cNvSpPr txBox="1"/>
          <p:nvPr/>
        </p:nvSpPr>
        <p:spPr>
          <a:xfrm>
            <a:off x="0" y="4950199"/>
            <a:ext cx="12192000" cy="830997"/>
          </a:xfrm>
          <a:prstGeom prst="rect">
            <a:avLst/>
          </a:prstGeom>
          <a:noFill/>
        </p:spPr>
        <p:txBody>
          <a:bodyPr wrap="square" rtlCol="0" anchor="ctr">
            <a:spAutoFit/>
          </a:bodyPr>
          <a:lstStyle/>
          <a:p>
            <a:pPr algn="ctr"/>
            <a:r>
              <a:rPr lang="en-US" altLang="ko-KR" sz="4800" b="1" dirty="0" err="1">
                <a:solidFill>
                  <a:schemeClr val="accent1"/>
                </a:solidFill>
                <a:latin typeface="+mj-lt"/>
                <a:cs typeface="Arial" pitchFamily="34" charset="0"/>
              </a:rPr>
              <a:t>Aplikasi</a:t>
            </a:r>
            <a:r>
              <a:rPr lang="en-US" altLang="ko-KR" sz="4800" b="1" dirty="0">
                <a:solidFill>
                  <a:schemeClr val="accent1"/>
                </a:solidFill>
                <a:latin typeface="+mj-lt"/>
                <a:cs typeface="Arial" pitchFamily="34" charset="0"/>
              </a:rPr>
              <a:t> Furniture</a:t>
            </a:r>
            <a:endParaRPr lang="ko-KR" altLang="en-US" sz="4800" b="1" dirty="0">
              <a:solidFill>
                <a:schemeClr val="accent1"/>
              </a:solidFill>
              <a:latin typeface="+mj-lt"/>
              <a:cs typeface="Arial"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API Design</a:t>
            </a:r>
            <a:endParaRPr lang="en-US" dirty="0">
              <a:solidFill>
                <a:schemeClr val="accent1"/>
              </a:solidFill>
            </a:endParaRPr>
          </a:p>
        </p:txBody>
      </p:sp>
      <p:sp>
        <p:nvSpPr>
          <p:cNvPr id="3" name="Rectangle 2">
            <a:extLst>
              <a:ext uri="{FF2B5EF4-FFF2-40B4-BE49-F238E27FC236}">
                <a16:creationId xmlns:a16="http://schemas.microsoft.com/office/drawing/2014/main" id="{4D3A9FE2-5B57-F24F-89D8-F2D633B88162}"/>
              </a:ext>
            </a:extLst>
          </p:cNvPr>
          <p:cNvSpPr/>
          <p:nvPr/>
        </p:nvSpPr>
        <p:spPr>
          <a:xfrm>
            <a:off x="409303" y="1333327"/>
            <a:ext cx="3057312" cy="456472"/>
          </a:xfrm>
          <a:prstGeom prst="rect">
            <a:avLst/>
          </a:prstGeom>
        </p:spPr>
        <p:txBody>
          <a:bodyPr wrap="none">
            <a:spAutoFit/>
          </a:bodyPr>
          <a:lstStyle/>
          <a:p>
            <a:pPr marL="342900" lvl="0" indent="-342900">
              <a:lnSpc>
                <a:spcPct val="150000"/>
              </a:lnSpc>
              <a:spcAft>
                <a:spcPts val="0"/>
              </a:spcAft>
              <a:buFont typeface="Symbol" pitchFamily="2" charset="2"/>
              <a:buChar char=""/>
            </a:pPr>
            <a:r>
              <a:rPr lang="en-ID" dirty="0">
                <a:latin typeface="Arial" panose="020B0604020202020204" pitchFamily="34" charset="0"/>
                <a:ea typeface="Arial" panose="020B0604020202020204" pitchFamily="34" charset="0"/>
              </a:rPr>
              <a:t>Route </a:t>
            </a:r>
            <a:r>
              <a:rPr lang="en-ID" dirty="0" err="1">
                <a:latin typeface="Arial" panose="020B0604020202020204" pitchFamily="34" charset="0"/>
                <a:ea typeface="Arial" panose="020B0604020202020204" pitchFamily="34" charset="0"/>
              </a:rPr>
              <a:t>Pada</a:t>
            </a:r>
            <a:r>
              <a:rPr lang="en-ID" dirty="0">
                <a:latin typeface="Arial" panose="020B0604020202020204" pitchFamily="34" charset="0"/>
                <a:ea typeface="Arial" panose="020B0604020202020204" pitchFamily="34" charset="0"/>
              </a:rPr>
              <a:t> API Laravel:</a:t>
            </a:r>
            <a:endParaRPr lang="en-ID" sz="1600" dirty="0">
              <a:effectLst/>
              <a:latin typeface="Arial" panose="020B0604020202020204" pitchFamily="34" charset="0"/>
              <a:ea typeface="Arial" panose="020B0604020202020204" pitchFamily="34" charset="0"/>
            </a:endParaRPr>
          </a:p>
        </p:txBody>
      </p:sp>
      <p:sp>
        <p:nvSpPr>
          <p:cNvPr id="7" name="Rectangle 6">
            <a:extLst>
              <a:ext uri="{FF2B5EF4-FFF2-40B4-BE49-F238E27FC236}">
                <a16:creationId xmlns:a16="http://schemas.microsoft.com/office/drawing/2014/main" id="{78AB241A-B5BB-8F43-AF63-6A81E61645BC}"/>
              </a:ext>
            </a:extLst>
          </p:cNvPr>
          <p:cNvSpPr/>
          <p:nvPr/>
        </p:nvSpPr>
        <p:spPr>
          <a:xfrm>
            <a:off x="-429296" y="2478017"/>
            <a:ext cx="8272530" cy="1976503"/>
          </a:xfrm>
          <a:prstGeom prst="rect">
            <a:avLst/>
          </a:prstGeom>
        </p:spPr>
        <p:txBody>
          <a:bodyPr wrap="square">
            <a:spAutoFit/>
          </a:bodyPr>
          <a:lstStyle/>
          <a:p>
            <a:pPr lvl="1">
              <a:lnSpc>
                <a:spcPct val="115000"/>
              </a:lnSpc>
              <a:spcAft>
                <a:spcPts val="0"/>
              </a:spcAft>
            </a:pPr>
            <a:r>
              <a:rPr lang="en-ID" dirty="0">
                <a:latin typeface="Arial" panose="020B0604020202020204" pitchFamily="34" charset="0"/>
                <a:ea typeface="Arial" panose="020B0604020202020204" pitchFamily="34" charset="0"/>
              </a:rPr>
              <a:t>	1. </a:t>
            </a:r>
            <a:r>
              <a:rPr lang="en-ID" dirty="0" err="1">
                <a:latin typeface="Arial" panose="020B0604020202020204" pitchFamily="34" charset="0"/>
                <a:ea typeface="Arial" panose="020B0604020202020204" pitchFamily="34" charset="0"/>
              </a:rPr>
              <a:t>Menampilkan</a:t>
            </a:r>
            <a:r>
              <a:rPr lang="en-ID" dirty="0">
                <a:latin typeface="Arial" panose="020B0604020202020204" pitchFamily="34" charset="0"/>
                <a:ea typeface="Arial" panose="020B0604020202020204" pitchFamily="34" charset="0"/>
              </a:rPr>
              <a:t> </a:t>
            </a:r>
            <a:r>
              <a:rPr lang="en-ID" dirty="0" err="1">
                <a:latin typeface="Arial" panose="020B0604020202020204" pitchFamily="34" charset="0"/>
                <a:ea typeface="Arial" panose="020B0604020202020204" pitchFamily="34" charset="0"/>
              </a:rPr>
              <a:t>semua</a:t>
            </a:r>
            <a:r>
              <a:rPr lang="en-ID" dirty="0">
                <a:latin typeface="Arial" panose="020B0604020202020204" pitchFamily="34" charset="0"/>
                <a:ea typeface="Arial" panose="020B0604020202020204" pitchFamily="34" charset="0"/>
              </a:rPr>
              <a:t> data user</a:t>
            </a:r>
          </a:p>
          <a:p>
            <a:pPr lvl="1">
              <a:lnSpc>
                <a:spcPct val="115000"/>
              </a:lnSpc>
              <a:spcAft>
                <a:spcPts val="0"/>
              </a:spcAft>
            </a:pPr>
            <a:r>
              <a:rPr lang="en-ID" dirty="0">
                <a:latin typeface="Arial" panose="020B0604020202020204" pitchFamily="34" charset="0"/>
                <a:ea typeface="Arial" panose="020B0604020202020204" pitchFamily="34" charset="0"/>
              </a:rPr>
              <a:t>	Route::get('/users', [</a:t>
            </a:r>
            <a:r>
              <a:rPr lang="en-ID" dirty="0" err="1">
                <a:latin typeface="Arial" panose="020B0604020202020204" pitchFamily="34" charset="0"/>
                <a:ea typeface="Arial" panose="020B0604020202020204" pitchFamily="34" charset="0"/>
              </a:rPr>
              <a:t>UserApiController</a:t>
            </a:r>
            <a:r>
              <a:rPr lang="en-ID" dirty="0">
                <a:latin typeface="Arial" panose="020B0604020202020204" pitchFamily="34" charset="0"/>
                <a:ea typeface="Arial" panose="020B0604020202020204" pitchFamily="34" charset="0"/>
              </a:rPr>
              <a:t>::class, 'index’]);</a:t>
            </a:r>
          </a:p>
          <a:p>
            <a:pPr lvl="1">
              <a:lnSpc>
                <a:spcPct val="115000"/>
              </a:lnSpc>
              <a:spcAft>
                <a:spcPts val="0"/>
              </a:spcAft>
            </a:pPr>
            <a:endParaRPr lang="en-ID" dirty="0">
              <a:latin typeface="Arial" panose="020B0604020202020204" pitchFamily="34" charset="0"/>
              <a:ea typeface="Arial" panose="020B0604020202020204" pitchFamily="34" charset="0"/>
            </a:endParaRPr>
          </a:p>
          <a:p>
            <a:pPr>
              <a:lnSpc>
                <a:spcPct val="115000"/>
              </a:lnSpc>
              <a:spcAft>
                <a:spcPts val="0"/>
              </a:spcAft>
            </a:pPr>
            <a:r>
              <a:rPr lang="en-ID" dirty="0">
                <a:latin typeface="Arial" panose="020B0604020202020204" pitchFamily="34" charset="0"/>
                <a:ea typeface="Arial" panose="020B0604020202020204" pitchFamily="34" charset="0"/>
              </a:rPr>
              <a:t> 	2. </a:t>
            </a:r>
            <a:r>
              <a:rPr lang="en-ID" dirty="0" err="1">
                <a:latin typeface="Arial" panose="020B0604020202020204" pitchFamily="34" charset="0"/>
                <a:ea typeface="Arial" panose="020B0604020202020204" pitchFamily="34" charset="0"/>
              </a:rPr>
              <a:t>Menambahkan</a:t>
            </a:r>
            <a:r>
              <a:rPr lang="en-ID" dirty="0">
                <a:latin typeface="Arial" panose="020B0604020202020204" pitchFamily="34" charset="0"/>
                <a:ea typeface="Arial" panose="020B0604020202020204" pitchFamily="34" charset="0"/>
              </a:rPr>
              <a:t> data</a:t>
            </a:r>
          </a:p>
          <a:p>
            <a:pPr marL="914400">
              <a:lnSpc>
                <a:spcPct val="115000"/>
              </a:lnSpc>
              <a:spcAft>
                <a:spcPts val="0"/>
              </a:spcAft>
            </a:pPr>
            <a:r>
              <a:rPr lang="en-ID" dirty="0">
                <a:latin typeface="Arial" panose="020B0604020202020204" pitchFamily="34" charset="0"/>
                <a:ea typeface="Arial" panose="020B0604020202020204" pitchFamily="34" charset="0"/>
              </a:rPr>
              <a:t>Route::post('/users', [</a:t>
            </a:r>
            <a:r>
              <a:rPr lang="en-ID" dirty="0" err="1">
                <a:latin typeface="Arial" panose="020B0604020202020204" pitchFamily="34" charset="0"/>
                <a:ea typeface="Arial" panose="020B0604020202020204" pitchFamily="34" charset="0"/>
              </a:rPr>
              <a:t>UserApiController</a:t>
            </a:r>
            <a:r>
              <a:rPr lang="en-ID" dirty="0">
                <a:latin typeface="Arial" panose="020B0604020202020204" pitchFamily="34" charset="0"/>
                <a:ea typeface="Arial" panose="020B0604020202020204" pitchFamily="34" charset="0"/>
              </a:rPr>
              <a:t>::class, 'store']);</a:t>
            </a:r>
          </a:p>
          <a:p>
            <a:pPr>
              <a:lnSpc>
                <a:spcPct val="115000"/>
              </a:lnSpc>
              <a:spcAft>
                <a:spcPts val="0"/>
              </a:spcAft>
            </a:pPr>
            <a:endParaRPr lang="en-ID"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727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API Design</a:t>
            </a:r>
            <a:endParaRPr lang="en-US" dirty="0">
              <a:solidFill>
                <a:schemeClr val="accent1"/>
              </a:solidFill>
            </a:endParaRPr>
          </a:p>
        </p:txBody>
      </p:sp>
      <p:sp>
        <p:nvSpPr>
          <p:cNvPr id="3" name="Rectangle 2">
            <a:extLst>
              <a:ext uri="{FF2B5EF4-FFF2-40B4-BE49-F238E27FC236}">
                <a16:creationId xmlns:a16="http://schemas.microsoft.com/office/drawing/2014/main" id="{4D3A9FE2-5B57-F24F-89D8-F2D633B88162}"/>
              </a:ext>
            </a:extLst>
          </p:cNvPr>
          <p:cNvSpPr/>
          <p:nvPr/>
        </p:nvSpPr>
        <p:spPr>
          <a:xfrm>
            <a:off x="409303" y="1333327"/>
            <a:ext cx="3057312" cy="456472"/>
          </a:xfrm>
          <a:prstGeom prst="rect">
            <a:avLst/>
          </a:prstGeom>
        </p:spPr>
        <p:txBody>
          <a:bodyPr wrap="none">
            <a:spAutoFit/>
          </a:bodyPr>
          <a:lstStyle/>
          <a:p>
            <a:pPr marL="342900" lvl="0" indent="-342900">
              <a:lnSpc>
                <a:spcPct val="150000"/>
              </a:lnSpc>
              <a:spcAft>
                <a:spcPts val="0"/>
              </a:spcAft>
              <a:buFont typeface="Symbol" pitchFamily="2" charset="2"/>
              <a:buChar char=""/>
            </a:pPr>
            <a:r>
              <a:rPr lang="en-ID" dirty="0">
                <a:latin typeface="Arial" panose="020B0604020202020204" pitchFamily="34" charset="0"/>
                <a:ea typeface="Arial" panose="020B0604020202020204" pitchFamily="34" charset="0"/>
              </a:rPr>
              <a:t>Route </a:t>
            </a:r>
            <a:r>
              <a:rPr lang="en-ID" dirty="0" err="1">
                <a:latin typeface="Arial" panose="020B0604020202020204" pitchFamily="34" charset="0"/>
                <a:ea typeface="Arial" panose="020B0604020202020204" pitchFamily="34" charset="0"/>
              </a:rPr>
              <a:t>Pada</a:t>
            </a:r>
            <a:r>
              <a:rPr lang="en-ID" dirty="0">
                <a:latin typeface="Arial" panose="020B0604020202020204" pitchFamily="34" charset="0"/>
                <a:ea typeface="Arial" panose="020B0604020202020204" pitchFamily="34" charset="0"/>
              </a:rPr>
              <a:t> API Laravel:</a:t>
            </a:r>
            <a:endParaRPr lang="en-ID" sz="1600" dirty="0">
              <a:effectLst/>
              <a:latin typeface="Arial" panose="020B0604020202020204" pitchFamily="34" charset="0"/>
              <a:ea typeface="Arial" panose="020B0604020202020204" pitchFamily="34" charset="0"/>
            </a:endParaRPr>
          </a:p>
        </p:txBody>
      </p:sp>
      <p:sp>
        <p:nvSpPr>
          <p:cNvPr id="7" name="Rectangle 6">
            <a:extLst>
              <a:ext uri="{FF2B5EF4-FFF2-40B4-BE49-F238E27FC236}">
                <a16:creationId xmlns:a16="http://schemas.microsoft.com/office/drawing/2014/main" id="{78AB241A-B5BB-8F43-AF63-6A81E61645BC}"/>
              </a:ext>
            </a:extLst>
          </p:cNvPr>
          <p:cNvSpPr/>
          <p:nvPr/>
        </p:nvSpPr>
        <p:spPr>
          <a:xfrm>
            <a:off x="409303" y="2137750"/>
            <a:ext cx="8272530" cy="2709973"/>
          </a:xfrm>
          <a:prstGeom prst="rect">
            <a:avLst/>
          </a:prstGeom>
        </p:spPr>
        <p:txBody>
          <a:bodyPr wrap="square">
            <a:spAutoFit/>
          </a:bodyPr>
          <a:lstStyle/>
          <a:p>
            <a:pPr>
              <a:lnSpc>
                <a:spcPct val="115000"/>
              </a:lnSpc>
              <a:spcAft>
                <a:spcPts val="0"/>
              </a:spcAft>
            </a:pPr>
            <a:r>
              <a:rPr lang="en-ID" dirty="0">
                <a:latin typeface="Arial" panose="020B0604020202020204" pitchFamily="34" charset="0"/>
                <a:ea typeface="Arial" panose="020B0604020202020204" pitchFamily="34" charset="0"/>
              </a:rPr>
              <a:t>3. </a:t>
            </a:r>
            <a:r>
              <a:rPr lang="en-ID" dirty="0" err="1">
                <a:latin typeface="Arial" panose="020B0604020202020204" pitchFamily="34" charset="0"/>
                <a:ea typeface="Arial" panose="020B0604020202020204" pitchFamily="34" charset="0"/>
              </a:rPr>
              <a:t>Menampilkan</a:t>
            </a:r>
            <a:r>
              <a:rPr lang="en-ID" dirty="0">
                <a:latin typeface="Arial" panose="020B0604020202020204" pitchFamily="34" charset="0"/>
                <a:ea typeface="Arial" panose="020B0604020202020204" pitchFamily="34" charset="0"/>
              </a:rPr>
              <a:t> data user </a:t>
            </a:r>
            <a:r>
              <a:rPr lang="en-ID" dirty="0" err="1">
                <a:latin typeface="Arial" panose="020B0604020202020204" pitchFamily="34" charset="0"/>
                <a:ea typeface="Arial" panose="020B0604020202020204" pitchFamily="34" charset="0"/>
              </a:rPr>
              <a:t>berdasarkan</a:t>
            </a:r>
            <a:r>
              <a:rPr lang="en-ID" dirty="0">
                <a:latin typeface="Arial" panose="020B0604020202020204" pitchFamily="34" charset="0"/>
                <a:ea typeface="Arial" panose="020B0604020202020204" pitchFamily="34" charset="0"/>
              </a:rPr>
              <a:t> id</a:t>
            </a:r>
          </a:p>
          <a:p>
            <a:pPr>
              <a:lnSpc>
                <a:spcPct val="115000"/>
              </a:lnSpc>
              <a:spcAft>
                <a:spcPts val="0"/>
              </a:spcAft>
            </a:pPr>
            <a:r>
              <a:rPr lang="en-ID" dirty="0">
                <a:latin typeface="Arial" panose="020B0604020202020204" pitchFamily="34" charset="0"/>
                <a:ea typeface="Arial" panose="020B0604020202020204" pitchFamily="34" charset="0"/>
              </a:rPr>
              <a:t>Route::get('/users/{id}', [</a:t>
            </a:r>
            <a:r>
              <a:rPr lang="en-ID" dirty="0" err="1">
                <a:latin typeface="Arial" panose="020B0604020202020204" pitchFamily="34" charset="0"/>
                <a:ea typeface="Arial" panose="020B0604020202020204" pitchFamily="34" charset="0"/>
              </a:rPr>
              <a:t>UserApiController</a:t>
            </a:r>
            <a:r>
              <a:rPr lang="en-ID" dirty="0">
                <a:latin typeface="Arial" panose="020B0604020202020204" pitchFamily="34" charset="0"/>
                <a:ea typeface="Arial" panose="020B0604020202020204" pitchFamily="34" charset="0"/>
              </a:rPr>
              <a:t>::class, 'show’]);</a:t>
            </a:r>
          </a:p>
          <a:p>
            <a:pPr marL="914400">
              <a:lnSpc>
                <a:spcPct val="115000"/>
              </a:lnSpc>
              <a:spcAft>
                <a:spcPts val="0"/>
              </a:spcAft>
            </a:pPr>
            <a:endParaRPr lang="en-ID" dirty="0">
              <a:latin typeface="Arial" panose="020B0604020202020204" pitchFamily="34" charset="0"/>
              <a:ea typeface="Arial" panose="020B0604020202020204" pitchFamily="34" charset="0"/>
            </a:endParaRPr>
          </a:p>
          <a:p>
            <a:r>
              <a:rPr lang="en-ID" dirty="0" err="1"/>
              <a:t>Jadi</a:t>
            </a:r>
            <a:r>
              <a:rPr lang="en-ID" dirty="0"/>
              <a:t> </a:t>
            </a:r>
            <a:r>
              <a:rPr lang="en-ID" dirty="0" err="1"/>
              <a:t>pada</a:t>
            </a:r>
            <a:r>
              <a:rPr lang="en-ID" dirty="0"/>
              <a:t> flutter, </a:t>
            </a:r>
            <a:r>
              <a:rPr lang="en-ID" dirty="0" err="1"/>
              <a:t>untuk</a:t>
            </a:r>
            <a:r>
              <a:rPr lang="en-ID" dirty="0"/>
              <a:t> </a:t>
            </a:r>
            <a:r>
              <a:rPr lang="en-ID" dirty="0" err="1"/>
              <a:t>dapat</a:t>
            </a:r>
            <a:r>
              <a:rPr lang="en-ID" dirty="0"/>
              <a:t> </a:t>
            </a:r>
            <a:r>
              <a:rPr lang="en-ID" dirty="0" err="1"/>
              <a:t>menampilkan</a:t>
            </a:r>
            <a:r>
              <a:rPr lang="en-ID" dirty="0"/>
              <a:t> data </a:t>
            </a:r>
            <a:r>
              <a:rPr lang="en-ID" dirty="0" err="1"/>
              <a:t>dari</a:t>
            </a:r>
            <a:r>
              <a:rPr lang="en-ID" dirty="0"/>
              <a:t> user </a:t>
            </a:r>
            <a:r>
              <a:rPr lang="en-ID" dirty="0" err="1"/>
              <a:t>harus</a:t>
            </a:r>
            <a:r>
              <a:rPr lang="en-ID" dirty="0"/>
              <a:t> </a:t>
            </a:r>
            <a:r>
              <a:rPr lang="en-ID" dirty="0" err="1"/>
              <a:t>menggunakan</a:t>
            </a:r>
            <a:r>
              <a:rPr lang="en-ID" dirty="0"/>
              <a:t> method get yang </a:t>
            </a:r>
            <a:r>
              <a:rPr lang="en-ID" dirty="0" err="1"/>
              <a:t>diarahkan</a:t>
            </a:r>
            <a:r>
              <a:rPr lang="en-ID" dirty="0"/>
              <a:t> </a:t>
            </a:r>
            <a:r>
              <a:rPr lang="en-ID" dirty="0" err="1"/>
              <a:t>ke</a:t>
            </a:r>
            <a:r>
              <a:rPr lang="en-ID" dirty="0"/>
              <a:t> route /users/id. </a:t>
            </a:r>
            <a:r>
              <a:rPr lang="en-ID" dirty="0" err="1"/>
              <a:t>Contoh</a:t>
            </a:r>
            <a:r>
              <a:rPr lang="en-ID" dirty="0"/>
              <a:t> </a:t>
            </a:r>
            <a:r>
              <a:rPr lang="en-ID" dirty="0" err="1"/>
              <a:t>url</a:t>
            </a:r>
            <a:r>
              <a:rPr lang="en-ID" dirty="0"/>
              <a:t> yang </a:t>
            </a:r>
            <a:r>
              <a:rPr lang="en-ID" dirty="0" err="1"/>
              <a:t>akan</a:t>
            </a:r>
            <a:r>
              <a:rPr lang="en-ID" dirty="0"/>
              <a:t> </a:t>
            </a:r>
            <a:r>
              <a:rPr lang="en-ID" dirty="0" err="1"/>
              <a:t>direquest</a:t>
            </a:r>
            <a:r>
              <a:rPr lang="en-ID" dirty="0"/>
              <a:t> </a:t>
            </a:r>
            <a:r>
              <a:rPr lang="en-ID" dirty="0" err="1"/>
              <a:t>nanti</a:t>
            </a:r>
            <a:r>
              <a:rPr lang="en-ID" dirty="0"/>
              <a:t> </a:t>
            </a:r>
            <a:r>
              <a:rPr lang="en-ID" dirty="0" err="1"/>
              <a:t>adalah</a:t>
            </a:r>
            <a:r>
              <a:rPr lang="en-ID" dirty="0"/>
              <a:t> </a:t>
            </a:r>
            <a:r>
              <a:rPr lang="en-ID" dirty="0" err="1"/>
              <a:t>sebagai</a:t>
            </a:r>
            <a:r>
              <a:rPr lang="en-ID" dirty="0"/>
              <a:t> </a:t>
            </a:r>
            <a:r>
              <a:rPr lang="en-ID" dirty="0" err="1"/>
              <a:t>berikut</a:t>
            </a:r>
            <a:r>
              <a:rPr lang="en-ID" dirty="0"/>
              <a:t>:</a:t>
            </a:r>
          </a:p>
          <a:p>
            <a:r>
              <a:rPr lang="en-ID" dirty="0"/>
              <a:t>		</a:t>
            </a:r>
          </a:p>
          <a:p>
            <a:r>
              <a:rPr lang="en-ID" u="sng" dirty="0">
                <a:hlinkClick r:id="rId2"/>
              </a:rPr>
              <a:t>http://127.0.0.1:8000/api/users</a:t>
            </a:r>
            <a:endParaRPr lang="en-ID" dirty="0"/>
          </a:p>
          <a:p>
            <a:r>
              <a:rPr lang="en-ID" dirty="0" err="1"/>
              <a:t>http.get</a:t>
            </a:r>
            <a:r>
              <a:rPr lang="en-ID" dirty="0"/>
              <a:t>(</a:t>
            </a:r>
            <a:r>
              <a:rPr lang="en-ID" dirty="0" err="1"/>
              <a:t>Uri.parse</a:t>
            </a:r>
            <a:r>
              <a:rPr lang="en-ID" dirty="0"/>
              <a:t>(‘</a:t>
            </a:r>
            <a:r>
              <a:rPr lang="en-ID" u="sng" dirty="0">
                <a:hlinkClick r:id="rId2"/>
              </a:rPr>
              <a:t>http://127.0.0.1:8000/api/users</a:t>
            </a:r>
            <a:r>
              <a:rPr lang="en-ID" dirty="0"/>
              <a:t>’));</a:t>
            </a:r>
          </a:p>
        </p:txBody>
      </p:sp>
    </p:spTree>
    <p:extLst>
      <p:ext uri="{BB962C8B-B14F-4D97-AF65-F5344CB8AC3E}">
        <p14:creationId xmlns:p14="http://schemas.microsoft.com/office/powerpoint/2010/main" val="66982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API Design</a:t>
            </a:r>
            <a:endParaRPr lang="en-US" dirty="0">
              <a:solidFill>
                <a:schemeClr val="accent1"/>
              </a:solidFill>
            </a:endParaRPr>
          </a:p>
        </p:txBody>
      </p:sp>
      <p:sp>
        <p:nvSpPr>
          <p:cNvPr id="3" name="Rectangle 2">
            <a:extLst>
              <a:ext uri="{FF2B5EF4-FFF2-40B4-BE49-F238E27FC236}">
                <a16:creationId xmlns:a16="http://schemas.microsoft.com/office/drawing/2014/main" id="{4D3A9FE2-5B57-F24F-89D8-F2D633B88162}"/>
              </a:ext>
            </a:extLst>
          </p:cNvPr>
          <p:cNvSpPr/>
          <p:nvPr/>
        </p:nvSpPr>
        <p:spPr>
          <a:xfrm>
            <a:off x="409303" y="1333327"/>
            <a:ext cx="3057312" cy="456472"/>
          </a:xfrm>
          <a:prstGeom prst="rect">
            <a:avLst/>
          </a:prstGeom>
        </p:spPr>
        <p:txBody>
          <a:bodyPr wrap="none">
            <a:spAutoFit/>
          </a:bodyPr>
          <a:lstStyle/>
          <a:p>
            <a:pPr marL="342900" lvl="0" indent="-342900">
              <a:lnSpc>
                <a:spcPct val="150000"/>
              </a:lnSpc>
              <a:spcAft>
                <a:spcPts val="0"/>
              </a:spcAft>
              <a:buFont typeface="Symbol" pitchFamily="2" charset="2"/>
              <a:buChar char=""/>
            </a:pPr>
            <a:r>
              <a:rPr lang="en-ID" dirty="0">
                <a:latin typeface="Arial" panose="020B0604020202020204" pitchFamily="34" charset="0"/>
                <a:ea typeface="Arial" panose="020B0604020202020204" pitchFamily="34" charset="0"/>
              </a:rPr>
              <a:t>Route </a:t>
            </a:r>
            <a:r>
              <a:rPr lang="en-ID" dirty="0" err="1">
                <a:latin typeface="Arial" panose="020B0604020202020204" pitchFamily="34" charset="0"/>
                <a:ea typeface="Arial" panose="020B0604020202020204" pitchFamily="34" charset="0"/>
              </a:rPr>
              <a:t>Pada</a:t>
            </a:r>
            <a:r>
              <a:rPr lang="en-ID" dirty="0">
                <a:latin typeface="Arial" panose="020B0604020202020204" pitchFamily="34" charset="0"/>
                <a:ea typeface="Arial" panose="020B0604020202020204" pitchFamily="34" charset="0"/>
              </a:rPr>
              <a:t> API Laravel:</a:t>
            </a:r>
            <a:endParaRPr lang="en-ID" sz="1600" dirty="0">
              <a:effectLst/>
              <a:latin typeface="Arial" panose="020B0604020202020204" pitchFamily="34" charset="0"/>
              <a:ea typeface="Arial" panose="020B0604020202020204" pitchFamily="34" charset="0"/>
            </a:endParaRPr>
          </a:p>
        </p:txBody>
      </p:sp>
      <p:sp>
        <p:nvSpPr>
          <p:cNvPr id="7" name="Rectangle 6">
            <a:extLst>
              <a:ext uri="{FF2B5EF4-FFF2-40B4-BE49-F238E27FC236}">
                <a16:creationId xmlns:a16="http://schemas.microsoft.com/office/drawing/2014/main" id="{78AB241A-B5BB-8F43-AF63-6A81E61645BC}"/>
              </a:ext>
            </a:extLst>
          </p:cNvPr>
          <p:cNvSpPr/>
          <p:nvPr/>
        </p:nvSpPr>
        <p:spPr>
          <a:xfrm>
            <a:off x="409303" y="2137750"/>
            <a:ext cx="8272530" cy="3704091"/>
          </a:xfrm>
          <a:prstGeom prst="rect">
            <a:avLst/>
          </a:prstGeom>
        </p:spPr>
        <p:txBody>
          <a:bodyPr wrap="square">
            <a:spAutoFit/>
          </a:bodyPr>
          <a:lstStyle/>
          <a:p>
            <a:pPr>
              <a:lnSpc>
                <a:spcPct val="115000"/>
              </a:lnSpc>
              <a:spcAft>
                <a:spcPts val="0"/>
              </a:spcAft>
            </a:pPr>
            <a:r>
              <a:rPr lang="en-ID" dirty="0">
                <a:latin typeface="Arial" panose="020B0604020202020204" pitchFamily="34" charset="0"/>
                <a:ea typeface="Arial" panose="020B0604020202020204" pitchFamily="34" charset="0"/>
              </a:rPr>
              <a:t>4. </a:t>
            </a:r>
            <a:r>
              <a:rPr lang="en-ID" dirty="0" err="1">
                <a:latin typeface="Arial" panose="020B0604020202020204" pitchFamily="34" charset="0"/>
                <a:ea typeface="Arial" panose="020B0604020202020204" pitchFamily="34" charset="0"/>
              </a:rPr>
              <a:t>Mengubah</a:t>
            </a:r>
            <a:r>
              <a:rPr lang="en-ID" dirty="0">
                <a:latin typeface="Arial" panose="020B0604020202020204" pitchFamily="34" charset="0"/>
                <a:ea typeface="Arial" panose="020B0604020202020204" pitchFamily="34" charset="0"/>
              </a:rPr>
              <a:t> data user </a:t>
            </a:r>
            <a:r>
              <a:rPr lang="en-ID" dirty="0" err="1">
                <a:latin typeface="Arial" panose="020B0604020202020204" pitchFamily="34" charset="0"/>
                <a:ea typeface="Arial" panose="020B0604020202020204" pitchFamily="34" charset="0"/>
              </a:rPr>
              <a:t>berdasarkan</a:t>
            </a:r>
            <a:r>
              <a:rPr lang="en-ID" dirty="0">
                <a:latin typeface="Arial" panose="020B0604020202020204" pitchFamily="34" charset="0"/>
                <a:ea typeface="Arial" panose="020B0604020202020204" pitchFamily="34" charset="0"/>
              </a:rPr>
              <a:t> id</a:t>
            </a:r>
          </a:p>
          <a:p>
            <a:r>
              <a:rPr lang="en-ID" dirty="0"/>
              <a:t>Route::put('/users/{id}', [</a:t>
            </a:r>
            <a:r>
              <a:rPr lang="en-ID" dirty="0" err="1"/>
              <a:t>UserApiController</a:t>
            </a:r>
            <a:r>
              <a:rPr lang="en-ID" dirty="0"/>
              <a:t>::class, 'update']);</a:t>
            </a:r>
            <a:endParaRPr lang="en-ID" sz="1600" dirty="0"/>
          </a:p>
          <a:p>
            <a:r>
              <a:rPr lang="en-ID" dirty="0"/>
              <a:t> </a:t>
            </a:r>
            <a:endParaRPr lang="en-ID" sz="1600" dirty="0"/>
          </a:p>
          <a:p>
            <a:r>
              <a:rPr lang="en-ID" dirty="0" err="1"/>
              <a:t>Jadi</a:t>
            </a:r>
            <a:r>
              <a:rPr lang="en-ID" dirty="0"/>
              <a:t> </a:t>
            </a:r>
            <a:r>
              <a:rPr lang="en-ID" dirty="0" err="1"/>
              <a:t>pada</a:t>
            </a:r>
            <a:r>
              <a:rPr lang="en-ID" dirty="0"/>
              <a:t> flutter, </a:t>
            </a:r>
            <a:r>
              <a:rPr lang="en-ID" dirty="0" err="1"/>
              <a:t>untuk</a:t>
            </a:r>
            <a:r>
              <a:rPr lang="en-ID" dirty="0"/>
              <a:t> </a:t>
            </a:r>
            <a:r>
              <a:rPr lang="en-ID" dirty="0" err="1"/>
              <a:t>dapat</a:t>
            </a:r>
            <a:r>
              <a:rPr lang="en-ID" dirty="0"/>
              <a:t> </a:t>
            </a:r>
            <a:r>
              <a:rPr lang="en-ID" dirty="0" err="1"/>
              <a:t>mengubah</a:t>
            </a:r>
            <a:r>
              <a:rPr lang="en-ID" dirty="0"/>
              <a:t> data </a:t>
            </a:r>
            <a:r>
              <a:rPr lang="en-ID" dirty="0" err="1"/>
              <a:t>dari</a:t>
            </a:r>
            <a:r>
              <a:rPr lang="en-ID" dirty="0"/>
              <a:t> user </a:t>
            </a:r>
            <a:r>
              <a:rPr lang="en-ID" dirty="0" err="1"/>
              <a:t>harus</a:t>
            </a:r>
            <a:r>
              <a:rPr lang="en-ID" dirty="0"/>
              <a:t> </a:t>
            </a:r>
            <a:r>
              <a:rPr lang="en-ID" dirty="0" err="1"/>
              <a:t>menggunakan</a:t>
            </a:r>
            <a:r>
              <a:rPr lang="en-ID" dirty="0"/>
              <a:t> method put yang </a:t>
            </a:r>
            <a:r>
              <a:rPr lang="en-ID" dirty="0" err="1"/>
              <a:t>diarahkan</a:t>
            </a:r>
            <a:r>
              <a:rPr lang="en-ID" dirty="0"/>
              <a:t> </a:t>
            </a:r>
            <a:r>
              <a:rPr lang="en-ID" dirty="0" err="1"/>
              <a:t>ke</a:t>
            </a:r>
            <a:r>
              <a:rPr lang="en-ID" dirty="0"/>
              <a:t> route /users/id. </a:t>
            </a:r>
            <a:r>
              <a:rPr lang="en-ID" dirty="0" err="1"/>
              <a:t>Contoh</a:t>
            </a:r>
            <a:r>
              <a:rPr lang="en-ID" dirty="0"/>
              <a:t> </a:t>
            </a:r>
            <a:r>
              <a:rPr lang="en-ID" dirty="0" err="1"/>
              <a:t>url</a:t>
            </a:r>
            <a:r>
              <a:rPr lang="en-ID" dirty="0"/>
              <a:t> yang </a:t>
            </a:r>
            <a:r>
              <a:rPr lang="en-ID" dirty="0" err="1"/>
              <a:t>akan</a:t>
            </a:r>
            <a:r>
              <a:rPr lang="en-ID" dirty="0"/>
              <a:t> </a:t>
            </a:r>
            <a:r>
              <a:rPr lang="en-ID" dirty="0" err="1"/>
              <a:t>direquest</a:t>
            </a:r>
            <a:r>
              <a:rPr lang="en-ID" dirty="0"/>
              <a:t> </a:t>
            </a:r>
            <a:r>
              <a:rPr lang="en-ID" dirty="0" err="1"/>
              <a:t>nanti</a:t>
            </a:r>
            <a:r>
              <a:rPr lang="en-ID" dirty="0"/>
              <a:t> </a:t>
            </a:r>
            <a:r>
              <a:rPr lang="en-ID" dirty="0" err="1"/>
              <a:t>adalah</a:t>
            </a:r>
            <a:r>
              <a:rPr lang="en-ID" dirty="0"/>
              <a:t> </a:t>
            </a:r>
            <a:r>
              <a:rPr lang="en-ID" dirty="0" err="1"/>
              <a:t>sebagai</a:t>
            </a:r>
            <a:r>
              <a:rPr lang="en-ID" dirty="0"/>
              <a:t> </a:t>
            </a:r>
            <a:r>
              <a:rPr lang="en-ID" dirty="0" err="1"/>
              <a:t>berikut</a:t>
            </a:r>
            <a:r>
              <a:rPr lang="en-ID" dirty="0"/>
              <a:t>:</a:t>
            </a:r>
            <a:endParaRPr lang="en-ID" sz="1600" dirty="0"/>
          </a:p>
          <a:p>
            <a:r>
              <a:rPr lang="en-ID" dirty="0"/>
              <a:t>		</a:t>
            </a:r>
            <a:endParaRPr lang="en-ID" sz="1600" dirty="0"/>
          </a:p>
          <a:p>
            <a:r>
              <a:rPr lang="en-ID" u="sng" dirty="0">
                <a:hlinkClick r:id="rId2"/>
              </a:rPr>
              <a:t>http://127.0.0.1:8000/api/users/1</a:t>
            </a:r>
            <a:r>
              <a:rPr lang="en-ID" dirty="0"/>
              <a:t> 				</a:t>
            </a:r>
            <a:endParaRPr lang="en-ID" sz="1600" dirty="0"/>
          </a:p>
          <a:p>
            <a:r>
              <a:rPr lang="en-ID" dirty="0" err="1"/>
              <a:t>http.put</a:t>
            </a:r>
            <a:r>
              <a:rPr lang="en-ID" dirty="0"/>
              <a:t>(</a:t>
            </a:r>
            <a:r>
              <a:rPr lang="en-ID" dirty="0" err="1"/>
              <a:t>Uri.parse</a:t>
            </a:r>
            <a:r>
              <a:rPr lang="en-ID" dirty="0"/>
              <a:t>(‘</a:t>
            </a:r>
            <a:r>
              <a:rPr lang="en-ID" u="sng" dirty="0">
                <a:hlinkClick r:id="rId3"/>
              </a:rPr>
              <a:t>http://127.0.0.1:8000/api/users</a:t>
            </a:r>
            <a:r>
              <a:rPr lang="en-ID" dirty="0"/>
              <a:t>/1’));</a:t>
            </a:r>
            <a:endParaRPr lang="en-ID" sz="1600" dirty="0"/>
          </a:p>
          <a:p>
            <a:r>
              <a:rPr lang="en-ID" dirty="0"/>
              <a:t> </a:t>
            </a:r>
            <a:endParaRPr lang="en-ID" sz="1600" dirty="0"/>
          </a:p>
          <a:p>
            <a:endParaRPr lang="en-ID" sz="1600" dirty="0"/>
          </a:p>
          <a:p>
            <a:r>
              <a:rPr lang="en-ID" sz="1600" dirty="0"/>
              <a:t>5. </a:t>
            </a:r>
            <a:r>
              <a:rPr lang="en-ID" dirty="0" err="1"/>
              <a:t>Menghapus</a:t>
            </a:r>
            <a:r>
              <a:rPr lang="en-ID" dirty="0"/>
              <a:t> data</a:t>
            </a:r>
            <a:endParaRPr lang="en-ID" sz="1600" dirty="0"/>
          </a:p>
          <a:p>
            <a:r>
              <a:rPr lang="en-ID" dirty="0"/>
              <a:t>Route::delete('/users/{id}', [</a:t>
            </a:r>
            <a:r>
              <a:rPr lang="en-ID" dirty="0" err="1"/>
              <a:t>UserApiController</a:t>
            </a:r>
            <a:r>
              <a:rPr lang="en-ID" dirty="0"/>
              <a:t>::class, 'destroy']);</a:t>
            </a:r>
            <a:endParaRPr lang="en-ID" sz="1600" dirty="0"/>
          </a:p>
        </p:txBody>
      </p:sp>
    </p:spTree>
    <p:extLst>
      <p:ext uri="{BB962C8B-B14F-4D97-AF65-F5344CB8AC3E}">
        <p14:creationId xmlns:p14="http://schemas.microsoft.com/office/powerpoint/2010/main" val="261728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50">
            <a:extLst>
              <a:ext uri="{FF2B5EF4-FFF2-40B4-BE49-F238E27FC236}">
                <a16:creationId xmlns:a16="http://schemas.microsoft.com/office/drawing/2014/main" id="{71166906-2CBF-4AFD-AA67-826304E24087}"/>
              </a:ext>
            </a:extLst>
          </p:cNvPr>
          <p:cNvGrpSpPr/>
          <p:nvPr/>
        </p:nvGrpSpPr>
        <p:grpSpPr>
          <a:xfrm>
            <a:off x="711176" y="3426095"/>
            <a:ext cx="5560557" cy="3431905"/>
            <a:chOff x="540152" y="0"/>
            <a:chExt cx="11111696" cy="6858000"/>
          </a:xfrm>
          <a:solidFill>
            <a:schemeClr val="accent1">
              <a:lumMod val="20000"/>
              <a:lumOff val="80000"/>
            </a:schemeClr>
          </a:solidFill>
        </p:grpSpPr>
        <p:sp>
          <p:nvSpPr>
            <p:cNvPr id="5" name="Freeform: Shape 4">
              <a:extLst>
                <a:ext uri="{FF2B5EF4-FFF2-40B4-BE49-F238E27FC236}">
                  <a16:creationId xmlns:a16="http://schemas.microsoft.com/office/drawing/2014/main" id="{CBDE9033-2235-457E-AF49-67AE78D5499D}"/>
                </a:ext>
              </a:extLst>
            </p:cNvPr>
            <p:cNvSpPr/>
            <p:nvPr/>
          </p:nvSpPr>
          <p:spPr>
            <a:xfrm>
              <a:off x="539284" y="334673"/>
              <a:ext cx="11111696" cy="6519441"/>
            </a:xfrm>
            <a:custGeom>
              <a:avLst/>
              <a:gdLst>
                <a:gd name="connsiteX0" fmla="*/ 868 w 11111696"/>
                <a:gd name="connsiteY0" fmla="*/ 2278312 h 6519440"/>
                <a:gd name="connsiteX1" fmla="*/ 203136 w 11111696"/>
                <a:gd name="connsiteY1" fmla="*/ 1715783 h 6519440"/>
                <a:gd name="connsiteX2" fmla="*/ 279529 w 11111696"/>
                <a:gd name="connsiteY2" fmla="*/ 1364202 h 6519440"/>
                <a:gd name="connsiteX3" fmla="*/ 589441 w 11111696"/>
                <a:gd name="connsiteY3" fmla="*/ 451827 h 6519440"/>
                <a:gd name="connsiteX4" fmla="*/ 748303 w 11111696"/>
                <a:gd name="connsiteY4" fmla="*/ 194001 h 6519440"/>
                <a:gd name="connsiteX5" fmla="*/ 800389 w 11111696"/>
                <a:gd name="connsiteY5" fmla="*/ 119344 h 6519440"/>
                <a:gd name="connsiteX6" fmla="*/ 1267428 w 11111696"/>
                <a:gd name="connsiteY6" fmla="*/ 120213 h 6519440"/>
                <a:gd name="connsiteX7" fmla="*/ 1363787 w 11111696"/>
                <a:gd name="connsiteY7" fmla="*/ 479606 h 6519440"/>
                <a:gd name="connsiteX8" fmla="*/ 1258747 w 11111696"/>
                <a:gd name="connsiteY8" fmla="*/ 889350 h 6519440"/>
                <a:gd name="connsiteX9" fmla="*/ 1108565 w 11111696"/>
                <a:gd name="connsiteY9" fmla="*/ 1276524 h 6519440"/>
                <a:gd name="connsiteX10" fmla="*/ 1107697 w 11111696"/>
                <a:gd name="connsiteY10" fmla="*/ 1336422 h 6519440"/>
                <a:gd name="connsiteX11" fmla="*/ 1154575 w 11111696"/>
                <a:gd name="connsiteY11" fmla="*/ 1568205 h 6519440"/>
                <a:gd name="connsiteX12" fmla="*/ 1118114 w 11111696"/>
                <a:gd name="connsiteY12" fmla="*/ 2051738 h 6519440"/>
                <a:gd name="connsiteX13" fmla="*/ 1119851 w 11111696"/>
                <a:gd name="connsiteY13" fmla="*/ 2089066 h 6519440"/>
                <a:gd name="connsiteX14" fmla="*/ 1164992 w 11111696"/>
                <a:gd name="connsiteY14" fmla="*/ 2378144 h 6519440"/>
                <a:gd name="connsiteX15" fmla="*/ 1146762 w 11111696"/>
                <a:gd name="connsiteY15" fmla="*/ 2705418 h 6519440"/>
                <a:gd name="connsiteX16" fmla="*/ 952307 w 11111696"/>
                <a:gd name="connsiteY16" fmla="*/ 2724516 h 6519440"/>
                <a:gd name="connsiteX17" fmla="*/ 628505 w 11111696"/>
                <a:gd name="connsiteY17" fmla="*/ 2905082 h 6519440"/>
                <a:gd name="connsiteX18" fmla="*/ 613748 w 11111696"/>
                <a:gd name="connsiteY18" fmla="*/ 3375592 h 6519440"/>
                <a:gd name="connsiteX19" fmla="*/ 825564 w 11111696"/>
                <a:gd name="connsiteY19" fmla="*/ 3616925 h 6519440"/>
                <a:gd name="connsiteX20" fmla="*/ 1476640 w 11111696"/>
                <a:gd name="connsiteY20" fmla="*/ 4320955 h 6519440"/>
                <a:gd name="connsiteX21" fmla="*/ 1629426 w 11111696"/>
                <a:gd name="connsiteY21" fmla="*/ 4461587 h 6519440"/>
                <a:gd name="connsiteX22" fmla="*/ 1604251 w 11111696"/>
                <a:gd name="connsiteY22" fmla="*/ 4279286 h 6519440"/>
                <a:gd name="connsiteX23" fmla="*/ 1154575 w 11111696"/>
                <a:gd name="connsiteY23" fmla="*/ 3733250 h 6519440"/>
                <a:gd name="connsiteX24" fmla="*/ 1132004 w 11111696"/>
                <a:gd name="connsiteY24" fmla="*/ 3703735 h 6519440"/>
                <a:gd name="connsiteX25" fmla="*/ 1507024 w 11111696"/>
                <a:gd name="connsiteY25" fmla="*/ 3391218 h 6519440"/>
                <a:gd name="connsiteX26" fmla="*/ 1214474 w 11111696"/>
                <a:gd name="connsiteY26" fmla="*/ 3062208 h 6519440"/>
                <a:gd name="connsiteX27" fmla="*/ 990504 w 11111696"/>
                <a:gd name="connsiteY27" fmla="*/ 2984947 h 6519440"/>
                <a:gd name="connsiteX28" fmla="*/ 756984 w 11111696"/>
                <a:gd name="connsiteY28" fmla="*/ 2998836 h 6519440"/>
                <a:gd name="connsiteX29" fmla="*/ 728337 w 11111696"/>
                <a:gd name="connsiteY29" fmla="*/ 2998836 h 6519440"/>
                <a:gd name="connsiteX30" fmla="*/ 903693 w 11111696"/>
                <a:gd name="connsiteY30" fmla="*/ 2852996 h 6519440"/>
                <a:gd name="connsiteX31" fmla="*/ 1895933 w 11111696"/>
                <a:gd name="connsiteY31" fmla="*/ 3119502 h 6519440"/>
                <a:gd name="connsiteX32" fmla="*/ 2350818 w 11111696"/>
                <a:gd name="connsiteY32" fmla="*/ 3541400 h 6519440"/>
                <a:gd name="connsiteX33" fmla="*/ 3461120 w 11111696"/>
                <a:gd name="connsiteY33" fmla="*/ 4076150 h 6519440"/>
                <a:gd name="connsiteX34" fmla="*/ 4204215 w 11111696"/>
                <a:gd name="connsiteY34" fmla="*/ 4199420 h 6519440"/>
                <a:gd name="connsiteX35" fmla="*/ 4797128 w 11111696"/>
                <a:gd name="connsiteY35" fmla="*/ 4380854 h 6519440"/>
                <a:gd name="connsiteX36" fmla="*/ 5547167 w 11111696"/>
                <a:gd name="connsiteY36" fmla="*/ 5298437 h 6519440"/>
                <a:gd name="connsiteX37" fmla="*/ 5552376 w 11111696"/>
                <a:gd name="connsiteY37" fmla="*/ 5314931 h 6519440"/>
                <a:gd name="connsiteX38" fmla="*/ 5551508 w 11111696"/>
                <a:gd name="connsiteY38" fmla="*/ 5314931 h 6519440"/>
                <a:gd name="connsiteX39" fmla="*/ 5694745 w 11111696"/>
                <a:gd name="connsiteY39" fmla="*/ 4991997 h 6519440"/>
                <a:gd name="connsiteX40" fmla="*/ 6482112 w 11111696"/>
                <a:gd name="connsiteY40" fmla="*/ 4307065 h 6519440"/>
                <a:gd name="connsiteX41" fmla="*/ 7007313 w 11111696"/>
                <a:gd name="connsiteY41" fmla="*/ 4182927 h 6519440"/>
                <a:gd name="connsiteX42" fmla="*/ 7820724 w 11111696"/>
                <a:gd name="connsiteY42" fmla="*/ 4036217 h 6519440"/>
                <a:gd name="connsiteX43" fmla="*/ 8847688 w 11111696"/>
                <a:gd name="connsiteY43" fmla="*/ 3467611 h 6519440"/>
                <a:gd name="connsiteX44" fmla="*/ 9281738 w 11111696"/>
                <a:gd name="connsiteY44" fmla="*/ 3067416 h 6519440"/>
                <a:gd name="connsiteX45" fmla="*/ 10059557 w 11111696"/>
                <a:gd name="connsiteY45" fmla="*/ 2833897 h 6519440"/>
                <a:gd name="connsiteX46" fmla="*/ 10259220 w 11111696"/>
                <a:gd name="connsiteY46" fmla="*/ 2869489 h 6519440"/>
                <a:gd name="connsiteX47" fmla="*/ 10385095 w 11111696"/>
                <a:gd name="connsiteY47" fmla="*/ 2996232 h 6519440"/>
                <a:gd name="connsiteX48" fmla="*/ 10144631 w 11111696"/>
                <a:gd name="connsiteY48" fmla="*/ 2983211 h 6519440"/>
                <a:gd name="connsiteX49" fmla="*/ 9840796 w 11111696"/>
                <a:gd name="connsiteY49" fmla="*/ 3119502 h 6519440"/>
                <a:gd name="connsiteX50" fmla="*/ 9607276 w 11111696"/>
                <a:gd name="connsiteY50" fmla="*/ 3390350 h 6519440"/>
                <a:gd name="connsiteX51" fmla="*/ 9982297 w 11111696"/>
                <a:gd name="connsiteY51" fmla="*/ 3702867 h 6519440"/>
                <a:gd name="connsiteX52" fmla="*/ 9796523 w 11111696"/>
                <a:gd name="connsiteY52" fmla="*/ 3929441 h 6519440"/>
                <a:gd name="connsiteX53" fmla="*/ 9507445 w 11111696"/>
                <a:gd name="connsiteY53" fmla="*/ 4281022 h 6519440"/>
                <a:gd name="connsiteX54" fmla="*/ 9484874 w 11111696"/>
                <a:gd name="connsiteY54" fmla="*/ 4459851 h 6519440"/>
                <a:gd name="connsiteX55" fmla="*/ 9637660 w 11111696"/>
                <a:gd name="connsiteY55" fmla="*/ 4319218 h 6519440"/>
                <a:gd name="connsiteX56" fmla="*/ 10358184 w 11111696"/>
                <a:gd name="connsiteY56" fmla="*/ 3537927 h 6519440"/>
                <a:gd name="connsiteX57" fmla="*/ 10484926 w 11111696"/>
                <a:gd name="connsiteY57" fmla="*/ 3394691 h 6519440"/>
                <a:gd name="connsiteX58" fmla="*/ 10426764 w 11111696"/>
                <a:gd name="connsiteY58" fmla="*/ 2847787 h 6519440"/>
                <a:gd name="connsiteX59" fmla="*/ 9999659 w 11111696"/>
                <a:gd name="connsiteY59" fmla="*/ 2710627 h 6519440"/>
                <a:gd name="connsiteX60" fmla="*/ 9968406 w 11111696"/>
                <a:gd name="connsiteY60" fmla="*/ 2710627 h 6519440"/>
                <a:gd name="connsiteX61" fmla="*/ 9992713 w 11111696"/>
                <a:gd name="connsiteY61" fmla="*/ 2087330 h 6519440"/>
                <a:gd name="connsiteX62" fmla="*/ 9981428 w 11111696"/>
                <a:gd name="connsiteY62" fmla="*/ 1938885 h 6519440"/>
                <a:gd name="connsiteX63" fmla="*/ 9976219 w 11111696"/>
                <a:gd name="connsiteY63" fmla="*/ 1430177 h 6519440"/>
                <a:gd name="connsiteX64" fmla="*/ 9991846 w 11111696"/>
                <a:gd name="connsiteY64" fmla="*/ 1376355 h 6519440"/>
                <a:gd name="connsiteX65" fmla="*/ 9985768 w 11111696"/>
                <a:gd name="connsiteY65" fmla="*/ 1223569 h 6519440"/>
                <a:gd name="connsiteX66" fmla="*/ 9790445 w 11111696"/>
                <a:gd name="connsiteY66" fmla="*/ 665380 h 6519440"/>
                <a:gd name="connsiteX67" fmla="*/ 9744437 w 11111696"/>
                <a:gd name="connsiteY67" fmla="*/ 376302 h 6519440"/>
                <a:gd name="connsiteX68" fmla="*/ 9945836 w 11111696"/>
                <a:gd name="connsiteY68" fmla="*/ 38611 h 6519440"/>
                <a:gd name="connsiteX69" fmla="*/ 10257484 w 11111696"/>
                <a:gd name="connsiteY69" fmla="*/ 65522 h 6519440"/>
                <a:gd name="connsiteX70" fmla="*/ 10344294 w 11111696"/>
                <a:gd name="connsiteY70" fmla="*/ 161013 h 6519440"/>
                <a:gd name="connsiteX71" fmla="*/ 10609065 w 11111696"/>
                <a:gd name="connsiteY71" fmla="*/ 582042 h 6519440"/>
                <a:gd name="connsiteX72" fmla="*/ 10838244 w 11111696"/>
                <a:gd name="connsiteY72" fmla="*/ 1442331 h 6519440"/>
                <a:gd name="connsiteX73" fmla="*/ 10900747 w 11111696"/>
                <a:gd name="connsiteY73" fmla="*/ 1692344 h 6519440"/>
                <a:gd name="connsiteX74" fmla="*/ 10964119 w 11111696"/>
                <a:gd name="connsiteY74" fmla="*/ 1839053 h 6519440"/>
                <a:gd name="connsiteX75" fmla="*/ 11112564 w 11111696"/>
                <a:gd name="connsiteY75" fmla="*/ 2279181 h 6519440"/>
                <a:gd name="connsiteX76" fmla="*/ 11112564 w 11111696"/>
                <a:gd name="connsiteY76" fmla="*/ 2617740 h 6519440"/>
                <a:gd name="connsiteX77" fmla="*/ 11105619 w 11111696"/>
                <a:gd name="connsiteY77" fmla="*/ 2655936 h 6519440"/>
                <a:gd name="connsiteX78" fmla="*/ 11066554 w 11111696"/>
                <a:gd name="connsiteY78" fmla="*/ 3104745 h 6519440"/>
                <a:gd name="connsiteX79" fmla="*/ 10958042 w 11111696"/>
                <a:gd name="connsiteY79" fmla="*/ 4199420 h 6519440"/>
                <a:gd name="connsiteX80" fmla="*/ 10656811 w 11111696"/>
                <a:gd name="connsiteY80" fmla="*/ 4801883 h 6519440"/>
                <a:gd name="connsiteX81" fmla="*/ 9862498 w 11111696"/>
                <a:gd name="connsiteY81" fmla="*/ 5303645 h 6519440"/>
                <a:gd name="connsiteX82" fmla="*/ 8548193 w 11111696"/>
                <a:gd name="connsiteY82" fmla="*/ 5717730 h 6519440"/>
                <a:gd name="connsiteX83" fmla="*/ 8345058 w 11111696"/>
                <a:gd name="connsiteY83" fmla="*/ 5775024 h 6519440"/>
                <a:gd name="connsiteX84" fmla="*/ 8019520 w 11111696"/>
                <a:gd name="connsiteY84" fmla="*/ 6054553 h 6519440"/>
                <a:gd name="connsiteX85" fmla="*/ 7743464 w 11111696"/>
                <a:gd name="connsiteY85" fmla="*/ 6524196 h 6519440"/>
                <a:gd name="connsiteX86" fmla="*/ 7344137 w 11111696"/>
                <a:gd name="connsiteY86" fmla="*/ 6524196 h 6519440"/>
                <a:gd name="connsiteX87" fmla="*/ 7297259 w 11111696"/>
                <a:gd name="connsiteY87" fmla="*/ 6518987 h 6519440"/>
                <a:gd name="connsiteX88" fmla="*/ 6164387 w 11111696"/>
                <a:gd name="connsiteY88" fmla="*/ 6506834 h 6519440"/>
                <a:gd name="connsiteX89" fmla="*/ 5717315 w 11111696"/>
                <a:gd name="connsiteY89" fmla="*/ 6499021 h 6519440"/>
                <a:gd name="connsiteX90" fmla="*/ 5679987 w 11111696"/>
                <a:gd name="connsiteY90" fmla="*/ 6476450 h 6519440"/>
                <a:gd name="connsiteX91" fmla="*/ 5581891 w 11111696"/>
                <a:gd name="connsiteY91" fmla="*/ 5966875 h 6519440"/>
                <a:gd name="connsiteX92" fmla="*/ 5560189 w 11111696"/>
                <a:gd name="connsiteY92" fmla="*/ 5794123 h 6519440"/>
                <a:gd name="connsiteX93" fmla="*/ 5548035 w 11111696"/>
                <a:gd name="connsiteY93" fmla="*/ 5808012 h 6519440"/>
                <a:gd name="connsiteX94" fmla="*/ 5436918 w 11111696"/>
                <a:gd name="connsiteY94" fmla="*/ 6456484 h 6519440"/>
                <a:gd name="connsiteX95" fmla="*/ 5381360 w 11111696"/>
                <a:gd name="connsiteY95" fmla="*/ 6502493 h 6519440"/>
                <a:gd name="connsiteX96" fmla="*/ 3831799 w 11111696"/>
                <a:gd name="connsiteY96" fmla="*/ 6519855 h 6519440"/>
                <a:gd name="connsiteX97" fmla="*/ 3767559 w 11111696"/>
                <a:gd name="connsiteY97" fmla="*/ 6525064 h 6519440"/>
                <a:gd name="connsiteX98" fmla="*/ 3368233 w 11111696"/>
                <a:gd name="connsiteY98" fmla="*/ 6525064 h 6519440"/>
                <a:gd name="connsiteX99" fmla="*/ 3175515 w 11111696"/>
                <a:gd name="connsiteY99" fmla="*/ 6176955 h 6519440"/>
                <a:gd name="connsiteX100" fmla="*/ 2786605 w 11111696"/>
                <a:gd name="connsiteY100" fmla="*/ 5785442 h 6519440"/>
                <a:gd name="connsiteX101" fmla="*/ 2702399 w 11111696"/>
                <a:gd name="connsiteY101" fmla="*/ 5753322 h 6519440"/>
                <a:gd name="connsiteX102" fmla="*/ 1843847 w 11111696"/>
                <a:gd name="connsiteY102" fmla="*/ 5517198 h 6519440"/>
                <a:gd name="connsiteX103" fmla="*/ 897617 w 11111696"/>
                <a:gd name="connsiteY103" fmla="*/ 5129157 h 6519440"/>
                <a:gd name="connsiteX104" fmla="*/ 436655 w 11111696"/>
                <a:gd name="connsiteY104" fmla="*/ 4785389 h 6519440"/>
                <a:gd name="connsiteX105" fmla="*/ 144105 w 11111696"/>
                <a:gd name="connsiteY105" fmla="*/ 4083963 h 6519440"/>
                <a:gd name="connsiteX106" fmla="*/ 90283 w 11111696"/>
                <a:gd name="connsiteY106" fmla="*/ 3484973 h 6519440"/>
                <a:gd name="connsiteX107" fmla="*/ 26043 w 11111696"/>
                <a:gd name="connsiteY107" fmla="*/ 2899873 h 6519440"/>
                <a:gd name="connsiteX108" fmla="*/ 0 w 11111696"/>
                <a:gd name="connsiteY108" fmla="*/ 2620344 h 6519440"/>
                <a:gd name="connsiteX109" fmla="*/ 868 w 11111696"/>
                <a:gd name="connsiteY109" fmla="*/ 2278312 h 651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1111696" h="6519440">
                  <a:moveTo>
                    <a:pt x="868" y="2278312"/>
                  </a:moveTo>
                  <a:cubicBezTo>
                    <a:pt x="23439" y="2074309"/>
                    <a:pt x="126743" y="1899820"/>
                    <a:pt x="203136" y="1715783"/>
                  </a:cubicBezTo>
                  <a:cubicBezTo>
                    <a:pt x="250013" y="1602930"/>
                    <a:pt x="275188" y="1488340"/>
                    <a:pt x="279529" y="1364202"/>
                  </a:cubicBezTo>
                  <a:cubicBezTo>
                    <a:pt x="289078" y="1029983"/>
                    <a:pt x="393250" y="725279"/>
                    <a:pt x="589441" y="451827"/>
                  </a:cubicBezTo>
                  <a:cubicBezTo>
                    <a:pt x="648472" y="370226"/>
                    <a:pt x="695349" y="279943"/>
                    <a:pt x="748303" y="194001"/>
                  </a:cubicBezTo>
                  <a:cubicBezTo>
                    <a:pt x="763929" y="167958"/>
                    <a:pt x="781291" y="142783"/>
                    <a:pt x="800389" y="119344"/>
                  </a:cubicBezTo>
                  <a:cubicBezTo>
                    <a:pt x="934945" y="-38650"/>
                    <a:pt x="1133740" y="-38650"/>
                    <a:pt x="1267428" y="120213"/>
                  </a:cubicBezTo>
                  <a:cubicBezTo>
                    <a:pt x="1355106" y="224385"/>
                    <a:pt x="1393303" y="345051"/>
                    <a:pt x="1363787" y="479606"/>
                  </a:cubicBezTo>
                  <a:cubicBezTo>
                    <a:pt x="1333404" y="617635"/>
                    <a:pt x="1302152" y="755663"/>
                    <a:pt x="1258747" y="889350"/>
                  </a:cubicBezTo>
                  <a:cubicBezTo>
                    <a:pt x="1216210" y="1020434"/>
                    <a:pt x="1158047" y="1147176"/>
                    <a:pt x="1108565" y="1276524"/>
                  </a:cubicBezTo>
                  <a:cubicBezTo>
                    <a:pt x="1101621" y="1293886"/>
                    <a:pt x="1104225" y="1316456"/>
                    <a:pt x="1107697" y="1336422"/>
                  </a:cubicBezTo>
                  <a:cubicBezTo>
                    <a:pt x="1122455" y="1413683"/>
                    <a:pt x="1147630" y="1490076"/>
                    <a:pt x="1154575" y="1568205"/>
                  </a:cubicBezTo>
                  <a:cubicBezTo>
                    <a:pt x="1167596" y="1730540"/>
                    <a:pt x="1141553" y="1891139"/>
                    <a:pt x="1118114" y="2051738"/>
                  </a:cubicBezTo>
                  <a:cubicBezTo>
                    <a:pt x="1116378" y="2063891"/>
                    <a:pt x="1115510" y="2077781"/>
                    <a:pt x="1119851" y="2089066"/>
                  </a:cubicBezTo>
                  <a:cubicBezTo>
                    <a:pt x="1155443" y="2181953"/>
                    <a:pt x="1169332" y="2279181"/>
                    <a:pt x="1164992" y="2378144"/>
                  </a:cubicBezTo>
                  <a:cubicBezTo>
                    <a:pt x="1160651" y="2487525"/>
                    <a:pt x="1152838" y="2596906"/>
                    <a:pt x="1146762" y="2705418"/>
                  </a:cubicBezTo>
                  <a:cubicBezTo>
                    <a:pt x="1079918" y="2711495"/>
                    <a:pt x="1014810" y="2711495"/>
                    <a:pt x="952307" y="2724516"/>
                  </a:cubicBezTo>
                  <a:cubicBezTo>
                    <a:pt x="826432" y="2749691"/>
                    <a:pt x="717052" y="2810458"/>
                    <a:pt x="628505" y="2905082"/>
                  </a:cubicBezTo>
                  <a:cubicBezTo>
                    <a:pt x="496554" y="3045714"/>
                    <a:pt x="489609" y="3222806"/>
                    <a:pt x="613748" y="3375592"/>
                  </a:cubicBezTo>
                  <a:cubicBezTo>
                    <a:pt x="681460" y="3458062"/>
                    <a:pt x="753512" y="3537927"/>
                    <a:pt x="825564" y="3616925"/>
                  </a:cubicBezTo>
                  <a:cubicBezTo>
                    <a:pt x="1041722" y="3852180"/>
                    <a:pt x="1258747" y="4087435"/>
                    <a:pt x="1476640" y="4320955"/>
                  </a:cubicBezTo>
                  <a:cubicBezTo>
                    <a:pt x="1523518" y="4371304"/>
                    <a:pt x="1578208" y="4414710"/>
                    <a:pt x="1629426" y="4461587"/>
                  </a:cubicBezTo>
                  <a:cubicBezTo>
                    <a:pt x="1663282" y="4403424"/>
                    <a:pt x="1653733" y="4339185"/>
                    <a:pt x="1604251" y="4279286"/>
                  </a:cubicBezTo>
                  <a:cubicBezTo>
                    <a:pt x="1454070" y="4096985"/>
                    <a:pt x="1304756" y="3915551"/>
                    <a:pt x="1154575" y="3733250"/>
                  </a:cubicBezTo>
                  <a:cubicBezTo>
                    <a:pt x="1148498" y="3725437"/>
                    <a:pt x="1142421" y="3717624"/>
                    <a:pt x="1132004" y="3703735"/>
                  </a:cubicBezTo>
                  <a:cubicBezTo>
                    <a:pt x="1256143" y="3600430"/>
                    <a:pt x="1379413" y="3497126"/>
                    <a:pt x="1507024" y="3391218"/>
                  </a:cubicBezTo>
                  <a:cubicBezTo>
                    <a:pt x="1408060" y="3279233"/>
                    <a:pt x="1314305" y="3168116"/>
                    <a:pt x="1214474" y="3062208"/>
                  </a:cubicBezTo>
                  <a:cubicBezTo>
                    <a:pt x="1155443" y="3000573"/>
                    <a:pt x="1072105" y="2985815"/>
                    <a:pt x="990504" y="2984947"/>
                  </a:cubicBezTo>
                  <a:cubicBezTo>
                    <a:pt x="913243" y="2984079"/>
                    <a:pt x="835113" y="2994496"/>
                    <a:pt x="756984" y="2998836"/>
                  </a:cubicBezTo>
                  <a:cubicBezTo>
                    <a:pt x="748303" y="2999705"/>
                    <a:pt x="739622" y="2998836"/>
                    <a:pt x="728337" y="2998836"/>
                  </a:cubicBezTo>
                  <a:cubicBezTo>
                    <a:pt x="758721" y="2912894"/>
                    <a:pt x="821224" y="2869489"/>
                    <a:pt x="903693" y="2852996"/>
                  </a:cubicBezTo>
                  <a:cubicBezTo>
                    <a:pt x="1278713" y="2777471"/>
                    <a:pt x="1612064" y="2856468"/>
                    <a:pt x="1895933" y="3119502"/>
                  </a:cubicBezTo>
                  <a:cubicBezTo>
                    <a:pt x="2047851" y="3260135"/>
                    <a:pt x="2195428" y="3405108"/>
                    <a:pt x="2350818" y="3541400"/>
                  </a:cubicBezTo>
                  <a:cubicBezTo>
                    <a:pt x="2670280" y="3822664"/>
                    <a:pt x="3042695" y="3999757"/>
                    <a:pt x="3461120" y="4076150"/>
                  </a:cubicBezTo>
                  <a:cubicBezTo>
                    <a:pt x="3708529" y="4121291"/>
                    <a:pt x="3957674" y="4154279"/>
                    <a:pt x="4204215" y="4199420"/>
                  </a:cubicBezTo>
                  <a:cubicBezTo>
                    <a:pt x="4408219" y="4236749"/>
                    <a:pt x="4611354" y="4279286"/>
                    <a:pt x="4797128" y="4380854"/>
                  </a:cubicBezTo>
                  <a:cubicBezTo>
                    <a:pt x="5173015" y="4585726"/>
                    <a:pt x="5422161" y="4890429"/>
                    <a:pt x="5547167" y="5298437"/>
                  </a:cubicBezTo>
                  <a:cubicBezTo>
                    <a:pt x="5548903" y="5303645"/>
                    <a:pt x="5550640" y="5308854"/>
                    <a:pt x="5552376" y="5314931"/>
                  </a:cubicBezTo>
                  <a:cubicBezTo>
                    <a:pt x="5552376" y="5315799"/>
                    <a:pt x="5554980" y="5314931"/>
                    <a:pt x="5551508" y="5314931"/>
                  </a:cubicBezTo>
                  <a:cubicBezTo>
                    <a:pt x="5599254" y="5206418"/>
                    <a:pt x="5640054" y="5095301"/>
                    <a:pt x="5694745" y="4991997"/>
                  </a:cubicBezTo>
                  <a:cubicBezTo>
                    <a:pt x="5868365" y="4662987"/>
                    <a:pt x="6139212" y="4437280"/>
                    <a:pt x="6482112" y="4307065"/>
                  </a:cubicBezTo>
                  <a:cubicBezTo>
                    <a:pt x="6648788" y="4243694"/>
                    <a:pt x="6831089" y="4216783"/>
                    <a:pt x="7007313" y="4182927"/>
                  </a:cubicBezTo>
                  <a:cubicBezTo>
                    <a:pt x="7278161" y="4130841"/>
                    <a:pt x="7552481" y="4097853"/>
                    <a:pt x="7820724" y="4036217"/>
                  </a:cubicBezTo>
                  <a:cubicBezTo>
                    <a:pt x="8215710" y="3945935"/>
                    <a:pt x="8552533" y="3741931"/>
                    <a:pt x="8847688" y="3467611"/>
                  </a:cubicBezTo>
                  <a:cubicBezTo>
                    <a:pt x="8991792" y="3333924"/>
                    <a:pt x="9131557" y="3195027"/>
                    <a:pt x="9281738" y="3067416"/>
                  </a:cubicBezTo>
                  <a:cubicBezTo>
                    <a:pt x="9504841" y="2876434"/>
                    <a:pt x="9767007" y="2800909"/>
                    <a:pt x="10059557" y="2833897"/>
                  </a:cubicBezTo>
                  <a:cubicBezTo>
                    <a:pt x="10126401" y="2841710"/>
                    <a:pt x="10194113" y="2852127"/>
                    <a:pt x="10259220" y="2869489"/>
                  </a:cubicBezTo>
                  <a:cubicBezTo>
                    <a:pt x="10322592" y="2886851"/>
                    <a:pt x="10360789" y="2935465"/>
                    <a:pt x="10385095" y="2996232"/>
                  </a:cubicBezTo>
                  <a:cubicBezTo>
                    <a:pt x="10302625" y="2991892"/>
                    <a:pt x="10223628" y="2984079"/>
                    <a:pt x="10144631" y="2983211"/>
                  </a:cubicBezTo>
                  <a:cubicBezTo>
                    <a:pt x="10023097" y="2982343"/>
                    <a:pt x="9919793" y="3019671"/>
                    <a:pt x="9840796" y="3119502"/>
                  </a:cubicBezTo>
                  <a:cubicBezTo>
                    <a:pt x="9768743" y="3211521"/>
                    <a:pt x="9688010" y="3297463"/>
                    <a:pt x="9607276" y="3390350"/>
                  </a:cubicBezTo>
                  <a:cubicBezTo>
                    <a:pt x="9731415" y="3493654"/>
                    <a:pt x="9854685" y="3596958"/>
                    <a:pt x="9982297" y="3702867"/>
                  </a:cubicBezTo>
                  <a:cubicBezTo>
                    <a:pt x="9918925" y="3780128"/>
                    <a:pt x="9858158" y="3854784"/>
                    <a:pt x="9796523" y="3929441"/>
                  </a:cubicBezTo>
                  <a:cubicBezTo>
                    <a:pt x="9700164" y="4046635"/>
                    <a:pt x="9603804" y="4163828"/>
                    <a:pt x="9507445" y="4281022"/>
                  </a:cubicBezTo>
                  <a:cubicBezTo>
                    <a:pt x="9460567" y="4338317"/>
                    <a:pt x="9451886" y="4403424"/>
                    <a:pt x="9484874" y="4459851"/>
                  </a:cubicBezTo>
                  <a:cubicBezTo>
                    <a:pt x="9536092" y="4412974"/>
                    <a:pt x="9590782" y="4369569"/>
                    <a:pt x="9637660" y="4319218"/>
                  </a:cubicBezTo>
                  <a:cubicBezTo>
                    <a:pt x="9878992" y="4059656"/>
                    <a:pt x="10118588" y="3798358"/>
                    <a:pt x="10358184" y="3537927"/>
                  </a:cubicBezTo>
                  <a:cubicBezTo>
                    <a:pt x="10401589" y="3491050"/>
                    <a:pt x="10443258" y="3443304"/>
                    <a:pt x="10484926" y="3394691"/>
                  </a:cubicBezTo>
                  <a:cubicBezTo>
                    <a:pt x="10642922" y="3207181"/>
                    <a:pt x="10621219" y="2998836"/>
                    <a:pt x="10426764" y="2847787"/>
                  </a:cubicBezTo>
                  <a:cubicBezTo>
                    <a:pt x="10300889" y="2750559"/>
                    <a:pt x="10160257" y="2701078"/>
                    <a:pt x="9999659" y="2710627"/>
                  </a:cubicBezTo>
                  <a:cubicBezTo>
                    <a:pt x="9990978" y="2711495"/>
                    <a:pt x="9982297" y="2710627"/>
                    <a:pt x="9968406" y="2710627"/>
                  </a:cubicBezTo>
                  <a:cubicBezTo>
                    <a:pt x="9964935" y="2501415"/>
                    <a:pt x="9918925" y="2293938"/>
                    <a:pt x="9992713" y="2087330"/>
                  </a:cubicBezTo>
                  <a:cubicBezTo>
                    <a:pt x="10008340" y="2044793"/>
                    <a:pt x="9987505" y="1989235"/>
                    <a:pt x="9981428" y="1938885"/>
                  </a:cubicBezTo>
                  <a:cubicBezTo>
                    <a:pt x="9959725" y="1769605"/>
                    <a:pt x="9942363" y="1599457"/>
                    <a:pt x="9976219" y="1430177"/>
                  </a:cubicBezTo>
                  <a:cubicBezTo>
                    <a:pt x="9979692" y="1411947"/>
                    <a:pt x="9983165" y="1391981"/>
                    <a:pt x="9991846" y="1376355"/>
                  </a:cubicBezTo>
                  <a:cubicBezTo>
                    <a:pt x="10024833" y="1323401"/>
                    <a:pt x="10008340" y="1275655"/>
                    <a:pt x="9985768" y="1223569"/>
                  </a:cubicBezTo>
                  <a:cubicBezTo>
                    <a:pt x="9906771" y="1042136"/>
                    <a:pt x="9830379" y="859835"/>
                    <a:pt x="9790445" y="665380"/>
                  </a:cubicBezTo>
                  <a:cubicBezTo>
                    <a:pt x="9771348" y="569889"/>
                    <a:pt x="9744437" y="472662"/>
                    <a:pt x="9744437" y="376302"/>
                  </a:cubicBezTo>
                  <a:cubicBezTo>
                    <a:pt x="9745305" y="230461"/>
                    <a:pt x="9817357" y="114136"/>
                    <a:pt x="9945836" y="38611"/>
                  </a:cubicBezTo>
                  <a:cubicBezTo>
                    <a:pt x="10047404" y="-21288"/>
                    <a:pt x="10167202" y="-10871"/>
                    <a:pt x="10257484" y="65522"/>
                  </a:cubicBezTo>
                  <a:cubicBezTo>
                    <a:pt x="10290473" y="93301"/>
                    <a:pt x="10320856" y="125421"/>
                    <a:pt x="10344294" y="161013"/>
                  </a:cubicBezTo>
                  <a:cubicBezTo>
                    <a:pt x="10434577" y="299909"/>
                    <a:pt x="10527464" y="437938"/>
                    <a:pt x="10609065" y="582042"/>
                  </a:cubicBezTo>
                  <a:cubicBezTo>
                    <a:pt x="10760983" y="847681"/>
                    <a:pt x="10839112" y="1133287"/>
                    <a:pt x="10838244" y="1442331"/>
                  </a:cubicBezTo>
                  <a:cubicBezTo>
                    <a:pt x="10838244" y="1525669"/>
                    <a:pt x="10874704" y="1609874"/>
                    <a:pt x="10900747" y="1692344"/>
                  </a:cubicBezTo>
                  <a:cubicBezTo>
                    <a:pt x="10916373" y="1742694"/>
                    <a:pt x="10941549" y="1790439"/>
                    <a:pt x="10964119" y="1839053"/>
                  </a:cubicBezTo>
                  <a:cubicBezTo>
                    <a:pt x="11030094" y="1980554"/>
                    <a:pt x="11093466" y="2122054"/>
                    <a:pt x="11112564" y="2279181"/>
                  </a:cubicBezTo>
                  <a:cubicBezTo>
                    <a:pt x="11112564" y="2392034"/>
                    <a:pt x="11112564" y="2504887"/>
                    <a:pt x="11112564" y="2617740"/>
                  </a:cubicBezTo>
                  <a:cubicBezTo>
                    <a:pt x="11109959" y="2630762"/>
                    <a:pt x="11107356" y="2642915"/>
                    <a:pt x="11105619" y="2655936"/>
                  </a:cubicBezTo>
                  <a:cubicBezTo>
                    <a:pt x="11092597" y="2805250"/>
                    <a:pt x="11081313" y="2955431"/>
                    <a:pt x="11066554" y="3104745"/>
                  </a:cubicBezTo>
                  <a:cubicBezTo>
                    <a:pt x="11030962" y="3469347"/>
                    <a:pt x="10990162" y="3833950"/>
                    <a:pt x="10958042" y="4199420"/>
                  </a:cubicBezTo>
                  <a:cubicBezTo>
                    <a:pt x="10936339" y="4441621"/>
                    <a:pt x="10827826" y="4642152"/>
                    <a:pt x="10656811" y="4801883"/>
                  </a:cubicBezTo>
                  <a:cubicBezTo>
                    <a:pt x="10425896" y="5018040"/>
                    <a:pt x="10156785" y="5182111"/>
                    <a:pt x="9862498" y="5303645"/>
                  </a:cubicBezTo>
                  <a:cubicBezTo>
                    <a:pt x="9436261" y="5480738"/>
                    <a:pt x="8994397" y="5604008"/>
                    <a:pt x="8548193" y="5717730"/>
                  </a:cubicBezTo>
                  <a:cubicBezTo>
                    <a:pt x="8479613" y="5735092"/>
                    <a:pt x="8406692" y="5743773"/>
                    <a:pt x="8345058" y="5775024"/>
                  </a:cubicBezTo>
                  <a:cubicBezTo>
                    <a:pt x="8215710" y="5841000"/>
                    <a:pt x="8099385" y="5932151"/>
                    <a:pt x="8019520" y="6054553"/>
                  </a:cubicBezTo>
                  <a:cubicBezTo>
                    <a:pt x="7921424" y="6206471"/>
                    <a:pt x="7834614" y="6367069"/>
                    <a:pt x="7743464" y="6524196"/>
                  </a:cubicBezTo>
                  <a:cubicBezTo>
                    <a:pt x="7610644" y="6524196"/>
                    <a:pt x="7476956" y="6524196"/>
                    <a:pt x="7344137" y="6524196"/>
                  </a:cubicBezTo>
                  <a:cubicBezTo>
                    <a:pt x="7328511" y="6522460"/>
                    <a:pt x="7312885" y="6518987"/>
                    <a:pt x="7297259" y="6518987"/>
                  </a:cubicBezTo>
                  <a:cubicBezTo>
                    <a:pt x="6919635" y="6514647"/>
                    <a:pt x="6542011" y="6511174"/>
                    <a:pt x="6164387" y="6506834"/>
                  </a:cubicBezTo>
                  <a:cubicBezTo>
                    <a:pt x="6015074" y="6505098"/>
                    <a:pt x="5866629" y="6503361"/>
                    <a:pt x="5717315" y="6499021"/>
                  </a:cubicBezTo>
                  <a:cubicBezTo>
                    <a:pt x="5704294" y="6499021"/>
                    <a:pt x="5682591" y="6485999"/>
                    <a:pt x="5679987" y="6476450"/>
                  </a:cubicBezTo>
                  <a:cubicBezTo>
                    <a:pt x="5645263" y="6307170"/>
                    <a:pt x="5613143" y="6137023"/>
                    <a:pt x="5581891" y="5966875"/>
                  </a:cubicBezTo>
                  <a:cubicBezTo>
                    <a:pt x="5571474" y="5909580"/>
                    <a:pt x="5567134" y="5851417"/>
                    <a:pt x="5560189" y="5794123"/>
                  </a:cubicBezTo>
                  <a:cubicBezTo>
                    <a:pt x="5550640" y="5798463"/>
                    <a:pt x="5548903" y="5802804"/>
                    <a:pt x="5548035" y="5808012"/>
                  </a:cubicBezTo>
                  <a:cubicBezTo>
                    <a:pt x="5510707" y="6024169"/>
                    <a:pt x="5472510" y="6239458"/>
                    <a:pt x="5436918" y="6456484"/>
                  </a:cubicBezTo>
                  <a:cubicBezTo>
                    <a:pt x="5430842" y="6493812"/>
                    <a:pt x="5416084" y="6501625"/>
                    <a:pt x="5381360" y="6502493"/>
                  </a:cubicBezTo>
                  <a:cubicBezTo>
                    <a:pt x="4864840" y="6507702"/>
                    <a:pt x="4348319" y="6513779"/>
                    <a:pt x="3831799" y="6519855"/>
                  </a:cubicBezTo>
                  <a:cubicBezTo>
                    <a:pt x="3810096" y="6519855"/>
                    <a:pt x="3789262" y="6523328"/>
                    <a:pt x="3767559" y="6525064"/>
                  </a:cubicBezTo>
                  <a:cubicBezTo>
                    <a:pt x="3634740" y="6525064"/>
                    <a:pt x="3501053" y="6525064"/>
                    <a:pt x="3368233" y="6525064"/>
                  </a:cubicBezTo>
                  <a:cubicBezTo>
                    <a:pt x="3303993" y="6408738"/>
                    <a:pt x="3239754" y="6293281"/>
                    <a:pt x="3175515" y="6176955"/>
                  </a:cubicBezTo>
                  <a:cubicBezTo>
                    <a:pt x="3082628" y="6010280"/>
                    <a:pt x="2950676" y="5880933"/>
                    <a:pt x="2786605" y="5785442"/>
                  </a:cubicBezTo>
                  <a:cubicBezTo>
                    <a:pt x="2760562" y="5770684"/>
                    <a:pt x="2731915" y="5761135"/>
                    <a:pt x="2702399" y="5753322"/>
                  </a:cubicBezTo>
                  <a:cubicBezTo>
                    <a:pt x="2415926" y="5674325"/>
                    <a:pt x="2128584" y="5601404"/>
                    <a:pt x="1843847" y="5517198"/>
                  </a:cubicBezTo>
                  <a:cubicBezTo>
                    <a:pt x="1515705" y="5419971"/>
                    <a:pt x="1195376" y="5301909"/>
                    <a:pt x="897617" y="5129157"/>
                  </a:cubicBezTo>
                  <a:cubicBezTo>
                    <a:pt x="730941" y="5031930"/>
                    <a:pt x="572079" y="4920813"/>
                    <a:pt x="436655" y="4785389"/>
                  </a:cubicBezTo>
                  <a:cubicBezTo>
                    <a:pt x="246541" y="4594407"/>
                    <a:pt x="150182" y="4360019"/>
                    <a:pt x="144105" y="4083963"/>
                  </a:cubicBezTo>
                  <a:cubicBezTo>
                    <a:pt x="139764" y="3883432"/>
                    <a:pt x="110249" y="3683768"/>
                    <a:pt x="90283" y="3484973"/>
                  </a:cubicBezTo>
                  <a:cubicBezTo>
                    <a:pt x="70316" y="3289650"/>
                    <a:pt x="46877" y="3095196"/>
                    <a:pt x="26043" y="2899873"/>
                  </a:cubicBezTo>
                  <a:cubicBezTo>
                    <a:pt x="16494" y="2806986"/>
                    <a:pt x="8681" y="2713231"/>
                    <a:pt x="0" y="2620344"/>
                  </a:cubicBezTo>
                  <a:cubicBezTo>
                    <a:pt x="868" y="2504019"/>
                    <a:pt x="868" y="2391166"/>
                    <a:pt x="868" y="2278312"/>
                  </a:cubicBezTo>
                  <a:close/>
                </a:path>
              </a:pathLst>
            </a:custGeom>
            <a:grpFill/>
            <a:ln w="867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0B3E575-958F-4497-82A1-469341858FEF}"/>
                </a:ext>
              </a:extLst>
            </p:cNvPr>
            <p:cNvSpPr/>
            <p:nvPr/>
          </p:nvSpPr>
          <p:spPr>
            <a:xfrm>
              <a:off x="1795460" y="0"/>
              <a:ext cx="1067765" cy="2031357"/>
            </a:xfrm>
            <a:custGeom>
              <a:avLst/>
              <a:gdLst>
                <a:gd name="connsiteX0" fmla="*/ 949669 w 1067764"/>
                <a:gd name="connsiteY0" fmla="*/ 0 h 2031356"/>
                <a:gd name="connsiteX1" fmla="*/ 1071203 w 1067764"/>
                <a:gd name="connsiteY1" fmla="*/ 190114 h 2031356"/>
                <a:gd name="connsiteX2" fmla="*/ 921890 w 1067764"/>
                <a:gd name="connsiteY2" fmla="*/ 677119 h 2031356"/>
                <a:gd name="connsiteX3" fmla="*/ 548606 w 1067764"/>
                <a:gd name="connsiteY3" fmla="*/ 1086863 h 2031356"/>
                <a:gd name="connsiteX4" fmla="*/ 517355 w 1067764"/>
                <a:gd name="connsiteY4" fmla="*/ 1132004 h 2031356"/>
                <a:gd name="connsiteX5" fmla="*/ 206574 w 1067764"/>
                <a:gd name="connsiteY5" fmla="*/ 1809991 h 2031356"/>
                <a:gd name="connsiteX6" fmla="*/ 74623 w 1067764"/>
                <a:gd name="connsiteY6" fmla="*/ 2032225 h 2031356"/>
                <a:gd name="connsiteX7" fmla="*/ 4307 w 1067764"/>
                <a:gd name="connsiteY7" fmla="*/ 1696270 h 2031356"/>
                <a:gd name="connsiteX8" fmla="*/ 19065 w 1067764"/>
                <a:gd name="connsiteY8" fmla="*/ 1579944 h 2031356"/>
                <a:gd name="connsiteX9" fmla="*/ 273418 w 1067764"/>
                <a:gd name="connsiteY9" fmla="*/ 918451 h 2031356"/>
                <a:gd name="connsiteX10" fmla="*/ 181400 w 1067764"/>
                <a:gd name="connsiteY10" fmla="*/ 517388 h 2031356"/>
                <a:gd name="connsiteX11" fmla="*/ 165774 w 1067764"/>
                <a:gd name="connsiteY11" fmla="*/ 498290 h 2031356"/>
                <a:gd name="connsiteX12" fmla="*/ 871540 w 1067764"/>
                <a:gd name="connsiteY12" fmla="*/ 0 h 2031356"/>
                <a:gd name="connsiteX13" fmla="*/ 949669 w 1067764"/>
                <a:gd name="connsiteY13" fmla="*/ 0 h 203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7764" h="2031356">
                  <a:moveTo>
                    <a:pt x="949669" y="0"/>
                  </a:moveTo>
                  <a:cubicBezTo>
                    <a:pt x="1041688" y="30384"/>
                    <a:pt x="1065995" y="105040"/>
                    <a:pt x="1071203" y="190114"/>
                  </a:cubicBezTo>
                  <a:cubicBezTo>
                    <a:pt x="1081621" y="370679"/>
                    <a:pt x="1025194" y="531278"/>
                    <a:pt x="921890" y="677119"/>
                  </a:cubicBezTo>
                  <a:cubicBezTo>
                    <a:pt x="814245" y="829037"/>
                    <a:pt x="680558" y="957516"/>
                    <a:pt x="548606" y="1086863"/>
                  </a:cubicBezTo>
                  <a:cubicBezTo>
                    <a:pt x="535585" y="1099884"/>
                    <a:pt x="520827" y="1114642"/>
                    <a:pt x="517355" y="1132004"/>
                  </a:cubicBezTo>
                  <a:cubicBezTo>
                    <a:pt x="455720" y="1377677"/>
                    <a:pt x="334185" y="1594702"/>
                    <a:pt x="206574" y="1809991"/>
                  </a:cubicBezTo>
                  <a:cubicBezTo>
                    <a:pt x="164906" y="1880307"/>
                    <a:pt x="123237" y="1950624"/>
                    <a:pt x="74623" y="2032225"/>
                  </a:cubicBezTo>
                  <a:cubicBezTo>
                    <a:pt x="49448" y="1912427"/>
                    <a:pt x="28614" y="1803915"/>
                    <a:pt x="4307" y="1696270"/>
                  </a:cubicBezTo>
                  <a:cubicBezTo>
                    <a:pt x="-5242" y="1654601"/>
                    <a:pt x="1703" y="1619009"/>
                    <a:pt x="19065" y="1579944"/>
                  </a:cubicBezTo>
                  <a:cubicBezTo>
                    <a:pt x="116292" y="1364655"/>
                    <a:pt x="203970" y="1145026"/>
                    <a:pt x="273418" y="918451"/>
                  </a:cubicBezTo>
                  <a:cubicBezTo>
                    <a:pt x="320296" y="763929"/>
                    <a:pt x="297725" y="631110"/>
                    <a:pt x="181400" y="517388"/>
                  </a:cubicBezTo>
                  <a:cubicBezTo>
                    <a:pt x="177059" y="513048"/>
                    <a:pt x="174455" y="508707"/>
                    <a:pt x="165774" y="498290"/>
                  </a:cubicBezTo>
                  <a:cubicBezTo>
                    <a:pt x="376722" y="297759"/>
                    <a:pt x="584199" y="93755"/>
                    <a:pt x="871540" y="0"/>
                  </a:cubicBezTo>
                  <a:cubicBezTo>
                    <a:pt x="897583" y="0"/>
                    <a:pt x="923626" y="0"/>
                    <a:pt x="949669" y="0"/>
                  </a:cubicBezTo>
                  <a:close/>
                </a:path>
              </a:pathLst>
            </a:custGeom>
            <a:grpFill/>
            <a:ln w="867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5AF90F2-C94C-49E8-AD1F-C9C625273818}"/>
                </a:ext>
              </a:extLst>
            </p:cNvPr>
            <p:cNvSpPr/>
            <p:nvPr/>
          </p:nvSpPr>
          <p:spPr>
            <a:xfrm>
              <a:off x="9326221" y="0"/>
              <a:ext cx="1067765" cy="2031357"/>
            </a:xfrm>
            <a:custGeom>
              <a:avLst/>
              <a:gdLst>
                <a:gd name="connsiteX0" fmla="*/ 198779 w 1067764"/>
                <a:gd name="connsiteY0" fmla="*/ 0 h 2031356"/>
                <a:gd name="connsiteX1" fmla="*/ 906281 w 1067764"/>
                <a:gd name="connsiteY1" fmla="*/ 497422 h 2031356"/>
                <a:gd name="connsiteX2" fmla="*/ 879370 w 1067764"/>
                <a:gd name="connsiteY2" fmla="*/ 530410 h 2031356"/>
                <a:gd name="connsiteX3" fmla="*/ 794296 w 1067764"/>
                <a:gd name="connsiteY3" fmla="*/ 897617 h 2031356"/>
                <a:gd name="connsiteX4" fmla="*/ 1055594 w 1067764"/>
                <a:gd name="connsiteY4" fmla="*/ 1584285 h 2031356"/>
                <a:gd name="connsiteX5" fmla="*/ 1069485 w 1067764"/>
                <a:gd name="connsiteY5" fmla="*/ 1691929 h 2031356"/>
                <a:gd name="connsiteX6" fmla="*/ 998300 w 1067764"/>
                <a:gd name="connsiteY6" fmla="*/ 2033093 h 2031356"/>
                <a:gd name="connsiteX7" fmla="*/ 796901 w 1067764"/>
                <a:gd name="connsiteY7" fmla="*/ 1690193 h 2031356"/>
                <a:gd name="connsiteX8" fmla="*/ 556436 w 1067764"/>
                <a:gd name="connsiteY8" fmla="*/ 1136345 h 2031356"/>
                <a:gd name="connsiteX9" fmla="*/ 524317 w 1067764"/>
                <a:gd name="connsiteY9" fmla="*/ 1087731 h 2031356"/>
                <a:gd name="connsiteX10" fmla="*/ 153638 w 1067764"/>
                <a:gd name="connsiteY10" fmla="*/ 681460 h 2031356"/>
                <a:gd name="connsiteX11" fmla="*/ 852 w 1067764"/>
                <a:gd name="connsiteY11" fmla="*/ 195323 h 2031356"/>
                <a:gd name="connsiteX12" fmla="*/ 122385 w 1067764"/>
                <a:gd name="connsiteY12" fmla="*/ 868 h 2031356"/>
                <a:gd name="connsiteX13" fmla="*/ 198779 w 1067764"/>
                <a:gd name="connsiteY13" fmla="*/ 0 h 203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7764" h="2031356">
                  <a:moveTo>
                    <a:pt x="198779" y="0"/>
                  </a:moveTo>
                  <a:cubicBezTo>
                    <a:pt x="485252" y="92887"/>
                    <a:pt x="691861" y="297759"/>
                    <a:pt x="906281" y="497422"/>
                  </a:cubicBezTo>
                  <a:cubicBezTo>
                    <a:pt x="894995" y="510444"/>
                    <a:pt x="888051" y="520861"/>
                    <a:pt x="879370" y="530410"/>
                  </a:cubicBezTo>
                  <a:cubicBezTo>
                    <a:pt x="778671" y="636318"/>
                    <a:pt x="753496" y="756984"/>
                    <a:pt x="794296" y="897617"/>
                  </a:cubicBezTo>
                  <a:cubicBezTo>
                    <a:pt x="862008" y="1133740"/>
                    <a:pt x="954895" y="1360315"/>
                    <a:pt x="1055594" y="1584285"/>
                  </a:cubicBezTo>
                  <a:cubicBezTo>
                    <a:pt x="1071220" y="1619877"/>
                    <a:pt x="1078166" y="1652865"/>
                    <a:pt x="1069485" y="1691929"/>
                  </a:cubicBezTo>
                  <a:cubicBezTo>
                    <a:pt x="1044309" y="1800442"/>
                    <a:pt x="1023475" y="1910691"/>
                    <a:pt x="998300" y="2033093"/>
                  </a:cubicBezTo>
                  <a:cubicBezTo>
                    <a:pt x="926248" y="1910691"/>
                    <a:pt x="861140" y="1801310"/>
                    <a:pt x="796901" y="1690193"/>
                  </a:cubicBezTo>
                  <a:cubicBezTo>
                    <a:pt x="695332" y="1514837"/>
                    <a:pt x="607654" y="1333404"/>
                    <a:pt x="556436" y="1136345"/>
                  </a:cubicBezTo>
                  <a:cubicBezTo>
                    <a:pt x="552095" y="1118115"/>
                    <a:pt x="537338" y="1100752"/>
                    <a:pt x="524317" y="1087731"/>
                  </a:cubicBezTo>
                  <a:cubicBezTo>
                    <a:pt x="394101" y="958384"/>
                    <a:pt x="261281" y="831641"/>
                    <a:pt x="153638" y="681460"/>
                  </a:cubicBezTo>
                  <a:cubicBezTo>
                    <a:pt x="50333" y="535619"/>
                    <a:pt x="-7829" y="375888"/>
                    <a:pt x="852" y="195323"/>
                  </a:cubicBezTo>
                  <a:cubicBezTo>
                    <a:pt x="5192" y="108513"/>
                    <a:pt x="28631" y="32120"/>
                    <a:pt x="122385" y="868"/>
                  </a:cubicBezTo>
                  <a:cubicBezTo>
                    <a:pt x="146693" y="0"/>
                    <a:pt x="172736" y="0"/>
                    <a:pt x="198779" y="0"/>
                  </a:cubicBezTo>
                  <a:close/>
                </a:path>
              </a:pathLst>
            </a:custGeom>
            <a:grpFill/>
            <a:ln w="867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FAE50EB-F195-4355-B02F-96A6DEED7ACF}"/>
                </a:ext>
              </a:extLst>
            </p:cNvPr>
            <p:cNvSpPr/>
            <p:nvPr/>
          </p:nvSpPr>
          <p:spPr>
            <a:xfrm>
              <a:off x="4307711" y="6127059"/>
              <a:ext cx="3576577" cy="729205"/>
            </a:xfrm>
            <a:custGeom>
              <a:avLst/>
              <a:gdLst>
                <a:gd name="connsiteX0" fmla="*/ 0 w 3576577"/>
                <a:gd name="connsiteY0" fmla="*/ 730941 h 729205"/>
                <a:gd name="connsiteX1" fmla="*/ 64239 w 3576577"/>
                <a:gd name="connsiteY1" fmla="*/ 725733 h 729205"/>
                <a:gd name="connsiteX2" fmla="*/ 1613800 w 3576577"/>
                <a:gd name="connsiteY2" fmla="*/ 708371 h 729205"/>
                <a:gd name="connsiteX3" fmla="*/ 1669359 w 3576577"/>
                <a:gd name="connsiteY3" fmla="*/ 662361 h 729205"/>
                <a:gd name="connsiteX4" fmla="*/ 1780476 w 3576577"/>
                <a:gd name="connsiteY4" fmla="*/ 13890 h 729205"/>
                <a:gd name="connsiteX5" fmla="*/ 1792629 w 3576577"/>
                <a:gd name="connsiteY5" fmla="*/ 0 h 729205"/>
                <a:gd name="connsiteX6" fmla="*/ 1814332 w 3576577"/>
                <a:gd name="connsiteY6" fmla="*/ 172752 h 729205"/>
                <a:gd name="connsiteX7" fmla="*/ 1912427 w 3576577"/>
                <a:gd name="connsiteY7" fmla="*/ 682328 h 729205"/>
                <a:gd name="connsiteX8" fmla="*/ 1949755 w 3576577"/>
                <a:gd name="connsiteY8" fmla="*/ 704898 h 729205"/>
                <a:gd name="connsiteX9" fmla="*/ 2396827 w 3576577"/>
                <a:gd name="connsiteY9" fmla="*/ 712711 h 729205"/>
                <a:gd name="connsiteX10" fmla="*/ 3529700 w 3576577"/>
                <a:gd name="connsiteY10" fmla="*/ 724865 h 729205"/>
                <a:gd name="connsiteX11" fmla="*/ 3576577 w 3576577"/>
                <a:gd name="connsiteY11" fmla="*/ 730074 h 729205"/>
                <a:gd name="connsiteX12" fmla="*/ 0 w 3576577"/>
                <a:gd name="connsiteY12" fmla="*/ 730941 h 72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6577" h="729205">
                  <a:moveTo>
                    <a:pt x="0" y="730941"/>
                  </a:moveTo>
                  <a:cubicBezTo>
                    <a:pt x="21703" y="729205"/>
                    <a:pt x="42537" y="725733"/>
                    <a:pt x="64239" y="725733"/>
                  </a:cubicBezTo>
                  <a:cubicBezTo>
                    <a:pt x="580760" y="719656"/>
                    <a:pt x="1097280" y="713579"/>
                    <a:pt x="1613800" y="708371"/>
                  </a:cubicBezTo>
                  <a:cubicBezTo>
                    <a:pt x="1649392" y="708371"/>
                    <a:pt x="1663282" y="699690"/>
                    <a:pt x="1669359" y="662361"/>
                  </a:cubicBezTo>
                  <a:cubicBezTo>
                    <a:pt x="1704951" y="446204"/>
                    <a:pt x="1743147" y="230047"/>
                    <a:pt x="1780476" y="13890"/>
                  </a:cubicBezTo>
                  <a:cubicBezTo>
                    <a:pt x="1781344" y="8681"/>
                    <a:pt x="1783080" y="4341"/>
                    <a:pt x="1792629" y="0"/>
                  </a:cubicBezTo>
                  <a:cubicBezTo>
                    <a:pt x="1799574" y="57295"/>
                    <a:pt x="1803914" y="115457"/>
                    <a:pt x="1814332" y="172752"/>
                  </a:cubicBezTo>
                  <a:cubicBezTo>
                    <a:pt x="1845583" y="342900"/>
                    <a:pt x="1877703" y="513048"/>
                    <a:pt x="1912427" y="682328"/>
                  </a:cubicBezTo>
                  <a:cubicBezTo>
                    <a:pt x="1914163" y="692745"/>
                    <a:pt x="1936734" y="704898"/>
                    <a:pt x="1949755" y="704898"/>
                  </a:cubicBezTo>
                  <a:cubicBezTo>
                    <a:pt x="2099069" y="708371"/>
                    <a:pt x="2247514" y="710975"/>
                    <a:pt x="2396827" y="712711"/>
                  </a:cubicBezTo>
                  <a:cubicBezTo>
                    <a:pt x="2774452" y="717052"/>
                    <a:pt x="3152076" y="720524"/>
                    <a:pt x="3529700" y="724865"/>
                  </a:cubicBezTo>
                  <a:cubicBezTo>
                    <a:pt x="3545326" y="724865"/>
                    <a:pt x="3560952" y="728337"/>
                    <a:pt x="3576577" y="730074"/>
                  </a:cubicBezTo>
                  <a:cubicBezTo>
                    <a:pt x="2384674" y="730941"/>
                    <a:pt x="1191903" y="730941"/>
                    <a:pt x="0" y="730941"/>
                  </a:cubicBezTo>
                  <a:close/>
                </a:path>
              </a:pathLst>
            </a:custGeom>
            <a:grpFill/>
            <a:ln w="8677"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3923A8-4EAC-44A3-AD4D-EE01611192AE}"/>
                </a:ext>
              </a:extLst>
            </p:cNvPr>
            <p:cNvSpPr/>
            <p:nvPr/>
          </p:nvSpPr>
          <p:spPr>
            <a:xfrm>
              <a:off x="1221494" y="3375033"/>
              <a:ext cx="737886" cy="607671"/>
            </a:xfrm>
            <a:custGeom>
              <a:avLst/>
              <a:gdLst>
                <a:gd name="connsiteX0" fmla="*/ 738004 w 737886"/>
                <a:gd name="connsiteY0" fmla="*/ 341309 h 607670"/>
                <a:gd name="connsiteX1" fmla="*/ 410730 w 737886"/>
                <a:gd name="connsiteY1" fmla="*/ 613893 h 607670"/>
                <a:gd name="connsiteX2" fmla="*/ 197177 w 737886"/>
                <a:gd name="connsiteY2" fmla="*/ 354330 h 607670"/>
                <a:gd name="connsiteX3" fmla="*/ 10535 w 737886"/>
                <a:gd name="connsiteY3" fmla="*/ 126020 h 607670"/>
                <a:gd name="connsiteX4" fmla="*/ 40050 w 737886"/>
                <a:gd name="connsiteY4" fmla="*/ 25320 h 607670"/>
                <a:gd name="connsiteX5" fmla="*/ 404653 w 737886"/>
                <a:gd name="connsiteY5" fmla="*/ 19243 h 607670"/>
                <a:gd name="connsiteX6" fmla="*/ 494935 w 737886"/>
                <a:gd name="connsiteY6" fmla="*/ 66989 h 607670"/>
                <a:gd name="connsiteX7" fmla="*/ 738004 w 737886"/>
                <a:gd name="connsiteY7" fmla="*/ 341309 h 6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7886" h="607670">
                  <a:moveTo>
                    <a:pt x="738004" y="341309"/>
                  </a:moveTo>
                  <a:cubicBezTo>
                    <a:pt x="627755" y="432460"/>
                    <a:pt x="520978" y="521874"/>
                    <a:pt x="410730" y="613893"/>
                  </a:cubicBezTo>
                  <a:cubicBezTo>
                    <a:pt x="337809" y="525346"/>
                    <a:pt x="267493" y="440272"/>
                    <a:pt x="197177" y="354330"/>
                  </a:cubicBezTo>
                  <a:cubicBezTo>
                    <a:pt x="134673" y="278806"/>
                    <a:pt x="72170" y="202413"/>
                    <a:pt x="10535" y="126020"/>
                  </a:cubicBezTo>
                  <a:cubicBezTo>
                    <a:pt x="-12904" y="96504"/>
                    <a:pt x="5326" y="31397"/>
                    <a:pt x="40050" y="25320"/>
                  </a:cubicBezTo>
                  <a:cubicBezTo>
                    <a:pt x="160716" y="1881"/>
                    <a:pt x="283119" y="-14613"/>
                    <a:pt x="404653" y="19243"/>
                  </a:cubicBezTo>
                  <a:cubicBezTo>
                    <a:pt x="436773" y="27924"/>
                    <a:pt x="472365" y="43550"/>
                    <a:pt x="494935" y="66989"/>
                  </a:cubicBezTo>
                  <a:cubicBezTo>
                    <a:pt x="577405" y="155535"/>
                    <a:pt x="655534" y="247554"/>
                    <a:pt x="738004" y="341309"/>
                  </a:cubicBezTo>
                  <a:close/>
                </a:path>
              </a:pathLst>
            </a:custGeom>
            <a:grpFill/>
            <a:ln w="8677"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BAF788F-9173-40DA-ADC8-DE3C5D698EB5}"/>
                </a:ext>
              </a:extLst>
            </p:cNvPr>
            <p:cNvSpPr/>
            <p:nvPr/>
          </p:nvSpPr>
          <p:spPr>
            <a:xfrm>
              <a:off x="10232502" y="3380386"/>
              <a:ext cx="737886" cy="607671"/>
            </a:xfrm>
            <a:custGeom>
              <a:avLst/>
              <a:gdLst>
                <a:gd name="connsiteX0" fmla="*/ 328143 w 737886"/>
                <a:gd name="connsiteY0" fmla="*/ 608539 h 607670"/>
                <a:gd name="connsiteX1" fmla="*/ 0 w 737886"/>
                <a:gd name="connsiteY1" fmla="*/ 335955 h 607670"/>
                <a:gd name="connsiteX2" fmla="*/ 242200 w 737886"/>
                <a:gd name="connsiteY2" fmla="*/ 60767 h 607670"/>
                <a:gd name="connsiteX3" fmla="*/ 400194 w 737886"/>
                <a:gd name="connsiteY3" fmla="*/ 0 h 607670"/>
                <a:gd name="connsiteX4" fmla="*/ 697086 w 737886"/>
                <a:gd name="connsiteY4" fmla="*/ 19966 h 607670"/>
                <a:gd name="connsiteX5" fmla="*/ 732678 w 737886"/>
                <a:gd name="connsiteY5" fmla="*/ 113721 h 607670"/>
                <a:gd name="connsiteX6" fmla="*/ 328143 w 737886"/>
                <a:gd name="connsiteY6" fmla="*/ 608539 h 6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86" h="607670">
                  <a:moveTo>
                    <a:pt x="328143" y="608539"/>
                  </a:moveTo>
                  <a:cubicBezTo>
                    <a:pt x="217893" y="516520"/>
                    <a:pt x="110248" y="427974"/>
                    <a:pt x="0" y="335955"/>
                  </a:cubicBezTo>
                  <a:cubicBezTo>
                    <a:pt x="82470" y="242200"/>
                    <a:pt x="160599" y="150182"/>
                    <a:pt x="242200" y="60767"/>
                  </a:cubicBezTo>
                  <a:cubicBezTo>
                    <a:pt x="283869" y="15626"/>
                    <a:pt x="343768" y="0"/>
                    <a:pt x="400194" y="0"/>
                  </a:cubicBezTo>
                  <a:cubicBezTo>
                    <a:pt x="499158" y="0"/>
                    <a:pt x="598122" y="10417"/>
                    <a:pt x="697086" y="19966"/>
                  </a:cubicBezTo>
                  <a:cubicBezTo>
                    <a:pt x="728337" y="22571"/>
                    <a:pt x="752643" y="89415"/>
                    <a:pt x="732678" y="113721"/>
                  </a:cubicBezTo>
                  <a:cubicBezTo>
                    <a:pt x="599858" y="278661"/>
                    <a:pt x="465302" y="441864"/>
                    <a:pt x="328143" y="608539"/>
                  </a:cubicBezTo>
                  <a:close/>
                </a:path>
              </a:pathLst>
            </a:custGeom>
            <a:grpFill/>
            <a:ln w="8677"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38A793C-86A8-460F-91AE-4459368670AC}"/>
              </a:ext>
            </a:extLst>
          </p:cNvPr>
          <p:cNvSpPr/>
          <p:nvPr/>
        </p:nvSpPr>
        <p:spPr>
          <a:xfrm>
            <a:off x="1606404" y="1603091"/>
            <a:ext cx="3811452" cy="4269533"/>
          </a:xfrm>
          <a:custGeom>
            <a:avLst/>
            <a:gdLst>
              <a:gd name="connsiteX0" fmla="*/ 2251214 w 4546203"/>
              <a:gd name="connsiteY0" fmla="*/ 4846657 h 5092591"/>
              <a:gd name="connsiteX1" fmla="*/ 2251214 w 4546203"/>
              <a:gd name="connsiteY1" fmla="*/ 4907544 h 5092591"/>
              <a:gd name="connsiteX2" fmla="*/ 2330407 w 4546203"/>
              <a:gd name="connsiteY2" fmla="*/ 4907544 h 5092591"/>
              <a:gd name="connsiteX3" fmla="*/ 2330407 w 4546203"/>
              <a:gd name="connsiteY3" fmla="*/ 4846657 h 5092591"/>
              <a:gd name="connsiteX4" fmla="*/ 2251214 w 4546203"/>
              <a:gd name="connsiteY4" fmla="*/ 4846657 h 5092591"/>
              <a:gd name="connsiteX5" fmla="*/ 2445813 w 4546203"/>
              <a:gd name="connsiteY5" fmla="*/ 4838698 h 5092591"/>
              <a:gd name="connsiteX6" fmla="*/ 2365824 w 4546203"/>
              <a:gd name="connsiteY6" fmla="*/ 4843474 h 5092591"/>
              <a:gd name="connsiteX7" fmla="*/ 2369008 w 4546203"/>
              <a:gd name="connsiteY7" fmla="*/ 4907146 h 5092591"/>
              <a:gd name="connsiteX8" fmla="*/ 2450588 w 4546203"/>
              <a:gd name="connsiteY8" fmla="*/ 4902370 h 5092591"/>
              <a:gd name="connsiteX9" fmla="*/ 2445813 w 4546203"/>
              <a:gd name="connsiteY9" fmla="*/ 4838698 h 5092591"/>
              <a:gd name="connsiteX10" fmla="*/ 2019208 w 4546203"/>
              <a:gd name="connsiteY10" fmla="*/ 4832729 h 5092591"/>
              <a:gd name="connsiteX11" fmla="*/ 2012841 w 4546203"/>
              <a:gd name="connsiteY11" fmla="*/ 4895605 h 5092591"/>
              <a:gd name="connsiteX12" fmla="*/ 2094421 w 4546203"/>
              <a:gd name="connsiteY12" fmla="*/ 4902768 h 5092591"/>
              <a:gd name="connsiteX13" fmla="*/ 2099196 w 4546203"/>
              <a:gd name="connsiteY13" fmla="*/ 4839494 h 5092591"/>
              <a:gd name="connsiteX14" fmla="*/ 2019208 w 4546203"/>
              <a:gd name="connsiteY14" fmla="*/ 4832729 h 5092591"/>
              <a:gd name="connsiteX15" fmla="*/ 2251612 w 4546203"/>
              <a:gd name="connsiteY15" fmla="*/ 4753934 h 5092591"/>
              <a:gd name="connsiteX16" fmla="*/ 2251612 w 4546203"/>
              <a:gd name="connsiteY16" fmla="*/ 4814821 h 5092591"/>
              <a:gd name="connsiteX17" fmla="*/ 2328019 w 4546203"/>
              <a:gd name="connsiteY17" fmla="*/ 4814821 h 5092591"/>
              <a:gd name="connsiteX18" fmla="*/ 2328019 w 4546203"/>
              <a:gd name="connsiteY18" fmla="*/ 4753934 h 5092591"/>
              <a:gd name="connsiteX19" fmla="*/ 2251612 w 4546203"/>
              <a:gd name="connsiteY19" fmla="*/ 4753934 h 5092591"/>
              <a:gd name="connsiteX20" fmla="*/ 2029157 w 4546203"/>
              <a:gd name="connsiteY20" fmla="*/ 4740404 h 5092591"/>
              <a:gd name="connsiteX21" fmla="*/ 2022392 w 4546203"/>
              <a:gd name="connsiteY21" fmla="*/ 4803678 h 5092591"/>
              <a:gd name="connsiteX22" fmla="*/ 2101186 w 4546203"/>
              <a:gd name="connsiteY22" fmla="*/ 4811239 h 5092591"/>
              <a:gd name="connsiteX23" fmla="*/ 2105564 w 4546203"/>
              <a:gd name="connsiteY23" fmla="*/ 4747965 h 5092591"/>
              <a:gd name="connsiteX24" fmla="*/ 2029157 w 4546203"/>
              <a:gd name="connsiteY24" fmla="*/ 4740404 h 5092591"/>
              <a:gd name="connsiteX25" fmla="*/ 2252408 w 4546203"/>
              <a:gd name="connsiteY25" fmla="*/ 4661609 h 5092591"/>
              <a:gd name="connsiteX26" fmla="*/ 2252408 w 4546203"/>
              <a:gd name="connsiteY26" fmla="*/ 4722894 h 5092591"/>
              <a:gd name="connsiteX27" fmla="*/ 2324835 w 4546203"/>
              <a:gd name="connsiteY27" fmla="*/ 4722894 h 5092591"/>
              <a:gd name="connsiteX28" fmla="*/ 2324835 w 4546203"/>
              <a:gd name="connsiteY28" fmla="*/ 4661609 h 5092591"/>
              <a:gd name="connsiteX29" fmla="*/ 2252408 w 4546203"/>
              <a:gd name="connsiteY29" fmla="*/ 4661609 h 5092591"/>
              <a:gd name="connsiteX30" fmla="*/ 2144961 w 4546203"/>
              <a:gd name="connsiteY30" fmla="*/ 4660017 h 5092591"/>
              <a:gd name="connsiteX31" fmla="*/ 2141777 w 4546203"/>
              <a:gd name="connsiteY31" fmla="*/ 4721302 h 5092591"/>
              <a:gd name="connsiteX32" fmla="*/ 2217388 w 4546203"/>
              <a:gd name="connsiteY32" fmla="*/ 4721302 h 5092591"/>
              <a:gd name="connsiteX33" fmla="*/ 2217388 w 4546203"/>
              <a:gd name="connsiteY33" fmla="*/ 4660017 h 5092591"/>
              <a:gd name="connsiteX34" fmla="*/ 2144961 w 4546203"/>
              <a:gd name="connsiteY34" fmla="*/ 4660017 h 5092591"/>
              <a:gd name="connsiteX35" fmla="*/ 2431088 w 4546203"/>
              <a:gd name="connsiteY35" fmla="*/ 4654844 h 5092591"/>
              <a:gd name="connsiteX36" fmla="*/ 2357467 w 4546203"/>
              <a:gd name="connsiteY36" fmla="*/ 4660017 h 5092591"/>
              <a:gd name="connsiteX37" fmla="*/ 2361049 w 4546203"/>
              <a:gd name="connsiteY37" fmla="*/ 4723292 h 5092591"/>
              <a:gd name="connsiteX38" fmla="*/ 2436660 w 4546203"/>
              <a:gd name="connsiteY38" fmla="*/ 4718119 h 5092591"/>
              <a:gd name="connsiteX39" fmla="*/ 2431088 w 4546203"/>
              <a:gd name="connsiteY39" fmla="*/ 4654844 h 5092591"/>
              <a:gd name="connsiteX40" fmla="*/ 2150930 w 4546203"/>
              <a:gd name="connsiteY40" fmla="*/ 4567295 h 5092591"/>
              <a:gd name="connsiteX41" fmla="*/ 2146951 w 4546203"/>
              <a:gd name="connsiteY41" fmla="*/ 4628580 h 5092591"/>
              <a:gd name="connsiteX42" fmla="*/ 2219378 w 4546203"/>
              <a:gd name="connsiteY42" fmla="*/ 4631763 h 5092591"/>
              <a:gd name="connsiteX43" fmla="*/ 2219378 w 4546203"/>
              <a:gd name="connsiteY43" fmla="*/ 4567295 h 5092591"/>
              <a:gd name="connsiteX44" fmla="*/ 2150930 w 4546203"/>
              <a:gd name="connsiteY44" fmla="*/ 4567295 h 5092591"/>
              <a:gd name="connsiteX45" fmla="*/ 2424323 w 4546203"/>
              <a:gd name="connsiteY45" fmla="*/ 4562918 h 5092591"/>
              <a:gd name="connsiteX46" fmla="*/ 2353488 w 4546203"/>
              <a:gd name="connsiteY46" fmla="*/ 4567295 h 5092591"/>
              <a:gd name="connsiteX47" fmla="*/ 2357467 w 4546203"/>
              <a:gd name="connsiteY47" fmla="*/ 4630967 h 5092591"/>
              <a:gd name="connsiteX48" fmla="*/ 2429497 w 4546203"/>
              <a:gd name="connsiteY48" fmla="*/ 4626192 h 5092591"/>
              <a:gd name="connsiteX49" fmla="*/ 2424323 w 4546203"/>
              <a:gd name="connsiteY49" fmla="*/ 4562918 h 5092591"/>
              <a:gd name="connsiteX50" fmla="*/ 2049452 w 4546203"/>
              <a:gd name="connsiteY50" fmla="*/ 4556550 h 5092591"/>
              <a:gd name="connsiteX51" fmla="*/ 2042687 w 4546203"/>
              <a:gd name="connsiteY51" fmla="*/ 4619427 h 5092591"/>
              <a:gd name="connsiteX52" fmla="*/ 2114717 w 4546203"/>
              <a:gd name="connsiteY52" fmla="*/ 4626590 h 5092591"/>
              <a:gd name="connsiteX53" fmla="*/ 2119492 w 4546203"/>
              <a:gd name="connsiteY53" fmla="*/ 4563315 h 5092591"/>
              <a:gd name="connsiteX54" fmla="*/ 2049452 w 4546203"/>
              <a:gd name="connsiteY54" fmla="*/ 4556550 h 5092591"/>
              <a:gd name="connsiteX55" fmla="*/ 2897488 w 4546203"/>
              <a:gd name="connsiteY55" fmla="*/ 4513571 h 5092591"/>
              <a:gd name="connsiteX56" fmla="*/ 2847744 w 4546203"/>
              <a:gd name="connsiteY56" fmla="*/ 4528693 h 5092591"/>
              <a:gd name="connsiteX57" fmla="*/ 2859683 w 4546203"/>
              <a:gd name="connsiteY57" fmla="*/ 4567295 h 5092591"/>
              <a:gd name="connsiteX58" fmla="*/ 2910223 w 4546203"/>
              <a:gd name="connsiteY58" fmla="*/ 4551775 h 5092591"/>
              <a:gd name="connsiteX59" fmla="*/ 2897488 w 4546203"/>
              <a:gd name="connsiteY59" fmla="*/ 4513571 h 5092591"/>
              <a:gd name="connsiteX60" fmla="*/ 1790386 w 4546203"/>
              <a:gd name="connsiteY60" fmla="*/ 4506408 h 5092591"/>
              <a:gd name="connsiteX61" fmla="*/ 1779641 w 4546203"/>
              <a:gd name="connsiteY61" fmla="*/ 4549785 h 5092591"/>
              <a:gd name="connsiteX62" fmla="*/ 1872364 w 4546203"/>
              <a:gd name="connsiteY62" fmla="*/ 4570080 h 5092591"/>
              <a:gd name="connsiteX63" fmla="*/ 1881119 w 4546203"/>
              <a:gd name="connsiteY63" fmla="*/ 4525908 h 5092591"/>
              <a:gd name="connsiteX64" fmla="*/ 1790386 w 4546203"/>
              <a:gd name="connsiteY64" fmla="*/ 4506408 h 5092591"/>
              <a:gd name="connsiteX65" fmla="*/ 3136658 w 4546203"/>
              <a:gd name="connsiteY65" fmla="*/ 4499245 h 5092591"/>
              <a:gd name="connsiteX66" fmla="*/ 3148995 w 4546203"/>
              <a:gd name="connsiteY66" fmla="*/ 4525908 h 5092591"/>
              <a:gd name="connsiteX67" fmla="*/ 3106414 w 4546203"/>
              <a:gd name="connsiteY67" fmla="*/ 4531877 h 5092591"/>
              <a:gd name="connsiteX68" fmla="*/ 3096863 w 4546203"/>
              <a:gd name="connsiteY68" fmla="*/ 4534662 h 5092591"/>
              <a:gd name="connsiteX69" fmla="*/ 2926936 w 4546203"/>
              <a:gd name="connsiteY69" fmla="*/ 4597142 h 5092591"/>
              <a:gd name="connsiteX70" fmla="*/ 2917784 w 4546203"/>
              <a:gd name="connsiteY70" fmla="*/ 4602714 h 5092591"/>
              <a:gd name="connsiteX71" fmla="*/ 2920569 w 4546203"/>
              <a:gd name="connsiteY71" fmla="*/ 4609479 h 5092591"/>
              <a:gd name="connsiteX72" fmla="*/ 3112383 w 4546203"/>
              <a:gd name="connsiteY72" fmla="*/ 4539439 h 5092591"/>
              <a:gd name="connsiteX73" fmla="*/ 3126311 w 4546203"/>
              <a:gd name="connsiteY73" fmla="*/ 4570877 h 5092591"/>
              <a:gd name="connsiteX74" fmla="*/ 2931314 w 4546203"/>
              <a:gd name="connsiteY74" fmla="*/ 4642907 h 5092591"/>
              <a:gd name="connsiteX75" fmla="*/ 2918977 w 4546203"/>
              <a:gd name="connsiteY75" fmla="*/ 4609876 h 5092591"/>
              <a:gd name="connsiteX76" fmla="*/ 2888335 w 4546203"/>
              <a:gd name="connsiteY76" fmla="*/ 4617040 h 5092591"/>
              <a:gd name="connsiteX77" fmla="*/ 2881570 w 4546203"/>
              <a:gd name="connsiteY77" fmla="*/ 4593560 h 5092591"/>
              <a:gd name="connsiteX78" fmla="*/ 3136658 w 4546203"/>
              <a:gd name="connsiteY78" fmla="*/ 4499245 h 5092591"/>
              <a:gd name="connsiteX79" fmla="*/ 2955987 w 4546203"/>
              <a:gd name="connsiteY79" fmla="*/ 4494470 h 5092591"/>
              <a:gd name="connsiteX80" fmla="*/ 2905845 w 4546203"/>
              <a:gd name="connsiteY80" fmla="*/ 4511184 h 5092591"/>
              <a:gd name="connsiteX81" fmla="*/ 2919376 w 4546203"/>
              <a:gd name="connsiteY81" fmla="*/ 4549387 h 5092591"/>
              <a:gd name="connsiteX82" fmla="*/ 2969119 w 4546203"/>
              <a:gd name="connsiteY82" fmla="*/ 4532275 h 5092591"/>
              <a:gd name="connsiteX83" fmla="*/ 2955987 w 4546203"/>
              <a:gd name="connsiteY83" fmla="*/ 4494470 h 5092591"/>
              <a:gd name="connsiteX84" fmla="*/ 2254398 w 4546203"/>
              <a:gd name="connsiteY84" fmla="*/ 4476562 h 5092591"/>
              <a:gd name="connsiteX85" fmla="*/ 2254398 w 4546203"/>
              <a:gd name="connsiteY85" fmla="*/ 4538244 h 5092591"/>
              <a:gd name="connsiteX86" fmla="*/ 2320060 w 4546203"/>
              <a:gd name="connsiteY86" fmla="*/ 4538244 h 5092591"/>
              <a:gd name="connsiteX87" fmla="*/ 2320060 w 4546203"/>
              <a:gd name="connsiteY87" fmla="*/ 4476562 h 5092591"/>
              <a:gd name="connsiteX88" fmla="*/ 2254398 w 4546203"/>
              <a:gd name="connsiteY88" fmla="*/ 4476562 h 5092591"/>
              <a:gd name="connsiteX89" fmla="*/ 3013292 w 4546203"/>
              <a:gd name="connsiteY89" fmla="*/ 4472980 h 5092591"/>
              <a:gd name="connsiteX90" fmla="*/ 2964344 w 4546203"/>
              <a:gd name="connsiteY90" fmla="*/ 4491286 h 5092591"/>
              <a:gd name="connsiteX91" fmla="*/ 2977874 w 4546203"/>
              <a:gd name="connsiteY91" fmla="*/ 4529489 h 5092591"/>
              <a:gd name="connsiteX92" fmla="*/ 3028016 w 4546203"/>
              <a:gd name="connsiteY92" fmla="*/ 4510388 h 5092591"/>
              <a:gd name="connsiteX93" fmla="*/ 3013292 w 4546203"/>
              <a:gd name="connsiteY93" fmla="*/ 4472980 h 5092591"/>
              <a:gd name="connsiteX94" fmla="*/ 2156104 w 4546203"/>
              <a:gd name="connsiteY94" fmla="*/ 4472582 h 5092591"/>
              <a:gd name="connsiteX95" fmla="*/ 2152920 w 4546203"/>
              <a:gd name="connsiteY95" fmla="*/ 4537051 h 5092591"/>
              <a:gd name="connsiteX96" fmla="*/ 2222164 w 4546203"/>
              <a:gd name="connsiteY96" fmla="*/ 4537051 h 5092591"/>
              <a:gd name="connsiteX97" fmla="*/ 2222164 w 4546203"/>
              <a:gd name="connsiteY97" fmla="*/ 4475766 h 5092591"/>
              <a:gd name="connsiteX98" fmla="*/ 2156104 w 4546203"/>
              <a:gd name="connsiteY98" fmla="*/ 4472582 h 5092591"/>
              <a:gd name="connsiteX99" fmla="*/ 2059401 w 4546203"/>
              <a:gd name="connsiteY99" fmla="*/ 4465021 h 5092591"/>
              <a:gd name="connsiteX100" fmla="*/ 2052636 w 4546203"/>
              <a:gd name="connsiteY100" fmla="*/ 4528295 h 5092591"/>
              <a:gd name="connsiteX101" fmla="*/ 2121482 w 4546203"/>
              <a:gd name="connsiteY101" fmla="*/ 4534265 h 5092591"/>
              <a:gd name="connsiteX102" fmla="*/ 2126257 w 4546203"/>
              <a:gd name="connsiteY102" fmla="*/ 4470990 h 5092591"/>
              <a:gd name="connsiteX103" fmla="*/ 2059401 w 4546203"/>
              <a:gd name="connsiteY103" fmla="*/ 4465021 h 5092591"/>
              <a:gd name="connsiteX104" fmla="*/ 2881172 w 4546203"/>
              <a:gd name="connsiteY104" fmla="*/ 4462236 h 5092591"/>
              <a:gd name="connsiteX105" fmla="*/ 2833020 w 4546203"/>
              <a:gd name="connsiteY105" fmla="*/ 4477358 h 5092591"/>
              <a:gd name="connsiteX106" fmla="*/ 2842571 w 4546203"/>
              <a:gd name="connsiteY106" fmla="*/ 4511184 h 5092591"/>
              <a:gd name="connsiteX107" fmla="*/ 2891917 w 4546203"/>
              <a:gd name="connsiteY107" fmla="*/ 4496061 h 5092591"/>
              <a:gd name="connsiteX108" fmla="*/ 2881172 w 4546203"/>
              <a:gd name="connsiteY108" fmla="*/ 4462236 h 5092591"/>
              <a:gd name="connsiteX109" fmla="*/ 3070199 w 4546203"/>
              <a:gd name="connsiteY109" fmla="*/ 4449899 h 5092591"/>
              <a:gd name="connsiteX110" fmla="*/ 3021649 w 4546203"/>
              <a:gd name="connsiteY110" fmla="*/ 4470195 h 5092591"/>
              <a:gd name="connsiteX111" fmla="*/ 3036373 w 4546203"/>
              <a:gd name="connsiteY111" fmla="*/ 4507602 h 5092591"/>
              <a:gd name="connsiteX112" fmla="*/ 3085719 w 4546203"/>
              <a:gd name="connsiteY112" fmla="*/ 4486908 h 5092591"/>
              <a:gd name="connsiteX113" fmla="*/ 3070199 w 4546203"/>
              <a:gd name="connsiteY113" fmla="*/ 4449899 h 5092591"/>
              <a:gd name="connsiteX114" fmla="*/ 2937283 w 4546203"/>
              <a:gd name="connsiteY114" fmla="*/ 4443134 h 5092591"/>
              <a:gd name="connsiteX115" fmla="*/ 2889131 w 4546203"/>
              <a:gd name="connsiteY115" fmla="*/ 4460644 h 5092591"/>
              <a:gd name="connsiteX116" fmla="*/ 2900672 w 4546203"/>
              <a:gd name="connsiteY116" fmla="*/ 4493276 h 5092591"/>
              <a:gd name="connsiteX117" fmla="*/ 2949620 w 4546203"/>
              <a:gd name="connsiteY117" fmla="*/ 4476562 h 5092591"/>
              <a:gd name="connsiteX118" fmla="*/ 2937283 w 4546203"/>
              <a:gd name="connsiteY118" fmla="*/ 4443134 h 5092591"/>
              <a:gd name="connsiteX119" fmla="*/ 1805906 w 4546203"/>
              <a:gd name="connsiteY119" fmla="*/ 4442736 h 5092591"/>
              <a:gd name="connsiteX120" fmla="*/ 1795161 w 4546203"/>
              <a:gd name="connsiteY120" fmla="*/ 4486510 h 5092591"/>
              <a:gd name="connsiteX121" fmla="*/ 1885098 w 4546203"/>
              <a:gd name="connsiteY121" fmla="*/ 4506010 h 5092591"/>
              <a:gd name="connsiteX122" fmla="*/ 1893455 w 4546203"/>
              <a:gd name="connsiteY122" fmla="*/ 4461838 h 5092591"/>
              <a:gd name="connsiteX123" fmla="*/ 1805906 w 4546203"/>
              <a:gd name="connsiteY123" fmla="*/ 4442736 h 5092591"/>
              <a:gd name="connsiteX124" fmla="*/ 3125515 w 4546203"/>
              <a:gd name="connsiteY124" fmla="*/ 4426022 h 5092591"/>
              <a:gd name="connsiteX125" fmla="*/ 3078158 w 4546203"/>
              <a:gd name="connsiteY125" fmla="*/ 4447113 h 5092591"/>
              <a:gd name="connsiteX126" fmla="*/ 3093678 w 4546203"/>
              <a:gd name="connsiteY126" fmla="*/ 4484123 h 5092591"/>
              <a:gd name="connsiteX127" fmla="*/ 3142626 w 4546203"/>
              <a:gd name="connsiteY127" fmla="*/ 4461838 h 5092591"/>
              <a:gd name="connsiteX128" fmla="*/ 3125515 w 4546203"/>
              <a:gd name="connsiteY128" fmla="*/ 4426022 h 5092591"/>
              <a:gd name="connsiteX129" fmla="*/ 1534503 w 4546203"/>
              <a:gd name="connsiteY129" fmla="*/ 4425226 h 5092591"/>
              <a:gd name="connsiteX130" fmla="*/ 1518187 w 4546203"/>
              <a:gd name="connsiteY130" fmla="*/ 4467011 h 5092591"/>
              <a:gd name="connsiteX131" fmla="*/ 1607328 w 4546203"/>
              <a:gd name="connsiteY131" fmla="*/ 4499643 h 5092591"/>
              <a:gd name="connsiteX132" fmla="*/ 1621654 w 4546203"/>
              <a:gd name="connsiteY132" fmla="*/ 4457062 h 5092591"/>
              <a:gd name="connsiteX133" fmla="*/ 1534503 w 4546203"/>
              <a:gd name="connsiteY133" fmla="*/ 4425226 h 5092591"/>
              <a:gd name="connsiteX134" fmla="*/ 2993394 w 4546203"/>
              <a:gd name="connsiteY134" fmla="*/ 4422440 h 5092591"/>
              <a:gd name="connsiteX135" fmla="*/ 2945640 w 4546203"/>
              <a:gd name="connsiteY135" fmla="*/ 4440746 h 5092591"/>
              <a:gd name="connsiteX136" fmla="*/ 2958375 w 4546203"/>
              <a:gd name="connsiteY136" fmla="*/ 4473378 h 5092591"/>
              <a:gd name="connsiteX137" fmla="*/ 3006527 w 4546203"/>
              <a:gd name="connsiteY137" fmla="*/ 4455072 h 5092591"/>
              <a:gd name="connsiteX138" fmla="*/ 2993394 w 4546203"/>
              <a:gd name="connsiteY138" fmla="*/ 4422440 h 5092591"/>
              <a:gd name="connsiteX139" fmla="*/ 1680949 w 4546203"/>
              <a:gd name="connsiteY139" fmla="*/ 4407318 h 5092591"/>
              <a:gd name="connsiteX140" fmla="*/ 1667817 w 4546203"/>
              <a:gd name="connsiteY140" fmla="*/ 4450297 h 5092591"/>
              <a:gd name="connsiteX141" fmla="*/ 1755764 w 4546203"/>
              <a:gd name="connsiteY141" fmla="*/ 4475766 h 5092591"/>
              <a:gd name="connsiteX142" fmla="*/ 1767305 w 4546203"/>
              <a:gd name="connsiteY142" fmla="*/ 4431991 h 5092591"/>
              <a:gd name="connsiteX143" fmla="*/ 1680949 w 4546203"/>
              <a:gd name="connsiteY143" fmla="*/ 4407318 h 5092591"/>
              <a:gd name="connsiteX144" fmla="*/ 3048710 w 4546203"/>
              <a:gd name="connsiteY144" fmla="*/ 4400155 h 5092591"/>
              <a:gd name="connsiteX145" fmla="*/ 3001752 w 4546203"/>
              <a:gd name="connsiteY145" fmla="*/ 4420451 h 5092591"/>
              <a:gd name="connsiteX146" fmla="*/ 3014884 w 4546203"/>
              <a:gd name="connsiteY146" fmla="*/ 4452685 h 5092591"/>
              <a:gd name="connsiteX147" fmla="*/ 3062638 w 4546203"/>
              <a:gd name="connsiteY147" fmla="*/ 4433185 h 5092591"/>
              <a:gd name="connsiteX148" fmla="*/ 3048710 w 4546203"/>
              <a:gd name="connsiteY148" fmla="*/ 4400155 h 5092591"/>
              <a:gd name="connsiteX149" fmla="*/ 2161277 w 4546203"/>
              <a:gd name="connsiteY149" fmla="*/ 4383043 h 5092591"/>
              <a:gd name="connsiteX150" fmla="*/ 2158094 w 4546203"/>
              <a:gd name="connsiteY150" fmla="*/ 4444328 h 5092591"/>
              <a:gd name="connsiteX151" fmla="*/ 2224153 w 4546203"/>
              <a:gd name="connsiteY151" fmla="*/ 4444328 h 5092591"/>
              <a:gd name="connsiteX152" fmla="*/ 2224153 w 4546203"/>
              <a:gd name="connsiteY152" fmla="*/ 4383043 h 5092591"/>
              <a:gd name="connsiteX153" fmla="*/ 2161277 w 4546203"/>
              <a:gd name="connsiteY153" fmla="*/ 4383043 h 5092591"/>
              <a:gd name="connsiteX154" fmla="*/ 2411191 w 4546203"/>
              <a:gd name="connsiteY154" fmla="*/ 4378666 h 5092591"/>
              <a:gd name="connsiteX155" fmla="*/ 2346723 w 4546203"/>
              <a:gd name="connsiteY155" fmla="*/ 4382247 h 5092591"/>
              <a:gd name="connsiteX156" fmla="*/ 2349906 w 4546203"/>
              <a:gd name="connsiteY156" fmla="*/ 4445920 h 5092591"/>
              <a:gd name="connsiteX157" fmla="*/ 2415170 w 4546203"/>
              <a:gd name="connsiteY157" fmla="*/ 4441940 h 5092591"/>
              <a:gd name="connsiteX158" fmla="*/ 2411191 w 4546203"/>
              <a:gd name="connsiteY158" fmla="*/ 4378666 h 5092591"/>
              <a:gd name="connsiteX159" fmla="*/ 3103229 w 4546203"/>
              <a:gd name="connsiteY159" fmla="*/ 4376676 h 5092591"/>
              <a:gd name="connsiteX160" fmla="*/ 3056669 w 4546203"/>
              <a:gd name="connsiteY160" fmla="*/ 4397369 h 5092591"/>
              <a:gd name="connsiteX161" fmla="*/ 3070995 w 4546203"/>
              <a:gd name="connsiteY161" fmla="*/ 4430001 h 5092591"/>
              <a:gd name="connsiteX162" fmla="*/ 3118351 w 4546203"/>
              <a:gd name="connsiteY162" fmla="*/ 4408512 h 5092591"/>
              <a:gd name="connsiteX163" fmla="*/ 3103229 w 4546203"/>
              <a:gd name="connsiteY163" fmla="*/ 4376676 h 5092591"/>
              <a:gd name="connsiteX164" fmla="*/ 1411933 w 4546203"/>
              <a:gd name="connsiteY164" fmla="*/ 4372696 h 5092591"/>
              <a:gd name="connsiteX165" fmla="*/ 1392832 w 4546203"/>
              <a:gd name="connsiteY165" fmla="*/ 4413287 h 5092591"/>
              <a:gd name="connsiteX166" fmla="*/ 1479187 w 4546203"/>
              <a:gd name="connsiteY166" fmla="*/ 4451491 h 5092591"/>
              <a:gd name="connsiteX167" fmla="*/ 1496697 w 4546203"/>
              <a:gd name="connsiteY167" fmla="*/ 4410104 h 5092591"/>
              <a:gd name="connsiteX168" fmla="*/ 1411933 w 4546203"/>
              <a:gd name="connsiteY168" fmla="*/ 4372696 h 5092591"/>
              <a:gd name="connsiteX169" fmla="*/ 1558778 w 4546203"/>
              <a:gd name="connsiteY169" fmla="*/ 4364339 h 5092591"/>
              <a:gd name="connsiteX170" fmla="*/ 1542462 w 4546203"/>
              <a:gd name="connsiteY170" fmla="*/ 4406522 h 5092591"/>
              <a:gd name="connsiteX171" fmla="*/ 1628817 w 4546203"/>
              <a:gd name="connsiteY171" fmla="*/ 4437961 h 5092591"/>
              <a:gd name="connsiteX172" fmla="*/ 1642746 w 4546203"/>
              <a:gd name="connsiteY172" fmla="*/ 4394982 h 5092591"/>
              <a:gd name="connsiteX173" fmla="*/ 1558778 w 4546203"/>
              <a:gd name="connsiteY173" fmla="*/ 4364339 h 5092591"/>
              <a:gd name="connsiteX174" fmla="*/ 2904253 w 4546203"/>
              <a:gd name="connsiteY174" fmla="*/ 4347227 h 5092591"/>
              <a:gd name="connsiteX175" fmla="*/ 2858489 w 4546203"/>
              <a:gd name="connsiteY175" fmla="*/ 4362350 h 5092591"/>
              <a:gd name="connsiteX176" fmla="*/ 2887539 w 4546203"/>
              <a:gd name="connsiteY176" fmla="*/ 4452287 h 5092591"/>
              <a:gd name="connsiteX177" fmla="*/ 2935691 w 4546203"/>
              <a:gd name="connsiteY177" fmla="*/ 4435573 h 5092591"/>
              <a:gd name="connsiteX178" fmla="*/ 2904253 w 4546203"/>
              <a:gd name="connsiteY178" fmla="*/ 4347227 h 5092591"/>
              <a:gd name="connsiteX179" fmla="*/ 2956783 w 4546203"/>
              <a:gd name="connsiteY179" fmla="*/ 4327330 h 5092591"/>
              <a:gd name="connsiteX180" fmla="*/ 2911416 w 4546203"/>
              <a:gd name="connsiteY180" fmla="*/ 4344442 h 5092591"/>
              <a:gd name="connsiteX181" fmla="*/ 2943253 w 4546203"/>
              <a:gd name="connsiteY181" fmla="*/ 4433185 h 5092591"/>
              <a:gd name="connsiteX182" fmla="*/ 2991007 w 4546203"/>
              <a:gd name="connsiteY182" fmla="*/ 4415277 h 5092591"/>
              <a:gd name="connsiteX183" fmla="*/ 2956783 w 4546203"/>
              <a:gd name="connsiteY183" fmla="*/ 4327330 h 5092591"/>
              <a:gd name="connsiteX184" fmla="*/ 1836150 w 4546203"/>
              <a:gd name="connsiteY184" fmla="*/ 4315789 h 5092591"/>
              <a:gd name="connsiteX185" fmla="*/ 1826599 w 4546203"/>
              <a:gd name="connsiteY185" fmla="*/ 4359564 h 5092591"/>
              <a:gd name="connsiteX186" fmla="*/ 1909771 w 4546203"/>
              <a:gd name="connsiteY186" fmla="*/ 4377870 h 5092591"/>
              <a:gd name="connsiteX187" fmla="*/ 1918128 w 4546203"/>
              <a:gd name="connsiteY187" fmla="*/ 4333299 h 5092591"/>
              <a:gd name="connsiteX188" fmla="*/ 1836150 w 4546203"/>
              <a:gd name="connsiteY188" fmla="*/ 4315789 h 5092591"/>
              <a:gd name="connsiteX189" fmla="*/ 3009313 w 4546203"/>
              <a:gd name="connsiteY189" fmla="*/ 4306239 h 5092591"/>
              <a:gd name="connsiteX190" fmla="*/ 2964344 w 4546203"/>
              <a:gd name="connsiteY190" fmla="*/ 4324544 h 5092591"/>
              <a:gd name="connsiteX191" fmla="*/ 2998966 w 4546203"/>
              <a:gd name="connsiteY191" fmla="*/ 4412094 h 5092591"/>
              <a:gd name="connsiteX192" fmla="*/ 3045924 w 4546203"/>
              <a:gd name="connsiteY192" fmla="*/ 4392992 h 5092591"/>
              <a:gd name="connsiteX193" fmla="*/ 3009313 w 4546203"/>
              <a:gd name="connsiteY193" fmla="*/ 4306239 h 5092591"/>
              <a:gd name="connsiteX194" fmla="*/ 2166848 w 4546203"/>
              <a:gd name="connsiteY194" fmla="*/ 4291116 h 5092591"/>
              <a:gd name="connsiteX195" fmla="*/ 2163267 w 4546203"/>
              <a:gd name="connsiteY195" fmla="*/ 4352003 h 5092591"/>
              <a:gd name="connsiteX196" fmla="*/ 2226143 w 4546203"/>
              <a:gd name="connsiteY196" fmla="*/ 4352003 h 5092591"/>
              <a:gd name="connsiteX197" fmla="*/ 2225745 w 4546203"/>
              <a:gd name="connsiteY197" fmla="*/ 4291116 h 5092591"/>
              <a:gd name="connsiteX198" fmla="*/ 2166848 w 4546203"/>
              <a:gd name="connsiteY198" fmla="*/ 4291116 h 5092591"/>
              <a:gd name="connsiteX199" fmla="*/ 2297619 w 4546203"/>
              <a:gd name="connsiteY199" fmla="*/ 4290519 h 5092591"/>
              <a:gd name="connsiteX200" fmla="*/ 2259173 w 4546203"/>
              <a:gd name="connsiteY200" fmla="*/ 4292310 h 5092591"/>
              <a:gd name="connsiteX201" fmla="*/ 2255592 w 4546203"/>
              <a:gd name="connsiteY201" fmla="*/ 4293902 h 5092591"/>
              <a:gd name="connsiteX202" fmla="*/ 2255592 w 4546203"/>
              <a:gd name="connsiteY202" fmla="*/ 4353197 h 5092591"/>
              <a:gd name="connsiteX203" fmla="*/ 2316478 w 4546203"/>
              <a:gd name="connsiteY203" fmla="*/ 4353197 h 5092591"/>
              <a:gd name="connsiteX204" fmla="*/ 2297619 w 4546203"/>
              <a:gd name="connsiteY204" fmla="*/ 4290519 h 5092591"/>
              <a:gd name="connsiteX205" fmla="*/ 3061046 w 4546203"/>
              <a:gd name="connsiteY205" fmla="*/ 4283555 h 5092591"/>
              <a:gd name="connsiteX206" fmla="*/ 3016874 w 4546203"/>
              <a:gd name="connsiteY206" fmla="*/ 4303453 h 5092591"/>
              <a:gd name="connsiteX207" fmla="*/ 3053883 w 4546203"/>
              <a:gd name="connsiteY207" fmla="*/ 4390206 h 5092591"/>
              <a:gd name="connsiteX208" fmla="*/ 3100046 w 4546203"/>
              <a:gd name="connsiteY208" fmla="*/ 4369115 h 5092591"/>
              <a:gd name="connsiteX209" fmla="*/ 3061046 w 4546203"/>
              <a:gd name="connsiteY209" fmla="*/ 4283555 h 5092591"/>
              <a:gd name="connsiteX210" fmla="*/ 1719948 w 4546203"/>
              <a:gd name="connsiteY210" fmla="*/ 4283157 h 5092591"/>
              <a:gd name="connsiteX211" fmla="*/ 1706816 w 4546203"/>
              <a:gd name="connsiteY211" fmla="*/ 4326136 h 5092591"/>
              <a:gd name="connsiteX212" fmla="*/ 1788794 w 4546203"/>
              <a:gd name="connsiteY212" fmla="*/ 4350013 h 5092591"/>
              <a:gd name="connsiteX213" fmla="*/ 1800733 w 4546203"/>
              <a:gd name="connsiteY213" fmla="*/ 4306239 h 5092591"/>
              <a:gd name="connsiteX214" fmla="*/ 1719948 w 4546203"/>
              <a:gd name="connsiteY214" fmla="*/ 4283157 h 5092591"/>
              <a:gd name="connsiteX215" fmla="*/ 2079299 w 4546203"/>
              <a:gd name="connsiteY215" fmla="*/ 4281167 h 5092591"/>
              <a:gd name="connsiteX216" fmla="*/ 2072534 w 4546203"/>
              <a:gd name="connsiteY216" fmla="*/ 4344442 h 5092591"/>
              <a:gd name="connsiteX217" fmla="*/ 2135012 w 4546203"/>
              <a:gd name="connsiteY217" fmla="*/ 4350013 h 5092591"/>
              <a:gd name="connsiteX218" fmla="*/ 2139390 w 4546203"/>
              <a:gd name="connsiteY218" fmla="*/ 4287137 h 5092591"/>
              <a:gd name="connsiteX219" fmla="*/ 2079299 w 4546203"/>
              <a:gd name="connsiteY219" fmla="*/ 4281167 h 5092591"/>
              <a:gd name="connsiteX220" fmla="*/ 2819489 w 4546203"/>
              <a:gd name="connsiteY220" fmla="*/ 4267637 h 5092591"/>
              <a:gd name="connsiteX221" fmla="*/ 2775715 w 4546203"/>
              <a:gd name="connsiteY221" fmla="*/ 4281167 h 5092591"/>
              <a:gd name="connsiteX222" fmla="*/ 2801980 w 4546203"/>
              <a:gd name="connsiteY222" fmla="*/ 4371104 h 5092591"/>
              <a:gd name="connsiteX223" fmla="*/ 2848142 w 4546203"/>
              <a:gd name="connsiteY223" fmla="*/ 4357574 h 5092591"/>
              <a:gd name="connsiteX224" fmla="*/ 2819489 w 4546203"/>
              <a:gd name="connsiteY224" fmla="*/ 4267637 h 5092591"/>
              <a:gd name="connsiteX225" fmla="*/ 1467647 w 4546203"/>
              <a:gd name="connsiteY225" fmla="*/ 4254106 h 5092591"/>
              <a:gd name="connsiteX226" fmla="*/ 1448545 w 4546203"/>
              <a:gd name="connsiteY226" fmla="*/ 4295096 h 5092591"/>
              <a:gd name="connsiteX227" fmla="*/ 1529727 w 4546203"/>
              <a:gd name="connsiteY227" fmla="*/ 4330911 h 5092591"/>
              <a:gd name="connsiteX228" fmla="*/ 1546839 w 4546203"/>
              <a:gd name="connsiteY228" fmla="*/ 4289524 h 5092591"/>
              <a:gd name="connsiteX229" fmla="*/ 1467647 w 4546203"/>
              <a:gd name="connsiteY229" fmla="*/ 4254106 h 5092591"/>
              <a:gd name="connsiteX230" fmla="*/ 1851670 w 4546203"/>
              <a:gd name="connsiteY230" fmla="*/ 4251719 h 5092591"/>
              <a:gd name="connsiteX231" fmla="*/ 1842120 w 4546203"/>
              <a:gd name="connsiteY231" fmla="*/ 4295494 h 5092591"/>
              <a:gd name="connsiteX232" fmla="*/ 1922108 w 4546203"/>
              <a:gd name="connsiteY232" fmla="*/ 4313401 h 5092591"/>
              <a:gd name="connsiteX233" fmla="*/ 1930863 w 4546203"/>
              <a:gd name="connsiteY233" fmla="*/ 4268831 h 5092591"/>
              <a:gd name="connsiteX234" fmla="*/ 1851670 w 4546203"/>
              <a:gd name="connsiteY234" fmla="*/ 4251719 h 5092591"/>
              <a:gd name="connsiteX235" fmla="*/ 2870029 w 4546203"/>
              <a:gd name="connsiteY235" fmla="*/ 4250525 h 5092591"/>
              <a:gd name="connsiteX236" fmla="*/ 2826653 w 4546203"/>
              <a:gd name="connsiteY236" fmla="*/ 4265647 h 5092591"/>
              <a:gd name="connsiteX237" fmla="*/ 2856101 w 4546203"/>
              <a:gd name="connsiteY237" fmla="*/ 4355186 h 5092591"/>
              <a:gd name="connsiteX238" fmla="*/ 2901468 w 4546203"/>
              <a:gd name="connsiteY238" fmla="*/ 4338870 h 5092591"/>
              <a:gd name="connsiteX239" fmla="*/ 2870029 w 4546203"/>
              <a:gd name="connsiteY239" fmla="*/ 4250525 h 5092591"/>
              <a:gd name="connsiteX240" fmla="*/ 1606134 w 4546203"/>
              <a:gd name="connsiteY240" fmla="*/ 4242964 h 5092591"/>
              <a:gd name="connsiteX241" fmla="*/ 1589818 w 4546203"/>
              <a:gd name="connsiteY241" fmla="*/ 4284749 h 5092591"/>
              <a:gd name="connsiteX242" fmla="*/ 1670204 w 4546203"/>
              <a:gd name="connsiteY242" fmla="*/ 4314198 h 5092591"/>
              <a:gd name="connsiteX243" fmla="*/ 1684929 w 4546203"/>
              <a:gd name="connsiteY243" fmla="*/ 4271616 h 5092591"/>
              <a:gd name="connsiteX244" fmla="*/ 1606134 w 4546203"/>
              <a:gd name="connsiteY244" fmla="*/ 4242964 h 5092591"/>
              <a:gd name="connsiteX245" fmla="*/ 2919773 w 4546203"/>
              <a:gd name="connsiteY245" fmla="*/ 4232219 h 5092591"/>
              <a:gd name="connsiteX246" fmla="*/ 2877192 w 4546203"/>
              <a:gd name="connsiteY246" fmla="*/ 4248137 h 5092591"/>
              <a:gd name="connsiteX247" fmla="*/ 2909029 w 4546203"/>
              <a:gd name="connsiteY247" fmla="*/ 4336881 h 5092591"/>
              <a:gd name="connsiteX248" fmla="*/ 2953997 w 4546203"/>
              <a:gd name="connsiteY248" fmla="*/ 4320167 h 5092591"/>
              <a:gd name="connsiteX249" fmla="*/ 2919773 w 4546203"/>
              <a:gd name="connsiteY249" fmla="*/ 4232219 h 5092591"/>
              <a:gd name="connsiteX250" fmla="*/ 1739846 w 4546203"/>
              <a:gd name="connsiteY250" fmla="*/ 4221077 h 5092591"/>
              <a:gd name="connsiteX251" fmla="*/ 1726315 w 4546203"/>
              <a:gd name="connsiteY251" fmla="*/ 4264055 h 5092591"/>
              <a:gd name="connsiteX252" fmla="*/ 1806304 w 4546203"/>
              <a:gd name="connsiteY252" fmla="*/ 4286341 h 5092591"/>
              <a:gd name="connsiteX253" fmla="*/ 1817446 w 4546203"/>
              <a:gd name="connsiteY253" fmla="*/ 4242964 h 5092591"/>
              <a:gd name="connsiteX254" fmla="*/ 1739846 w 4546203"/>
              <a:gd name="connsiteY254" fmla="*/ 4221077 h 5092591"/>
              <a:gd name="connsiteX255" fmla="*/ 2969915 w 4546203"/>
              <a:gd name="connsiteY255" fmla="*/ 4211924 h 5092591"/>
              <a:gd name="connsiteX256" fmla="*/ 2927732 w 4546203"/>
              <a:gd name="connsiteY256" fmla="*/ 4229831 h 5092591"/>
              <a:gd name="connsiteX257" fmla="*/ 2961956 w 4546203"/>
              <a:gd name="connsiteY257" fmla="*/ 4317381 h 5092591"/>
              <a:gd name="connsiteX258" fmla="*/ 3006527 w 4546203"/>
              <a:gd name="connsiteY258" fmla="*/ 4298677 h 5092591"/>
              <a:gd name="connsiteX259" fmla="*/ 2969915 w 4546203"/>
              <a:gd name="connsiteY259" fmla="*/ 4211924 h 5092591"/>
              <a:gd name="connsiteX260" fmla="*/ 2171624 w 4546203"/>
              <a:gd name="connsiteY260" fmla="*/ 4197995 h 5092591"/>
              <a:gd name="connsiteX261" fmla="*/ 2168838 w 4546203"/>
              <a:gd name="connsiteY261" fmla="*/ 4259678 h 5092591"/>
              <a:gd name="connsiteX262" fmla="*/ 2228133 w 4546203"/>
              <a:gd name="connsiteY262" fmla="*/ 4259678 h 5092591"/>
              <a:gd name="connsiteX263" fmla="*/ 2227735 w 4546203"/>
              <a:gd name="connsiteY263" fmla="*/ 4197995 h 5092591"/>
              <a:gd name="connsiteX264" fmla="*/ 2171624 w 4546203"/>
              <a:gd name="connsiteY264" fmla="*/ 4197995 h 5092591"/>
              <a:gd name="connsiteX265" fmla="*/ 2396069 w 4546203"/>
              <a:gd name="connsiteY265" fmla="*/ 4194016 h 5092591"/>
              <a:gd name="connsiteX266" fmla="*/ 2341947 w 4546203"/>
              <a:gd name="connsiteY266" fmla="*/ 4197995 h 5092591"/>
              <a:gd name="connsiteX267" fmla="*/ 2341549 w 4546203"/>
              <a:gd name="connsiteY267" fmla="*/ 4261270 h 5092591"/>
              <a:gd name="connsiteX268" fmla="*/ 2401640 w 4546203"/>
              <a:gd name="connsiteY268" fmla="*/ 4257688 h 5092591"/>
              <a:gd name="connsiteX269" fmla="*/ 2396069 w 4546203"/>
              <a:gd name="connsiteY269" fmla="*/ 4194016 h 5092591"/>
              <a:gd name="connsiteX270" fmla="*/ 2089248 w 4546203"/>
              <a:gd name="connsiteY270" fmla="*/ 4189638 h 5092591"/>
              <a:gd name="connsiteX271" fmla="*/ 2082483 w 4546203"/>
              <a:gd name="connsiteY271" fmla="*/ 4252515 h 5092591"/>
              <a:gd name="connsiteX272" fmla="*/ 2141777 w 4546203"/>
              <a:gd name="connsiteY272" fmla="*/ 4258086 h 5092591"/>
              <a:gd name="connsiteX273" fmla="*/ 2146155 w 4546203"/>
              <a:gd name="connsiteY273" fmla="*/ 4194812 h 5092591"/>
              <a:gd name="connsiteX274" fmla="*/ 2089248 w 4546203"/>
              <a:gd name="connsiteY274" fmla="*/ 4189638 h 5092591"/>
              <a:gd name="connsiteX275" fmla="*/ 2687767 w 4546203"/>
              <a:gd name="connsiteY275" fmla="*/ 4183669 h 5092591"/>
              <a:gd name="connsiteX276" fmla="*/ 2649962 w 4546203"/>
              <a:gd name="connsiteY276" fmla="*/ 4193618 h 5092591"/>
              <a:gd name="connsiteX277" fmla="*/ 2659911 w 4546203"/>
              <a:gd name="connsiteY277" fmla="*/ 4233811 h 5092591"/>
              <a:gd name="connsiteX278" fmla="*/ 2697716 w 4546203"/>
              <a:gd name="connsiteY278" fmla="*/ 4224260 h 5092591"/>
              <a:gd name="connsiteX279" fmla="*/ 2687767 w 4546203"/>
              <a:gd name="connsiteY279" fmla="*/ 4183669 h 5092591"/>
              <a:gd name="connsiteX280" fmla="*/ 1630011 w 4546203"/>
              <a:gd name="connsiteY280" fmla="*/ 4182077 h 5092591"/>
              <a:gd name="connsiteX281" fmla="*/ 1614093 w 4546203"/>
              <a:gd name="connsiteY281" fmla="*/ 4223862 h 5092591"/>
              <a:gd name="connsiteX282" fmla="*/ 1691296 w 4546203"/>
              <a:gd name="connsiteY282" fmla="*/ 4252515 h 5092591"/>
              <a:gd name="connsiteX283" fmla="*/ 1706020 w 4546203"/>
              <a:gd name="connsiteY283" fmla="*/ 4209934 h 5092591"/>
              <a:gd name="connsiteX284" fmla="*/ 1630011 w 4546203"/>
              <a:gd name="connsiteY284" fmla="*/ 4182077 h 5092591"/>
              <a:gd name="connsiteX285" fmla="*/ 2788449 w 4546203"/>
              <a:gd name="connsiteY285" fmla="*/ 4170139 h 5092591"/>
              <a:gd name="connsiteX286" fmla="*/ 2747062 w 4546203"/>
              <a:gd name="connsiteY286" fmla="*/ 4183271 h 5092591"/>
              <a:gd name="connsiteX287" fmla="*/ 2773725 w 4546203"/>
              <a:gd name="connsiteY287" fmla="*/ 4273208 h 5092591"/>
              <a:gd name="connsiteX288" fmla="*/ 2817102 w 4546203"/>
              <a:gd name="connsiteY288" fmla="*/ 4259678 h 5092591"/>
              <a:gd name="connsiteX289" fmla="*/ 2788449 w 4546203"/>
              <a:gd name="connsiteY289" fmla="*/ 4170139 h 5092591"/>
              <a:gd name="connsiteX290" fmla="*/ 2836203 w 4546203"/>
              <a:gd name="connsiteY290" fmla="*/ 4154220 h 5092591"/>
              <a:gd name="connsiteX291" fmla="*/ 2794817 w 4546203"/>
              <a:gd name="connsiteY291" fmla="*/ 4167751 h 5092591"/>
              <a:gd name="connsiteX292" fmla="*/ 2824265 w 4546203"/>
              <a:gd name="connsiteY292" fmla="*/ 4257688 h 5092591"/>
              <a:gd name="connsiteX293" fmla="*/ 2867244 w 4546203"/>
              <a:gd name="connsiteY293" fmla="*/ 4242168 h 5092591"/>
              <a:gd name="connsiteX294" fmla="*/ 2836203 w 4546203"/>
              <a:gd name="connsiteY294" fmla="*/ 4154220 h 5092591"/>
              <a:gd name="connsiteX295" fmla="*/ 2599820 w 4546203"/>
              <a:gd name="connsiteY295" fmla="*/ 4145864 h 5092591"/>
              <a:gd name="connsiteX296" fmla="*/ 2563209 w 4546203"/>
              <a:gd name="connsiteY296" fmla="*/ 4152629 h 5092591"/>
              <a:gd name="connsiteX297" fmla="*/ 2571168 w 4546203"/>
              <a:gd name="connsiteY297" fmla="*/ 4194016 h 5092591"/>
              <a:gd name="connsiteX298" fmla="*/ 2608575 w 4546203"/>
              <a:gd name="connsiteY298" fmla="*/ 4186454 h 5092591"/>
              <a:gd name="connsiteX299" fmla="*/ 2599820 w 4546203"/>
              <a:gd name="connsiteY299" fmla="*/ 4145864 h 5092591"/>
              <a:gd name="connsiteX300" fmla="*/ 1522962 w 4546203"/>
              <a:gd name="connsiteY300" fmla="*/ 4135915 h 5092591"/>
              <a:gd name="connsiteX301" fmla="*/ 1504258 w 4546203"/>
              <a:gd name="connsiteY301" fmla="*/ 4176506 h 5092591"/>
              <a:gd name="connsiteX302" fmla="*/ 1579471 w 4546203"/>
              <a:gd name="connsiteY302" fmla="*/ 4209934 h 5092591"/>
              <a:gd name="connsiteX303" fmla="*/ 1596981 w 4546203"/>
              <a:gd name="connsiteY303" fmla="*/ 4168547 h 5092591"/>
              <a:gd name="connsiteX304" fmla="*/ 1522962 w 4546203"/>
              <a:gd name="connsiteY304" fmla="*/ 4135915 h 5092591"/>
              <a:gd name="connsiteX305" fmla="*/ 2773725 w 4546203"/>
              <a:gd name="connsiteY305" fmla="*/ 4125568 h 5092591"/>
              <a:gd name="connsiteX306" fmla="*/ 2734328 w 4546203"/>
              <a:gd name="connsiteY306" fmla="*/ 4138700 h 5092591"/>
              <a:gd name="connsiteX307" fmla="*/ 2745073 w 4546203"/>
              <a:gd name="connsiteY307" fmla="*/ 4175312 h 5092591"/>
              <a:gd name="connsiteX308" fmla="*/ 2786062 w 4546203"/>
              <a:gd name="connsiteY308" fmla="*/ 4162976 h 5092591"/>
              <a:gd name="connsiteX309" fmla="*/ 2773725 w 4546203"/>
              <a:gd name="connsiteY309" fmla="*/ 4125568 h 5092591"/>
              <a:gd name="connsiteX310" fmla="*/ 1883507 w 4546203"/>
              <a:gd name="connsiteY310" fmla="*/ 4125170 h 5092591"/>
              <a:gd name="connsiteX311" fmla="*/ 1872762 w 4546203"/>
              <a:gd name="connsiteY311" fmla="*/ 4168945 h 5092591"/>
              <a:gd name="connsiteX312" fmla="*/ 1947577 w 4546203"/>
              <a:gd name="connsiteY312" fmla="*/ 4185659 h 5092591"/>
              <a:gd name="connsiteX313" fmla="*/ 1956332 w 4546203"/>
              <a:gd name="connsiteY313" fmla="*/ 4141088 h 5092591"/>
              <a:gd name="connsiteX314" fmla="*/ 1883507 w 4546203"/>
              <a:gd name="connsiteY314" fmla="*/ 4125170 h 5092591"/>
              <a:gd name="connsiteX315" fmla="*/ 1996525 w 4546203"/>
              <a:gd name="connsiteY315" fmla="*/ 4124374 h 5092591"/>
              <a:gd name="connsiteX316" fmla="*/ 1982199 w 4546203"/>
              <a:gd name="connsiteY316" fmla="*/ 4207546 h 5092591"/>
              <a:gd name="connsiteX317" fmla="*/ 2047463 w 4546203"/>
              <a:gd name="connsiteY317" fmla="*/ 4217097 h 5092591"/>
              <a:gd name="connsiteX318" fmla="*/ 2058605 w 4546203"/>
              <a:gd name="connsiteY318" fmla="*/ 4133527 h 5092591"/>
              <a:gd name="connsiteX319" fmla="*/ 1996525 w 4546203"/>
              <a:gd name="connsiteY319" fmla="*/ 4124374 h 5092591"/>
              <a:gd name="connsiteX320" fmla="*/ 1653888 w 4546203"/>
              <a:gd name="connsiteY320" fmla="*/ 4120792 h 5092591"/>
              <a:gd name="connsiteX321" fmla="*/ 1637572 w 4546203"/>
              <a:gd name="connsiteY321" fmla="*/ 4162976 h 5092591"/>
              <a:gd name="connsiteX322" fmla="*/ 1712785 w 4546203"/>
              <a:gd name="connsiteY322" fmla="*/ 4190036 h 5092591"/>
              <a:gd name="connsiteX323" fmla="*/ 1726713 w 4546203"/>
              <a:gd name="connsiteY323" fmla="*/ 4147455 h 5092591"/>
              <a:gd name="connsiteX324" fmla="*/ 1653888 w 4546203"/>
              <a:gd name="connsiteY324" fmla="*/ 4120792 h 5092591"/>
              <a:gd name="connsiteX325" fmla="*/ 2930518 w 4546203"/>
              <a:gd name="connsiteY325" fmla="*/ 4117609 h 5092591"/>
              <a:gd name="connsiteX326" fmla="*/ 2890325 w 4546203"/>
              <a:gd name="connsiteY326" fmla="*/ 4133925 h 5092591"/>
              <a:gd name="connsiteX327" fmla="*/ 2924549 w 4546203"/>
              <a:gd name="connsiteY327" fmla="*/ 4221872 h 5092591"/>
              <a:gd name="connsiteX328" fmla="*/ 2967130 w 4546203"/>
              <a:gd name="connsiteY328" fmla="*/ 4204362 h 5092591"/>
              <a:gd name="connsiteX329" fmla="*/ 2930518 w 4546203"/>
              <a:gd name="connsiteY329" fmla="*/ 4117609 h 5092591"/>
              <a:gd name="connsiteX330" fmla="*/ 2820683 w 4546203"/>
              <a:gd name="connsiteY330" fmla="*/ 4110446 h 5092591"/>
              <a:gd name="connsiteX331" fmla="*/ 2780888 w 4546203"/>
              <a:gd name="connsiteY331" fmla="*/ 4123976 h 5092591"/>
              <a:gd name="connsiteX332" fmla="*/ 2792827 w 4546203"/>
              <a:gd name="connsiteY332" fmla="*/ 4160588 h 5092591"/>
              <a:gd name="connsiteX333" fmla="*/ 2833418 w 4546203"/>
              <a:gd name="connsiteY333" fmla="*/ 4146261 h 5092591"/>
              <a:gd name="connsiteX334" fmla="*/ 2820683 w 4546203"/>
              <a:gd name="connsiteY334" fmla="*/ 4110446 h 5092591"/>
              <a:gd name="connsiteX335" fmla="*/ 2256786 w 4546203"/>
              <a:gd name="connsiteY335" fmla="*/ 4107660 h 5092591"/>
              <a:gd name="connsiteX336" fmla="*/ 2256786 w 4546203"/>
              <a:gd name="connsiteY336" fmla="*/ 4168547 h 5092591"/>
              <a:gd name="connsiteX337" fmla="*/ 2310111 w 4546203"/>
              <a:gd name="connsiteY337" fmla="*/ 4168547 h 5092591"/>
              <a:gd name="connsiteX338" fmla="*/ 2310111 w 4546203"/>
              <a:gd name="connsiteY338" fmla="*/ 4107660 h 5092591"/>
              <a:gd name="connsiteX339" fmla="*/ 2256786 w 4546203"/>
              <a:gd name="connsiteY339" fmla="*/ 4107660 h 5092591"/>
              <a:gd name="connsiteX340" fmla="*/ 2177593 w 4546203"/>
              <a:gd name="connsiteY340" fmla="*/ 4104079 h 5092591"/>
              <a:gd name="connsiteX341" fmla="*/ 2173613 w 4546203"/>
              <a:gd name="connsiteY341" fmla="*/ 4167751 h 5092591"/>
              <a:gd name="connsiteX342" fmla="*/ 2230123 w 4546203"/>
              <a:gd name="connsiteY342" fmla="*/ 4167751 h 5092591"/>
              <a:gd name="connsiteX343" fmla="*/ 2230123 w 4546203"/>
              <a:gd name="connsiteY343" fmla="*/ 4106466 h 5092591"/>
              <a:gd name="connsiteX344" fmla="*/ 2177593 w 4546203"/>
              <a:gd name="connsiteY344" fmla="*/ 4104079 h 5092591"/>
              <a:gd name="connsiteX345" fmla="*/ 2389701 w 4546203"/>
              <a:gd name="connsiteY345" fmla="*/ 4102089 h 5092591"/>
              <a:gd name="connsiteX346" fmla="*/ 2335580 w 4546203"/>
              <a:gd name="connsiteY346" fmla="*/ 4105671 h 5092591"/>
              <a:gd name="connsiteX347" fmla="*/ 2338764 w 4546203"/>
              <a:gd name="connsiteY347" fmla="*/ 4169343 h 5092591"/>
              <a:gd name="connsiteX348" fmla="*/ 2394875 w 4546203"/>
              <a:gd name="connsiteY348" fmla="*/ 4165363 h 5092591"/>
              <a:gd name="connsiteX349" fmla="*/ 2389701 w 4546203"/>
              <a:gd name="connsiteY349" fmla="*/ 4102089 h 5092591"/>
              <a:gd name="connsiteX350" fmla="*/ 2514260 w 4546203"/>
              <a:gd name="connsiteY350" fmla="*/ 4101293 h 5092591"/>
              <a:gd name="connsiteX351" fmla="*/ 2478843 w 4546203"/>
              <a:gd name="connsiteY351" fmla="*/ 4105671 h 5092591"/>
              <a:gd name="connsiteX352" fmla="*/ 2485210 w 4546203"/>
              <a:gd name="connsiteY352" fmla="*/ 4147455 h 5092591"/>
              <a:gd name="connsiteX353" fmla="*/ 2521025 w 4546203"/>
              <a:gd name="connsiteY353" fmla="*/ 4141486 h 5092591"/>
              <a:gd name="connsiteX354" fmla="*/ 2514260 w 4546203"/>
              <a:gd name="connsiteY354" fmla="*/ 4101293 h 5092591"/>
              <a:gd name="connsiteX355" fmla="*/ 1067705 w 4546203"/>
              <a:gd name="connsiteY355" fmla="*/ 4101293 h 5092591"/>
              <a:gd name="connsiteX356" fmla="*/ 1037859 w 4546203"/>
              <a:gd name="connsiteY356" fmla="*/ 4140292 h 5092591"/>
              <a:gd name="connsiteX357" fmla="*/ 1081235 w 4546203"/>
              <a:gd name="connsiteY357" fmla="*/ 4172128 h 5092591"/>
              <a:gd name="connsiteX358" fmla="*/ 1109888 w 4546203"/>
              <a:gd name="connsiteY358" fmla="*/ 4133129 h 5092591"/>
              <a:gd name="connsiteX359" fmla="*/ 1067705 w 4546203"/>
              <a:gd name="connsiteY359" fmla="*/ 4101293 h 5092591"/>
              <a:gd name="connsiteX360" fmla="*/ 2975885 w 4546203"/>
              <a:gd name="connsiteY360" fmla="*/ 4097711 h 5092591"/>
              <a:gd name="connsiteX361" fmla="*/ 2936487 w 4546203"/>
              <a:gd name="connsiteY361" fmla="*/ 4115619 h 5092591"/>
              <a:gd name="connsiteX362" fmla="*/ 2973497 w 4546203"/>
              <a:gd name="connsiteY362" fmla="*/ 4201975 h 5092591"/>
              <a:gd name="connsiteX363" fmla="*/ 3015282 w 4546203"/>
              <a:gd name="connsiteY363" fmla="*/ 4183271 h 5092591"/>
              <a:gd name="connsiteX364" fmla="*/ 2975885 w 4546203"/>
              <a:gd name="connsiteY364" fmla="*/ 4097711 h 5092591"/>
              <a:gd name="connsiteX365" fmla="*/ 1779243 w 4546203"/>
              <a:gd name="connsiteY365" fmla="*/ 4096120 h 5092591"/>
              <a:gd name="connsiteX366" fmla="*/ 1766111 w 4546203"/>
              <a:gd name="connsiteY366" fmla="*/ 4139099 h 5092591"/>
              <a:gd name="connsiteX367" fmla="*/ 1839732 w 4546203"/>
              <a:gd name="connsiteY367" fmla="*/ 4159792 h 5092591"/>
              <a:gd name="connsiteX368" fmla="*/ 1850875 w 4546203"/>
              <a:gd name="connsiteY368" fmla="*/ 4116415 h 5092591"/>
              <a:gd name="connsiteX369" fmla="*/ 1779243 w 4546203"/>
              <a:gd name="connsiteY369" fmla="*/ 4096120 h 5092591"/>
              <a:gd name="connsiteX370" fmla="*/ 2866050 w 4546203"/>
              <a:gd name="connsiteY370" fmla="*/ 4093334 h 5092591"/>
              <a:gd name="connsiteX371" fmla="*/ 2827448 w 4546203"/>
              <a:gd name="connsiteY371" fmla="*/ 4108058 h 5092591"/>
              <a:gd name="connsiteX372" fmla="*/ 2840581 w 4546203"/>
              <a:gd name="connsiteY372" fmla="*/ 4144272 h 5092591"/>
              <a:gd name="connsiteX373" fmla="*/ 2880774 w 4546203"/>
              <a:gd name="connsiteY373" fmla="*/ 4128354 h 5092591"/>
              <a:gd name="connsiteX374" fmla="*/ 2866050 w 4546203"/>
              <a:gd name="connsiteY374" fmla="*/ 4093334 h 5092591"/>
              <a:gd name="connsiteX375" fmla="*/ 3548537 w 4546203"/>
              <a:gd name="connsiteY375" fmla="*/ 4083783 h 5092591"/>
              <a:gd name="connsiteX376" fmla="*/ 3509538 w 4546203"/>
              <a:gd name="connsiteY376" fmla="*/ 4115619 h 5092591"/>
              <a:gd name="connsiteX377" fmla="*/ 3533017 w 4546203"/>
              <a:gd name="connsiteY377" fmla="*/ 4145068 h 5092591"/>
              <a:gd name="connsiteX378" fmla="*/ 3572813 w 4546203"/>
              <a:gd name="connsiteY378" fmla="*/ 4112436 h 5092591"/>
              <a:gd name="connsiteX379" fmla="*/ 3548537 w 4546203"/>
              <a:gd name="connsiteY379" fmla="*/ 4083783 h 5092591"/>
              <a:gd name="connsiteX380" fmla="*/ 1550819 w 4546203"/>
              <a:gd name="connsiteY380" fmla="*/ 4077018 h 5092591"/>
              <a:gd name="connsiteX381" fmla="*/ 1531717 w 4546203"/>
              <a:gd name="connsiteY381" fmla="*/ 4117211 h 5092591"/>
              <a:gd name="connsiteX382" fmla="*/ 1604542 w 4546203"/>
              <a:gd name="connsiteY382" fmla="*/ 4149843 h 5092591"/>
              <a:gd name="connsiteX383" fmla="*/ 1622052 w 4546203"/>
              <a:gd name="connsiteY383" fmla="*/ 4108058 h 5092591"/>
              <a:gd name="connsiteX384" fmla="*/ 1550819 w 4546203"/>
              <a:gd name="connsiteY384" fmla="*/ 4077018 h 5092591"/>
              <a:gd name="connsiteX385" fmla="*/ 2911814 w 4546203"/>
              <a:gd name="connsiteY385" fmla="*/ 4075028 h 5092591"/>
              <a:gd name="connsiteX386" fmla="*/ 2873213 w 4546203"/>
              <a:gd name="connsiteY386" fmla="*/ 4090946 h 5092591"/>
              <a:gd name="connsiteX387" fmla="*/ 2887539 w 4546203"/>
              <a:gd name="connsiteY387" fmla="*/ 4127160 h 5092591"/>
              <a:gd name="connsiteX388" fmla="*/ 2926936 w 4546203"/>
              <a:gd name="connsiteY388" fmla="*/ 4110446 h 5092591"/>
              <a:gd name="connsiteX389" fmla="*/ 2911814 w 4546203"/>
              <a:gd name="connsiteY389" fmla="*/ 4075028 h 5092591"/>
              <a:gd name="connsiteX390" fmla="*/ 2757409 w 4546203"/>
              <a:gd name="connsiteY390" fmla="*/ 4073038 h 5092591"/>
              <a:gd name="connsiteX391" fmla="*/ 2718808 w 4546203"/>
              <a:gd name="connsiteY391" fmla="*/ 4084977 h 5092591"/>
              <a:gd name="connsiteX392" fmla="*/ 2729155 w 4546203"/>
              <a:gd name="connsiteY392" fmla="*/ 4119997 h 5092591"/>
              <a:gd name="connsiteX393" fmla="*/ 2768552 w 4546203"/>
              <a:gd name="connsiteY393" fmla="*/ 4108058 h 5092591"/>
              <a:gd name="connsiteX394" fmla="*/ 2757409 w 4546203"/>
              <a:gd name="connsiteY394" fmla="*/ 4073038 h 5092591"/>
              <a:gd name="connsiteX395" fmla="*/ 2801980 w 4546203"/>
              <a:gd name="connsiteY395" fmla="*/ 4057916 h 5092591"/>
              <a:gd name="connsiteX396" fmla="*/ 2763776 w 4546203"/>
              <a:gd name="connsiteY396" fmla="*/ 4071447 h 5092591"/>
              <a:gd name="connsiteX397" fmla="*/ 2775715 w 4546203"/>
              <a:gd name="connsiteY397" fmla="*/ 4106068 h 5092591"/>
              <a:gd name="connsiteX398" fmla="*/ 2814316 w 4546203"/>
              <a:gd name="connsiteY398" fmla="*/ 4092538 h 5092591"/>
              <a:gd name="connsiteX399" fmla="*/ 2801980 w 4546203"/>
              <a:gd name="connsiteY399" fmla="*/ 4057916 h 5092591"/>
              <a:gd name="connsiteX400" fmla="*/ 2956783 w 4546203"/>
              <a:gd name="connsiteY400" fmla="*/ 4055528 h 5092591"/>
              <a:gd name="connsiteX401" fmla="*/ 2918580 w 4546203"/>
              <a:gd name="connsiteY401" fmla="*/ 4072640 h 5092591"/>
              <a:gd name="connsiteX402" fmla="*/ 2934100 w 4546203"/>
              <a:gd name="connsiteY402" fmla="*/ 4107660 h 5092591"/>
              <a:gd name="connsiteX403" fmla="*/ 2973497 w 4546203"/>
              <a:gd name="connsiteY403" fmla="*/ 4090548 h 5092591"/>
              <a:gd name="connsiteX404" fmla="*/ 2956783 w 4546203"/>
              <a:gd name="connsiteY404" fmla="*/ 4055528 h 5092591"/>
              <a:gd name="connsiteX405" fmla="*/ 1008410 w 4546203"/>
              <a:gd name="connsiteY405" fmla="*/ 4053539 h 5092591"/>
              <a:gd name="connsiteX406" fmla="*/ 977370 w 4546203"/>
              <a:gd name="connsiteY406" fmla="*/ 4091344 h 5092591"/>
              <a:gd name="connsiteX407" fmla="*/ 1019155 w 4546203"/>
              <a:gd name="connsiteY407" fmla="*/ 4125170 h 5092591"/>
              <a:gd name="connsiteX408" fmla="*/ 1049399 w 4546203"/>
              <a:gd name="connsiteY408" fmla="*/ 4086966 h 5092591"/>
              <a:gd name="connsiteX409" fmla="*/ 1008410 w 4546203"/>
              <a:gd name="connsiteY409" fmla="*/ 4053539 h 5092591"/>
              <a:gd name="connsiteX410" fmla="*/ 1111082 w 4546203"/>
              <a:gd name="connsiteY410" fmla="*/ 4045182 h 5092591"/>
              <a:gd name="connsiteX411" fmla="*/ 1081235 w 4546203"/>
              <a:gd name="connsiteY411" fmla="*/ 4084181 h 5092591"/>
              <a:gd name="connsiteX412" fmla="*/ 1123020 w 4546203"/>
              <a:gd name="connsiteY412" fmla="*/ 4115221 h 5092591"/>
              <a:gd name="connsiteX413" fmla="*/ 1151673 w 4546203"/>
              <a:gd name="connsiteY413" fmla="*/ 4075824 h 5092591"/>
              <a:gd name="connsiteX414" fmla="*/ 1111082 w 4546203"/>
              <a:gd name="connsiteY414" fmla="*/ 4045182 h 5092591"/>
              <a:gd name="connsiteX415" fmla="*/ 2846152 w 4546203"/>
              <a:gd name="connsiteY415" fmla="*/ 4041600 h 5092591"/>
              <a:gd name="connsiteX416" fmla="*/ 2808745 w 4546203"/>
              <a:gd name="connsiteY416" fmla="*/ 4056722 h 5092591"/>
              <a:gd name="connsiteX417" fmla="*/ 2821081 w 4546203"/>
              <a:gd name="connsiteY417" fmla="*/ 4090946 h 5092591"/>
              <a:gd name="connsiteX418" fmla="*/ 2860081 w 4546203"/>
              <a:gd name="connsiteY418" fmla="*/ 4076222 h 5092591"/>
              <a:gd name="connsiteX419" fmla="*/ 2846152 w 4546203"/>
              <a:gd name="connsiteY419" fmla="*/ 4041600 h 5092591"/>
              <a:gd name="connsiteX420" fmla="*/ 3512722 w 4546203"/>
              <a:gd name="connsiteY420" fmla="*/ 4040008 h 5092591"/>
              <a:gd name="connsiteX421" fmla="*/ 3474518 w 4546203"/>
              <a:gd name="connsiteY421" fmla="*/ 4071447 h 5092591"/>
              <a:gd name="connsiteX422" fmla="*/ 3495610 w 4546203"/>
              <a:gd name="connsiteY422" fmla="*/ 4097314 h 5092591"/>
              <a:gd name="connsiteX423" fmla="*/ 3534211 w 4546203"/>
              <a:gd name="connsiteY423" fmla="*/ 4065875 h 5092591"/>
              <a:gd name="connsiteX424" fmla="*/ 3512722 w 4546203"/>
              <a:gd name="connsiteY424" fmla="*/ 4040008 h 5092591"/>
              <a:gd name="connsiteX425" fmla="*/ 2889927 w 4546203"/>
              <a:gd name="connsiteY425" fmla="*/ 4024090 h 5092591"/>
              <a:gd name="connsiteX426" fmla="*/ 2852917 w 4546203"/>
              <a:gd name="connsiteY426" fmla="*/ 4039610 h 5092591"/>
              <a:gd name="connsiteX427" fmla="*/ 2866448 w 4546203"/>
              <a:gd name="connsiteY427" fmla="*/ 4073834 h 5092591"/>
              <a:gd name="connsiteX428" fmla="*/ 2904651 w 4546203"/>
              <a:gd name="connsiteY428" fmla="*/ 4057518 h 5092591"/>
              <a:gd name="connsiteX429" fmla="*/ 2889927 w 4546203"/>
              <a:gd name="connsiteY429" fmla="*/ 4024090 h 5092591"/>
              <a:gd name="connsiteX430" fmla="*/ 2629667 w 4546203"/>
              <a:gd name="connsiteY430" fmla="*/ 4019713 h 5092591"/>
              <a:gd name="connsiteX431" fmla="*/ 2595841 w 4546203"/>
              <a:gd name="connsiteY431" fmla="*/ 4027672 h 5092591"/>
              <a:gd name="connsiteX432" fmla="*/ 2605391 w 4546203"/>
              <a:gd name="connsiteY432" fmla="*/ 4067865 h 5092591"/>
              <a:gd name="connsiteX433" fmla="*/ 2639615 w 4546203"/>
              <a:gd name="connsiteY433" fmla="*/ 4060304 h 5092591"/>
              <a:gd name="connsiteX434" fmla="*/ 2629667 w 4546203"/>
              <a:gd name="connsiteY434" fmla="*/ 4019713 h 5092591"/>
              <a:gd name="connsiteX435" fmla="*/ 2183562 w 4546203"/>
              <a:gd name="connsiteY435" fmla="*/ 4012152 h 5092591"/>
              <a:gd name="connsiteX436" fmla="*/ 2179583 w 4546203"/>
              <a:gd name="connsiteY436" fmla="*/ 4075426 h 5092591"/>
              <a:gd name="connsiteX437" fmla="*/ 2232908 w 4546203"/>
              <a:gd name="connsiteY437" fmla="*/ 4078212 h 5092591"/>
              <a:gd name="connsiteX438" fmla="*/ 2232908 w 4546203"/>
              <a:gd name="connsiteY438" fmla="*/ 4014539 h 5092591"/>
              <a:gd name="connsiteX439" fmla="*/ 2183562 w 4546203"/>
              <a:gd name="connsiteY439" fmla="*/ 4012152 h 5092591"/>
              <a:gd name="connsiteX440" fmla="*/ 2382538 w 4546203"/>
              <a:gd name="connsiteY440" fmla="*/ 4010162 h 5092591"/>
              <a:gd name="connsiteX441" fmla="*/ 2334386 w 4546203"/>
              <a:gd name="connsiteY441" fmla="*/ 4013346 h 5092591"/>
              <a:gd name="connsiteX442" fmla="*/ 2334386 w 4546203"/>
              <a:gd name="connsiteY442" fmla="*/ 4076620 h 5092591"/>
              <a:gd name="connsiteX443" fmla="*/ 2387712 w 4546203"/>
              <a:gd name="connsiteY443" fmla="*/ 4073834 h 5092591"/>
              <a:gd name="connsiteX444" fmla="*/ 2382538 w 4546203"/>
              <a:gd name="connsiteY444" fmla="*/ 4010162 h 5092591"/>
              <a:gd name="connsiteX445" fmla="*/ 2109145 w 4546203"/>
              <a:gd name="connsiteY445" fmla="*/ 4005387 h 5092591"/>
              <a:gd name="connsiteX446" fmla="*/ 2102380 w 4546203"/>
              <a:gd name="connsiteY446" fmla="*/ 4068661 h 5092591"/>
              <a:gd name="connsiteX447" fmla="*/ 2155308 w 4546203"/>
              <a:gd name="connsiteY447" fmla="*/ 4073436 h 5092591"/>
              <a:gd name="connsiteX448" fmla="*/ 2159685 w 4546203"/>
              <a:gd name="connsiteY448" fmla="*/ 4010162 h 5092591"/>
              <a:gd name="connsiteX449" fmla="*/ 2109145 w 4546203"/>
              <a:gd name="connsiteY449" fmla="*/ 4005387 h 5092591"/>
              <a:gd name="connsiteX450" fmla="*/ 2933702 w 4546203"/>
              <a:gd name="connsiteY450" fmla="*/ 4004988 h 5092591"/>
              <a:gd name="connsiteX451" fmla="*/ 2897090 w 4546203"/>
              <a:gd name="connsiteY451" fmla="*/ 4021305 h 5092591"/>
              <a:gd name="connsiteX452" fmla="*/ 2912212 w 4546203"/>
              <a:gd name="connsiteY452" fmla="*/ 4055528 h 5092591"/>
              <a:gd name="connsiteX453" fmla="*/ 2949620 w 4546203"/>
              <a:gd name="connsiteY453" fmla="*/ 4037621 h 5092591"/>
              <a:gd name="connsiteX454" fmla="*/ 2933702 w 4546203"/>
              <a:gd name="connsiteY454" fmla="*/ 4004988 h 5092591"/>
              <a:gd name="connsiteX455" fmla="*/ 951503 w 4546203"/>
              <a:gd name="connsiteY455" fmla="*/ 4003397 h 5092591"/>
              <a:gd name="connsiteX456" fmla="*/ 918473 w 4546203"/>
              <a:gd name="connsiteY456" fmla="*/ 4039610 h 5092591"/>
              <a:gd name="connsiteX457" fmla="*/ 959064 w 4546203"/>
              <a:gd name="connsiteY457" fmla="*/ 4075426 h 5092591"/>
              <a:gd name="connsiteX458" fmla="*/ 990900 w 4546203"/>
              <a:gd name="connsiteY458" fmla="*/ 4037621 h 5092591"/>
              <a:gd name="connsiteX459" fmla="*/ 951503 w 4546203"/>
              <a:gd name="connsiteY459" fmla="*/ 4003397 h 5092591"/>
              <a:gd name="connsiteX460" fmla="*/ 1701643 w 4546203"/>
              <a:gd name="connsiteY460" fmla="*/ 3999815 h 5092591"/>
              <a:gd name="connsiteX461" fmla="*/ 1685724 w 4546203"/>
              <a:gd name="connsiteY461" fmla="*/ 4041600 h 5092591"/>
              <a:gd name="connsiteX462" fmla="*/ 1754570 w 4546203"/>
              <a:gd name="connsiteY462" fmla="*/ 4066671 h 5092591"/>
              <a:gd name="connsiteX463" fmla="*/ 1768896 w 4546203"/>
              <a:gd name="connsiteY463" fmla="*/ 4024090 h 5092591"/>
              <a:gd name="connsiteX464" fmla="*/ 1701643 w 4546203"/>
              <a:gd name="connsiteY464" fmla="*/ 3999815 h 5092591"/>
              <a:gd name="connsiteX465" fmla="*/ 1054175 w 4546203"/>
              <a:gd name="connsiteY465" fmla="*/ 3999019 h 5092591"/>
              <a:gd name="connsiteX466" fmla="*/ 1022737 w 4546203"/>
              <a:gd name="connsiteY466" fmla="*/ 4036825 h 5092591"/>
              <a:gd name="connsiteX467" fmla="*/ 1062930 w 4546203"/>
              <a:gd name="connsiteY467" fmla="*/ 4069457 h 5092591"/>
              <a:gd name="connsiteX468" fmla="*/ 1093572 w 4546203"/>
              <a:gd name="connsiteY468" fmla="*/ 4031253 h 5092591"/>
              <a:gd name="connsiteX469" fmla="*/ 1054175 w 4546203"/>
              <a:gd name="connsiteY469" fmla="*/ 3999019 h 5092591"/>
              <a:gd name="connsiteX470" fmla="*/ 1914149 w 4546203"/>
              <a:gd name="connsiteY470" fmla="*/ 3997825 h 5092591"/>
              <a:gd name="connsiteX471" fmla="*/ 1903404 w 4546203"/>
              <a:gd name="connsiteY471" fmla="*/ 4041998 h 5092591"/>
              <a:gd name="connsiteX472" fmla="*/ 1972648 w 4546203"/>
              <a:gd name="connsiteY472" fmla="*/ 4056722 h 5092591"/>
              <a:gd name="connsiteX473" fmla="*/ 1980607 w 4546203"/>
              <a:gd name="connsiteY473" fmla="*/ 4012550 h 5092591"/>
              <a:gd name="connsiteX474" fmla="*/ 1914149 w 4546203"/>
              <a:gd name="connsiteY474" fmla="*/ 3997825 h 5092591"/>
              <a:gd name="connsiteX475" fmla="*/ 2515056 w 4546203"/>
              <a:gd name="connsiteY475" fmla="*/ 3993846 h 5092591"/>
              <a:gd name="connsiteX476" fmla="*/ 2482026 w 4546203"/>
              <a:gd name="connsiteY476" fmla="*/ 3999417 h 5092591"/>
              <a:gd name="connsiteX477" fmla="*/ 2487996 w 4546203"/>
              <a:gd name="connsiteY477" fmla="*/ 4040008 h 5092591"/>
              <a:gd name="connsiteX478" fmla="*/ 2521821 w 4546203"/>
              <a:gd name="connsiteY478" fmla="*/ 4035233 h 5092591"/>
              <a:gd name="connsiteX479" fmla="*/ 2515056 w 4546203"/>
              <a:gd name="connsiteY479" fmla="*/ 3993846 h 5092591"/>
              <a:gd name="connsiteX480" fmla="*/ 1266681 w 4546203"/>
              <a:gd name="connsiteY480" fmla="*/ 3993050 h 5092591"/>
              <a:gd name="connsiteX481" fmla="*/ 1253947 w 4546203"/>
              <a:gd name="connsiteY481" fmla="*/ 4010958 h 5092591"/>
              <a:gd name="connsiteX482" fmla="*/ 1340302 w 4546203"/>
              <a:gd name="connsiteY482" fmla="*/ 4067069 h 5092591"/>
              <a:gd name="connsiteX483" fmla="*/ 1350251 w 4546203"/>
              <a:gd name="connsiteY483" fmla="*/ 4047569 h 5092591"/>
              <a:gd name="connsiteX484" fmla="*/ 1266681 w 4546203"/>
              <a:gd name="connsiteY484" fmla="*/ 3993050 h 5092591"/>
              <a:gd name="connsiteX485" fmla="*/ 3163718 w 4546203"/>
              <a:gd name="connsiteY485" fmla="*/ 3989866 h 5092591"/>
              <a:gd name="connsiteX486" fmla="*/ 3135861 w 4546203"/>
              <a:gd name="connsiteY486" fmla="*/ 4006978 h 5092591"/>
              <a:gd name="connsiteX487" fmla="*/ 3154565 w 4546203"/>
              <a:gd name="connsiteY487" fmla="*/ 4038019 h 5092591"/>
              <a:gd name="connsiteX488" fmla="*/ 3183218 w 4546203"/>
              <a:gd name="connsiteY488" fmla="*/ 4020509 h 5092591"/>
              <a:gd name="connsiteX489" fmla="*/ 3163718 w 4546203"/>
              <a:gd name="connsiteY489" fmla="*/ 3989866 h 5092591"/>
              <a:gd name="connsiteX490" fmla="*/ 1154459 w 4546203"/>
              <a:gd name="connsiteY490" fmla="*/ 3989070 h 5092591"/>
              <a:gd name="connsiteX491" fmla="*/ 1125010 w 4546203"/>
              <a:gd name="connsiteY491" fmla="*/ 4027672 h 5092591"/>
              <a:gd name="connsiteX492" fmla="*/ 1164805 w 4546203"/>
              <a:gd name="connsiteY492" fmla="*/ 4057518 h 5092591"/>
              <a:gd name="connsiteX493" fmla="*/ 1193458 w 4546203"/>
              <a:gd name="connsiteY493" fmla="*/ 4018519 h 5092591"/>
              <a:gd name="connsiteX494" fmla="*/ 1154459 w 4546203"/>
              <a:gd name="connsiteY494" fmla="*/ 3989070 h 5092591"/>
              <a:gd name="connsiteX495" fmla="*/ 2726369 w 4546203"/>
              <a:gd name="connsiteY495" fmla="*/ 3975938 h 5092591"/>
              <a:gd name="connsiteX496" fmla="*/ 2690155 w 4546203"/>
              <a:gd name="connsiteY496" fmla="*/ 3987479 h 5092591"/>
              <a:gd name="connsiteX497" fmla="*/ 2716818 w 4546203"/>
              <a:gd name="connsiteY497" fmla="*/ 4077416 h 5092591"/>
              <a:gd name="connsiteX498" fmla="*/ 2755419 w 4546203"/>
              <a:gd name="connsiteY498" fmla="*/ 4065875 h 5092591"/>
              <a:gd name="connsiteX499" fmla="*/ 2726369 w 4546203"/>
              <a:gd name="connsiteY499" fmla="*/ 3975938 h 5092591"/>
              <a:gd name="connsiteX500" fmla="*/ 1818640 w 4546203"/>
              <a:gd name="connsiteY500" fmla="*/ 3971561 h 5092591"/>
              <a:gd name="connsiteX501" fmla="*/ 1805508 w 4546203"/>
              <a:gd name="connsiteY501" fmla="*/ 4014142 h 5092591"/>
              <a:gd name="connsiteX502" fmla="*/ 1873160 w 4546203"/>
              <a:gd name="connsiteY502" fmla="*/ 4033641 h 5092591"/>
              <a:gd name="connsiteX503" fmla="*/ 1884700 w 4546203"/>
              <a:gd name="connsiteY503" fmla="*/ 3990264 h 5092591"/>
              <a:gd name="connsiteX504" fmla="*/ 1818640 w 4546203"/>
              <a:gd name="connsiteY504" fmla="*/ 3971561 h 5092591"/>
              <a:gd name="connsiteX505" fmla="*/ 3108801 w 4546203"/>
              <a:gd name="connsiteY505" fmla="*/ 3966387 h 5092591"/>
              <a:gd name="connsiteX506" fmla="*/ 3081342 w 4546203"/>
              <a:gd name="connsiteY506" fmla="*/ 3983101 h 5092591"/>
              <a:gd name="connsiteX507" fmla="*/ 3099648 w 4546203"/>
              <a:gd name="connsiteY507" fmla="*/ 4014142 h 5092591"/>
              <a:gd name="connsiteX508" fmla="*/ 3127106 w 4546203"/>
              <a:gd name="connsiteY508" fmla="*/ 3997825 h 5092591"/>
              <a:gd name="connsiteX509" fmla="*/ 3108801 w 4546203"/>
              <a:gd name="connsiteY509" fmla="*/ 3966387 h 5092591"/>
              <a:gd name="connsiteX510" fmla="*/ 2768154 w 4546203"/>
              <a:gd name="connsiteY510" fmla="*/ 3961612 h 5092591"/>
              <a:gd name="connsiteX511" fmla="*/ 2732338 w 4546203"/>
              <a:gd name="connsiteY511" fmla="*/ 3973948 h 5092591"/>
              <a:gd name="connsiteX512" fmla="*/ 2761389 w 4546203"/>
              <a:gd name="connsiteY512" fmla="*/ 4063487 h 5092591"/>
              <a:gd name="connsiteX513" fmla="*/ 2799592 w 4546203"/>
              <a:gd name="connsiteY513" fmla="*/ 4050753 h 5092591"/>
              <a:gd name="connsiteX514" fmla="*/ 2768154 w 4546203"/>
              <a:gd name="connsiteY514" fmla="*/ 3961612 h 5092591"/>
              <a:gd name="connsiteX515" fmla="*/ 1606532 w 4546203"/>
              <a:gd name="connsiteY515" fmla="*/ 3958428 h 5092591"/>
              <a:gd name="connsiteX516" fmla="*/ 1587430 w 4546203"/>
              <a:gd name="connsiteY516" fmla="*/ 3999019 h 5092591"/>
              <a:gd name="connsiteX517" fmla="*/ 1654684 w 4546203"/>
              <a:gd name="connsiteY517" fmla="*/ 4028866 h 5092591"/>
              <a:gd name="connsiteX518" fmla="*/ 1672194 w 4546203"/>
              <a:gd name="connsiteY518" fmla="*/ 3987479 h 5092591"/>
              <a:gd name="connsiteX519" fmla="*/ 1606532 w 4546203"/>
              <a:gd name="connsiteY519" fmla="*/ 3958428 h 5092591"/>
              <a:gd name="connsiteX520" fmla="*/ 897780 w 4546203"/>
              <a:gd name="connsiteY520" fmla="*/ 3953653 h 5092591"/>
              <a:gd name="connsiteX521" fmla="*/ 861566 w 4546203"/>
              <a:gd name="connsiteY521" fmla="*/ 3986683 h 5092591"/>
              <a:gd name="connsiteX522" fmla="*/ 900565 w 4546203"/>
              <a:gd name="connsiteY522" fmla="*/ 4022896 h 5092591"/>
              <a:gd name="connsiteX523" fmla="*/ 933595 w 4546203"/>
              <a:gd name="connsiteY523" fmla="*/ 3987479 h 5092591"/>
              <a:gd name="connsiteX524" fmla="*/ 897780 w 4546203"/>
              <a:gd name="connsiteY524" fmla="*/ 3953653 h 5092591"/>
              <a:gd name="connsiteX525" fmla="*/ 998859 w 4546203"/>
              <a:gd name="connsiteY525" fmla="*/ 3950867 h 5092591"/>
              <a:gd name="connsiteX526" fmla="*/ 966227 w 4546203"/>
              <a:gd name="connsiteY526" fmla="*/ 3987479 h 5092591"/>
              <a:gd name="connsiteX527" fmla="*/ 1004829 w 4546203"/>
              <a:gd name="connsiteY527" fmla="*/ 4021703 h 5092591"/>
              <a:gd name="connsiteX528" fmla="*/ 1037063 w 4546203"/>
              <a:gd name="connsiteY528" fmla="*/ 3984693 h 5092591"/>
              <a:gd name="connsiteX529" fmla="*/ 998859 w 4546203"/>
              <a:gd name="connsiteY529" fmla="*/ 3950867 h 5092591"/>
              <a:gd name="connsiteX530" fmla="*/ 1099541 w 4546203"/>
              <a:gd name="connsiteY530" fmla="*/ 3944898 h 5092591"/>
              <a:gd name="connsiteX531" fmla="*/ 1068103 w 4546203"/>
              <a:gd name="connsiteY531" fmla="*/ 3982305 h 5092591"/>
              <a:gd name="connsiteX532" fmla="*/ 1107102 w 4546203"/>
              <a:gd name="connsiteY532" fmla="*/ 4013743 h 5092591"/>
              <a:gd name="connsiteX533" fmla="*/ 1137347 w 4546203"/>
              <a:gd name="connsiteY533" fmla="*/ 3975540 h 5092591"/>
              <a:gd name="connsiteX534" fmla="*/ 1099541 w 4546203"/>
              <a:gd name="connsiteY534" fmla="*/ 3944898 h 5092591"/>
              <a:gd name="connsiteX535" fmla="*/ 3234553 w 4546203"/>
              <a:gd name="connsiteY535" fmla="*/ 3943704 h 5092591"/>
              <a:gd name="connsiteX536" fmla="*/ 3207493 w 4546203"/>
              <a:gd name="connsiteY536" fmla="*/ 3962010 h 5092591"/>
              <a:gd name="connsiteX537" fmla="*/ 3227788 w 4546203"/>
              <a:gd name="connsiteY537" fmla="*/ 3992652 h 5092591"/>
              <a:gd name="connsiteX538" fmla="*/ 3254849 w 4546203"/>
              <a:gd name="connsiteY538" fmla="*/ 3971959 h 5092591"/>
              <a:gd name="connsiteX539" fmla="*/ 3234553 w 4546203"/>
              <a:gd name="connsiteY539" fmla="*/ 3943704 h 5092591"/>
              <a:gd name="connsiteX540" fmla="*/ 2712441 w 4546203"/>
              <a:gd name="connsiteY540" fmla="*/ 3932959 h 5092591"/>
              <a:gd name="connsiteX541" fmla="*/ 2677819 w 4546203"/>
              <a:gd name="connsiteY541" fmla="*/ 3943704 h 5092591"/>
              <a:gd name="connsiteX542" fmla="*/ 2688165 w 4546203"/>
              <a:gd name="connsiteY542" fmla="*/ 3979122 h 5092591"/>
              <a:gd name="connsiteX543" fmla="*/ 2723981 w 4546203"/>
              <a:gd name="connsiteY543" fmla="*/ 3967979 h 5092591"/>
              <a:gd name="connsiteX544" fmla="*/ 2712441 w 4546203"/>
              <a:gd name="connsiteY544" fmla="*/ 3932959 h 5092591"/>
              <a:gd name="connsiteX545" fmla="*/ 1197835 w 4546203"/>
              <a:gd name="connsiteY545" fmla="*/ 3932561 h 5092591"/>
              <a:gd name="connsiteX546" fmla="*/ 1168387 w 4546203"/>
              <a:gd name="connsiteY546" fmla="*/ 3971561 h 5092591"/>
              <a:gd name="connsiteX547" fmla="*/ 1206590 w 4546203"/>
              <a:gd name="connsiteY547" fmla="*/ 4000611 h 5092591"/>
              <a:gd name="connsiteX548" fmla="*/ 1235243 w 4546203"/>
              <a:gd name="connsiteY548" fmla="*/ 3960816 h 5092591"/>
              <a:gd name="connsiteX549" fmla="*/ 1197835 w 4546203"/>
              <a:gd name="connsiteY549" fmla="*/ 3932561 h 5092591"/>
              <a:gd name="connsiteX550" fmla="*/ 2850928 w 4546203"/>
              <a:gd name="connsiteY550" fmla="*/ 3929378 h 5092591"/>
              <a:gd name="connsiteX551" fmla="*/ 2815908 w 4546203"/>
              <a:gd name="connsiteY551" fmla="*/ 3944500 h 5092591"/>
              <a:gd name="connsiteX552" fmla="*/ 2850132 w 4546203"/>
              <a:gd name="connsiteY552" fmla="*/ 4032049 h 5092591"/>
              <a:gd name="connsiteX553" fmla="*/ 2887539 w 4546203"/>
              <a:gd name="connsiteY553" fmla="*/ 4016131 h 5092591"/>
              <a:gd name="connsiteX554" fmla="*/ 2850928 w 4546203"/>
              <a:gd name="connsiteY554" fmla="*/ 3929378 h 5092591"/>
              <a:gd name="connsiteX555" fmla="*/ 3171677 w 4546203"/>
              <a:gd name="connsiteY555" fmla="*/ 3928184 h 5092591"/>
              <a:gd name="connsiteX556" fmla="*/ 3145014 w 4546203"/>
              <a:gd name="connsiteY556" fmla="*/ 3945296 h 5092591"/>
              <a:gd name="connsiteX557" fmla="*/ 3164514 w 4546203"/>
              <a:gd name="connsiteY557" fmla="*/ 3975938 h 5092591"/>
              <a:gd name="connsiteX558" fmla="*/ 3191973 w 4546203"/>
              <a:gd name="connsiteY558" fmla="*/ 3958030 h 5092591"/>
              <a:gd name="connsiteX559" fmla="*/ 3171677 w 4546203"/>
              <a:gd name="connsiteY559" fmla="*/ 3928184 h 5092591"/>
              <a:gd name="connsiteX560" fmla="*/ 3480488 w 4546203"/>
              <a:gd name="connsiteY560" fmla="*/ 3921817 h 5092591"/>
              <a:gd name="connsiteX561" fmla="*/ 3445468 w 4546203"/>
              <a:gd name="connsiteY561" fmla="*/ 3952061 h 5092591"/>
              <a:gd name="connsiteX562" fmla="*/ 3468151 w 4546203"/>
              <a:gd name="connsiteY562" fmla="*/ 3979520 h 5092591"/>
              <a:gd name="connsiteX563" fmla="*/ 3504365 w 4546203"/>
              <a:gd name="connsiteY563" fmla="*/ 3948877 h 5092591"/>
              <a:gd name="connsiteX564" fmla="*/ 3480488 w 4546203"/>
              <a:gd name="connsiteY564" fmla="*/ 3921817 h 5092591"/>
              <a:gd name="connsiteX565" fmla="*/ 3055873 w 4546203"/>
              <a:gd name="connsiteY565" fmla="*/ 3919827 h 5092591"/>
              <a:gd name="connsiteX566" fmla="*/ 3029210 w 4546203"/>
              <a:gd name="connsiteY566" fmla="*/ 3934551 h 5092591"/>
              <a:gd name="connsiteX567" fmla="*/ 3047516 w 4546203"/>
              <a:gd name="connsiteY567" fmla="*/ 3966387 h 5092591"/>
              <a:gd name="connsiteX568" fmla="*/ 3074179 w 4546203"/>
              <a:gd name="connsiteY568" fmla="*/ 3950469 h 5092591"/>
              <a:gd name="connsiteX569" fmla="*/ 3055873 w 4546203"/>
              <a:gd name="connsiteY569" fmla="*/ 3919827 h 5092591"/>
              <a:gd name="connsiteX570" fmla="*/ 2753032 w 4546203"/>
              <a:gd name="connsiteY570" fmla="*/ 3919031 h 5092591"/>
              <a:gd name="connsiteX571" fmla="*/ 2718808 w 4546203"/>
              <a:gd name="connsiteY571" fmla="*/ 3931367 h 5092591"/>
              <a:gd name="connsiteX572" fmla="*/ 2729950 w 4546203"/>
              <a:gd name="connsiteY572" fmla="*/ 3966785 h 5092591"/>
              <a:gd name="connsiteX573" fmla="*/ 2765368 w 4546203"/>
              <a:gd name="connsiteY573" fmla="*/ 3953653 h 5092591"/>
              <a:gd name="connsiteX574" fmla="*/ 2753032 w 4546203"/>
              <a:gd name="connsiteY574" fmla="*/ 3919031 h 5092591"/>
              <a:gd name="connsiteX575" fmla="*/ 2032341 w 4546203"/>
              <a:gd name="connsiteY575" fmla="*/ 3917439 h 5092591"/>
              <a:gd name="connsiteX576" fmla="*/ 2002892 w 4546203"/>
              <a:gd name="connsiteY576" fmla="*/ 4087763 h 5092591"/>
              <a:gd name="connsiteX577" fmla="*/ 2063779 w 4546203"/>
              <a:gd name="connsiteY577" fmla="*/ 4096517 h 5092591"/>
              <a:gd name="connsiteX578" fmla="*/ 2086462 w 4546203"/>
              <a:gd name="connsiteY578" fmla="*/ 3925000 h 5092591"/>
              <a:gd name="connsiteX579" fmla="*/ 2032341 w 4546203"/>
              <a:gd name="connsiteY579" fmla="*/ 3917439 h 5092591"/>
              <a:gd name="connsiteX580" fmla="*/ 2891917 w 4546203"/>
              <a:gd name="connsiteY580" fmla="*/ 3911868 h 5092591"/>
              <a:gd name="connsiteX581" fmla="*/ 2856897 w 4546203"/>
              <a:gd name="connsiteY581" fmla="*/ 3926990 h 5092591"/>
              <a:gd name="connsiteX582" fmla="*/ 2894305 w 4546203"/>
              <a:gd name="connsiteY582" fmla="*/ 4014142 h 5092591"/>
              <a:gd name="connsiteX583" fmla="*/ 2930916 w 4546203"/>
              <a:gd name="connsiteY583" fmla="*/ 3996632 h 5092591"/>
              <a:gd name="connsiteX584" fmla="*/ 2891917 w 4546203"/>
              <a:gd name="connsiteY584" fmla="*/ 3911868 h 5092591"/>
              <a:gd name="connsiteX585" fmla="*/ 1838538 w 4546203"/>
              <a:gd name="connsiteY585" fmla="*/ 3909082 h 5092591"/>
              <a:gd name="connsiteX586" fmla="*/ 1825008 w 4546203"/>
              <a:gd name="connsiteY586" fmla="*/ 3952061 h 5092591"/>
              <a:gd name="connsiteX587" fmla="*/ 1889874 w 4546203"/>
              <a:gd name="connsiteY587" fmla="*/ 3970765 h 5092591"/>
              <a:gd name="connsiteX588" fmla="*/ 1901016 w 4546203"/>
              <a:gd name="connsiteY588" fmla="*/ 3926990 h 5092591"/>
              <a:gd name="connsiteX589" fmla="*/ 1838538 w 4546203"/>
              <a:gd name="connsiteY589" fmla="*/ 3909082 h 5092591"/>
              <a:gd name="connsiteX590" fmla="*/ 2793225 w 4546203"/>
              <a:gd name="connsiteY590" fmla="*/ 3904307 h 5092591"/>
              <a:gd name="connsiteX591" fmla="*/ 2759001 w 4546203"/>
              <a:gd name="connsiteY591" fmla="*/ 3917041 h 5092591"/>
              <a:gd name="connsiteX592" fmla="*/ 2771735 w 4546203"/>
              <a:gd name="connsiteY592" fmla="*/ 3952061 h 5092591"/>
              <a:gd name="connsiteX593" fmla="*/ 2806755 w 4546203"/>
              <a:gd name="connsiteY593" fmla="*/ 3938929 h 5092591"/>
              <a:gd name="connsiteX594" fmla="*/ 2793225 w 4546203"/>
              <a:gd name="connsiteY594" fmla="*/ 3904307 h 5092591"/>
              <a:gd name="connsiteX595" fmla="*/ 949115 w 4546203"/>
              <a:gd name="connsiteY595" fmla="*/ 3904307 h 5092591"/>
              <a:gd name="connsiteX596" fmla="*/ 911708 w 4546203"/>
              <a:gd name="connsiteY596" fmla="*/ 3936143 h 5092591"/>
              <a:gd name="connsiteX597" fmla="*/ 948717 w 4546203"/>
              <a:gd name="connsiteY597" fmla="*/ 3971561 h 5092591"/>
              <a:gd name="connsiteX598" fmla="*/ 982145 w 4546203"/>
              <a:gd name="connsiteY598" fmla="*/ 3935745 h 5092591"/>
              <a:gd name="connsiteX599" fmla="*/ 949115 w 4546203"/>
              <a:gd name="connsiteY599" fmla="*/ 3904307 h 5092591"/>
              <a:gd name="connsiteX600" fmla="*/ 2983844 w 4546203"/>
              <a:gd name="connsiteY600" fmla="*/ 3899531 h 5092591"/>
              <a:gd name="connsiteX601" fmla="*/ 2930916 w 4546203"/>
              <a:gd name="connsiteY601" fmla="*/ 3926592 h 5092591"/>
              <a:gd name="connsiteX602" fmla="*/ 2977874 w 4546203"/>
              <a:gd name="connsiteY602" fmla="*/ 4024090 h 5092591"/>
              <a:gd name="connsiteX603" fmla="*/ 3034782 w 4546203"/>
              <a:gd name="connsiteY603" fmla="*/ 3995040 h 5092591"/>
              <a:gd name="connsiteX604" fmla="*/ 2983844 w 4546203"/>
              <a:gd name="connsiteY604" fmla="*/ 3899531 h 5092591"/>
              <a:gd name="connsiteX605" fmla="*/ 1046216 w 4546203"/>
              <a:gd name="connsiteY605" fmla="*/ 3898337 h 5092591"/>
              <a:gd name="connsiteX606" fmla="*/ 1013982 w 4546203"/>
              <a:gd name="connsiteY606" fmla="*/ 3934949 h 5092591"/>
              <a:gd name="connsiteX607" fmla="*/ 1051389 w 4546203"/>
              <a:gd name="connsiteY607" fmla="*/ 3967979 h 5092591"/>
              <a:gd name="connsiteX608" fmla="*/ 1082827 w 4546203"/>
              <a:gd name="connsiteY608" fmla="*/ 3930174 h 5092591"/>
              <a:gd name="connsiteX609" fmla="*/ 1046216 w 4546203"/>
              <a:gd name="connsiteY609" fmla="*/ 3898337 h 5092591"/>
              <a:gd name="connsiteX610" fmla="*/ 1145306 w 4546203"/>
              <a:gd name="connsiteY610" fmla="*/ 3890378 h 5092591"/>
              <a:gd name="connsiteX611" fmla="*/ 1113868 w 4546203"/>
              <a:gd name="connsiteY611" fmla="*/ 3928184 h 5092591"/>
              <a:gd name="connsiteX612" fmla="*/ 1151673 w 4546203"/>
              <a:gd name="connsiteY612" fmla="*/ 3958428 h 5092591"/>
              <a:gd name="connsiteX613" fmla="*/ 1181519 w 4546203"/>
              <a:gd name="connsiteY613" fmla="*/ 3920225 h 5092591"/>
              <a:gd name="connsiteX614" fmla="*/ 1145306 w 4546203"/>
              <a:gd name="connsiteY614" fmla="*/ 3890378 h 5092591"/>
              <a:gd name="connsiteX615" fmla="*/ 3438902 w 4546203"/>
              <a:gd name="connsiteY615" fmla="*/ 3889384 h 5092591"/>
              <a:gd name="connsiteX616" fmla="*/ 3408856 w 4546203"/>
              <a:gd name="connsiteY616" fmla="*/ 3908684 h 5092591"/>
              <a:gd name="connsiteX617" fmla="*/ 3429948 w 4546203"/>
              <a:gd name="connsiteY617" fmla="*/ 3934153 h 5092591"/>
              <a:gd name="connsiteX618" fmla="*/ 3452233 w 4546203"/>
              <a:gd name="connsiteY618" fmla="*/ 3915449 h 5092591"/>
              <a:gd name="connsiteX619" fmla="*/ 3464172 w 4546203"/>
              <a:gd name="connsiteY619" fmla="*/ 3905899 h 5092591"/>
              <a:gd name="connsiteX620" fmla="*/ 3438902 w 4546203"/>
              <a:gd name="connsiteY620" fmla="*/ 3889384 h 5092591"/>
              <a:gd name="connsiteX621" fmla="*/ 2833418 w 4546203"/>
              <a:gd name="connsiteY621" fmla="*/ 3888389 h 5092591"/>
              <a:gd name="connsiteX622" fmla="*/ 2799592 w 4546203"/>
              <a:gd name="connsiteY622" fmla="*/ 3902317 h 5092591"/>
              <a:gd name="connsiteX623" fmla="*/ 2813520 w 4546203"/>
              <a:gd name="connsiteY623" fmla="*/ 3936541 h 5092591"/>
              <a:gd name="connsiteX624" fmla="*/ 2848142 w 4546203"/>
              <a:gd name="connsiteY624" fmla="*/ 3922215 h 5092591"/>
              <a:gd name="connsiteX625" fmla="*/ 2833418 w 4546203"/>
              <a:gd name="connsiteY625" fmla="*/ 3888389 h 5092591"/>
              <a:gd name="connsiteX626" fmla="*/ 2694135 w 4546203"/>
              <a:gd name="connsiteY626" fmla="*/ 3878440 h 5092591"/>
              <a:gd name="connsiteX627" fmla="*/ 2661503 w 4546203"/>
              <a:gd name="connsiteY627" fmla="*/ 3889185 h 5092591"/>
              <a:gd name="connsiteX628" fmla="*/ 2672645 w 4546203"/>
              <a:gd name="connsiteY628" fmla="*/ 3925398 h 5092591"/>
              <a:gd name="connsiteX629" fmla="*/ 2707267 w 4546203"/>
              <a:gd name="connsiteY629" fmla="*/ 3915449 h 5092591"/>
              <a:gd name="connsiteX630" fmla="*/ 2694135 w 4546203"/>
              <a:gd name="connsiteY630" fmla="*/ 3878440 h 5092591"/>
              <a:gd name="connsiteX631" fmla="*/ 1749397 w 4546203"/>
              <a:gd name="connsiteY631" fmla="*/ 3877644 h 5092591"/>
              <a:gd name="connsiteX632" fmla="*/ 1733081 w 4546203"/>
              <a:gd name="connsiteY632" fmla="*/ 3919827 h 5092591"/>
              <a:gd name="connsiteX633" fmla="*/ 1796355 w 4546203"/>
              <a:gd name="connsiteY633" fmla="*/ 3942908 h 5092591"/>
              <a:gd name="connsiteX634" fmla="*/ 1810681 w 4546203"/>
              <a:gd name="connsiteY634" fmla="*/ 3900327 h 5092591"/>
              <a:gd name="connsiteX635" fmla="*/ 1749397 w 4546203"/>
              <a:gd name="connsiteY635" fmla="*/ 3877644 h 5092591"/>
              <a:gd name="connsiteX636" fmla="*/ 1241610 w 4546203"/>
              <a:gd name="connsiteY636" fmla="*/ 3876848 h 5092591"/>
              <a:gd name="connsiteX637" fmla="*/ 1211366 w 4546203"/>
              <a:gd name="connsiteY637" fmla="*/ 3915449 h 5092591"/>
              <a:gd name="connsiteX638" fmla="*/ 1248773 w 4546203"/>
              <a:gd name="connsiteY638" fmla="*/ 3943306 h 5092591"/>
              <a:gd name="connsiteX639" fmla="*/ 1277028 w 4546203"/>
              <a:gd name="connsiteY639" fmla="*/ 3903511 h 5092591"/>
              <a:gd name="connsiteX640" fmla="*/ 1241610 w 4546203"/>
              <a:gd name="connsiteY640" fmla="*/ 3876848 h 5092591"/>
              <a:gd name="connsiteX641" fmla="*/ 2872815 w 4546203"/>
              <a:gd name="connsiteY641" fmla="*/ 3870879 h 5092591"/>
              <a:gd name="connsiteX642" fmla="*/ 2839387 w 4546203"/>
              <a:gd name="connsiteY642" fmla="*/ 3885603 h 5092591"/>
              <a:gd name="connsiteX643" fmla="*/ 2854111 w 4546203"/>
              <a:gd name="connsiteY643" fmla="*/ 3920225 h 5092591"/>
              <a:gd name="connsiteX644" fmla="*/ 2888335 w 4546203"/>
              <a:gd name="connsiteY644" fmla="*/ 3904307 h 5092591"/>
              <a:gd name="connsiteX645" fmla="*/ 2872815 w 4546203"/>
              <a:gd name="connsiteY645" fmla="*/ 3870879 h 5092591"/>
              <a:gd name="connsiteX646" fmla="*/ 3182024 w 4546203"/>
              <a:gd name="connsiteY646" fmla="*/ 3868093 h 5092591"/>
              <a:gd name="connsiteX647" fmla="*/ 3156953 w 4546203"/>
              <a:gd name="connsiteY647" fmla="*/ 3885603 h 5092591"/>
              <a:gd name="connsiteX648" fmla="*/ 3177248 w 4546203"/>
              <a:gd name="connsiteY648" fmla="*/ 3915847 h 5092591"/>
              <a:gd name="connsiteX649" fmla="*/ 3203115 w 4546203"/>
              <a:gd name="connsiteY649" fmla="*/ 3897541 h 5092591"/>
              <a:gd name="connsiteX650" fmla="*/ 3182024 w 4546203"/>
              <a:gd name="connsiteY650" fmla="*/ 3868093 h 5092591"/>
              <a:gd name="connsiteX651" fmla="*/ 2734328 w 4546203"/>
              <a:gd name="connsiteY651" fmla="*/ 3865307 h 5092591"/>
              <a:gd name="connsiteX652" fmla="*/ 2701696 w 4546203"/>
              <a:gd name="connsiteY652" fmla="*/ 3876848 h 5092591"/>
              <a:gd name="connsiteX653" fmla="*/ 2713236 w 4546203"/>
              <a:gd name="connsiteY653" fmla="*/ 3913062 h 5092591"/>
              <a:gd name="connsiteX654" fmla="*/ 2747460 w 4546203"/>
              <a:gd name="connsiteY654" fmla="*/ 3901521 h 5092591"/>
              <a:gd name="connsiteX655" fmla="*/ 2734328 w 4546203"/>
              <a:gd name="connsiteY655" fmla="*/ 3865307 h 5092591"/>
              <a:gd name="connsiteX656" fmla="*/ 997268 w 4546203"/>
              <a:gd name="connsiteY656" fmla="*/ 3852573 h 5092591"/>
              <a:gd name="connsiteX657" fmla="*/ 960258 w 4546203"/>
              <a:gd name="connsiteY657" fmla="*/ 3884807 h 5092591"/>
              <a:gd name="connsiteX658" fmla="*/ 996870 w 4546203"/>
              <a:gd name="connsiteY658" fmla="*/ 3919429 h 5092591"/>
              <a:gd name="connsiteX659" fmla="*/ 1030298 w 4546203"/>
              <a:gd name="connsiteY659" fmla="*/ 3883613 h 5092591"/>
              <a:gd name="connsiteX660" fmla="*/ 997268 w 4546203"/>
              <a:gd name="connsiteY660" fmla="*/ 3852573 h 5092591"/>
              <a:gd name="connsiteX661" fmla="*/ 3121933 w 4546203"/>
              <a:gd name="connsiteY661" fmla="*/ 3850981 h 5092591"/>
              <a:gd name="connsiteX662" fmla="*/ 3096862 w 4546203"/>
              <a:gd name="connsiteY662" fmla="*/ 3867695 h 5092591"/>
              <a:gd name="connsiteX663" fmla="*/ 3115964 w 4546203"/>
              <a:gd name="connsiteY663" fmla="*/ 3897940 h 5092591"/>
              <a:gd name="connsiteX664" fmla="*/ 3141433 w 4546203"/>
              <a:gd name="connsiteY664" fmla="*/ 3881623 h 5092591"/>
              <a:gd name="connsiteX665" fmla="*/ 3121933 w 4546203"/>
              <a:gd name="connsiteY665" fmla="*/ 3850981 h 5092591"/>
              <a:gd name="connsiteX666" fmla="*/ 2772531 w 4546203"/>
              <a:gd name="connsiteY666" fmla="*/ 3850583 h 5092591"/>
              <a:gd name="connsiteX667" fmla="*/ 2739899 w 4546203"/>
              <a:gd name="connsiteY667" fmla="*/ 3863318 h 5092591"/>
              <a:gd name="connsiteX668" fmla="*/ 2753032 w 4546203"/>
              <a:gd name="connsiteY668" fmla="*/ 3899531 h 5092591"/>
              <a:gd name="connsiteX669" fmla="*/ 2786459 w 4546203"/>
              <a:gd name="connsiteY669" fmla="*/ 3886399 h 5092591"/>
              <a:gd name="connsiteX670" fmla="*/ 2772531 w 4546203"/>
              <a:gd name="connsiteY670" fmla="*/ 3850583 h 5092591"/>
              <a:gd name="connsiteX671" fmla="*/ 3039159 w 4546203"/>
              <a:gd name="connsiteY671" fmla="*/ 3848593 h 5092591"/>
              <a:gd name="connsiteX672" fmla="*/ 3014088 w 4546203"/>
              <a:gd name="connsiteY672" fmla="*/ 3863318 h 5092591"/>
              <a:gd name="connsiteX673" fmla="*/ 3031996 w 4546203"/>
              <a:gd name="connsiteY673" fmla="*/ 3894358 h 5092591"/>
              <a:gd name="connsiteX674" fmla="*/ 3057863 w 4546203"/>
              <a:gd name="connsiteY674" fmla="*/ 3879634 h 5092591"/>
              <a:gd name="connsiteX675" fmla="*/ 3039159 w 4546203"/>
              <a:gd name="connsiteY675" fmla="*/ 3848593 h 5092591"/>
              <a:gd name="connsiteX676" fmla="*/ 1093970 w 4546203"/>
              <a:gd name="connsiteY676" fmla="*/ 3846206 h 5092591"/>
              <a:gd name="connsiteX677" fmla="*/ 1061338 w 4546203"/>
              <a:gd name="connsiteY677" fmla="*/ 3882419 h 5092591"/>
              <a:gd name="connsiteX678" fmla="*/ 1097551 w 4546203"/>
              <a:gd name="connsiteY678" fmla="*/ 3913858 h 5092591"/>
              <a:gd name="connsiteX679" fmla="*/ 1129388 w 4546203"/>
              <a:gd name="connsiteY679" fmla="*/ 3876848 h 5092591"/>
              <a:gd name="connsiteX680" fmla="*/ 1093970 w 4546203"/>
              <a:gd name="connsiteY680" fmla="*/ 3846206 h 5092591"/>
              <a:gd name="connsiteX681" fmla="*/ 1662245 w 4546203"/>
              <a:gd name="connsiteY681" fmla="*/ 3840237 h 5092591"/>
              <a:gd name="connsiteX682" fmla="*/ 1643144 w 4546203"/>
              <a:gd name="connsiteY682" fmla="*/ 3880828 h 5092591"/>
              <a:gd name="connsiteX683" fmla="*/ 1705224 w 4546203"/>
              <a:gd name="connsiteY683" fmla="*/ 3908286 h 5092591"/>
              <a:gd name="connsiteX684" fmla="*/ 1722336 w 4546203"/>
              <a:gd name="connsiteY684" fmla="*/ 3866899 h 5092591"/>
              <a:gd name="connsiteX685" fmla="*/ 1662245 w 4546203"/>
              <a:gd name="connsiteY685" fmla="*/ 3840237 h 5092591"/>
              <a:gd name="connsiteX686" fmla="*/ 1190274 w 4546203"/>
              <a:gd name="connsiteY686" fmla="*/ 3836257 h 5092591"/>
              <a:gd name="connsiteX687" fmla="*/ 1159234 w 4546203"/>
              <a:gd name="connsiteY687" fmla="*/ 3873664 h 5092591"/>
              <a:gd name="connsiteX688" fmla="*/ 1195448 w 4546203"/>
              <a:gd name="connsiteY688" fmla="*/ 3902317 h 5092591"/>
              <a:gd name="connsiteX689" fmla="*/ 1225692 w 4546203"/>
              <a:gd name="connsiteY689" fmla="*/ 3864114 h 5092591"/>
              <a:gd name="connsiteX690" fmla="*/ 1190274 w 4546203"/>
              <a:gd name="connsiteY690" fmla="*/ 3836257 h 5092591"/>
              <a:gd name="connsiteX691" fmla="*/ 2810337 w 4546203"/>
              <a:gd name="connsiteY691" fmla="*/ 3835859 h 5092591"/>
              <a:gd name="connsiteX692" fmla="*/ 2778500 w 4546203"/>
              <a:gd name="connsiteY692" fmla="*/ 3848992 h 5092591"/>
              <a:gd name="connsiteX693" fmla="*/ 2792827 w 4546203"/>
              <a:gd name="connsiteY693" fmla="*/ 3884807 h 5092591"/>
              <a:gd name="connsiteX694" fmla="*/ 2826255 w 4546203"/>
              <a:gd name="connsiteY694" fmla="*/ 3870481 h 5092591"/>
              <a:gd name="connsiteX695" fmla="*/ 2810337 w 4546203"/>
              <a:gd name="connsiteY695" fmla="*/ 3835859 h 5092591"/>
              <a:gd name="connsiteX696" fmla="*/ 3191574 w 4546203"/>
              <a:gd name="connsiteY696" fmla="*/ 3828298 h 5092591"/>
              <a:gd name="connsiteX697" fmla="*/ 3188789 w 4546203"/>
              <a:gd name="connsiteY697" fmla="*/ 3831879 h 5092591"/>
              <a:gd name="connsiteX698" fmla="*/ 3287481 w 4546203"/>
              <a:gd name="connsiteY698" fmla="*/ 3969571 h 5092591"/>
              <a:gd name="connsiteX699" fmla="*/ 3340806 w 4546203"/>
              <a:gd name="connsiteY699" fmla="*/ 3929378 h 5092591"/>
              <a:gd name="connsiteX700" fmla="*/ 3254053 w 4546203"/>
              <a:gd name="connsiteY700" fmla="*/ 3854961 h 5092591"/>
              <a:gd name="connsiteX701" fmla="*/ 3205105 w 4546203"/>
              <a:gd name="connsiteY701" fmla="*/ 3833471 h 5092591"/>
              <a:gd name="connsiteX702" fmla="*/ 3191574 w 4546203"/>
              <a:gd name="connsiteY702" fmla="*/ 3828298 h 5092591"/>
              <a:gd name="connsiteX703" fmla="*/ 1284987 w 4546203"/>
              <a:gd name="connsiteY703" fmla="*/ 3820737 h 5092591"/>
              <a:gd name="connsiteX704" fmla="*/ 1255140 w 4546203"/>
              <a:gd name="connsiteY704" fmla="*/ 3859338 h 5092591"/>
              <a:gd name="connsiteX705" fmla="*/ 1290956 w 4546203"/>
              <a:gd name="connsiteY705" fmla="*/ 3885603 h 5092591"/>
              <a:gd name="connsiteX706" fmla="*/ 1319609 w 4546203"/>
              <a:gd name="connsiteY706" fmla="*/ 3846604 h 5092591"/>
              <a:gd name="connsiteX707" fmla="*/ 1284987 w 4546203"/>
              <a:gd name="connsiteY707" fmla="*/ 3820737 h 5092591"/>
              <a:gd name="connsiteX708" fmla="*/ 2848938 w 4546203"/>
              <a:gd name="connsiteY708" fmla="*/ 3818747 h 5092591"/>
              <a:gd name="connsiteX709" fmla="*/ 2816704 w 4546203"/>
              <a:gd name="connsiteY709" fmla="*/ 3833073 h 5092591"/>
              <a:gd name="connsiteX710" fmla="*/ 2832224 w 4546203"/>
              <a:gd name="connsiteY710" fmla="*/ 3868491 h 5092591"/>
              <a:gd name="connsiteX711" fmla="*/ 2864856 w 4546203"/>
              <a:gd name="connsiteY711" fmla="*/ 3853369 h 5092591"/>
              <a:gd name="connsiteX712" fmla="*/ 2848938 w 4546203"/>
              <a:gd name="connsiteY712" fmla="*/ 3818747 h 5092591"/>
              <a:gd name="connsiteX713" fmla="*/ 1048205 w 4546203"/>
              <a:gd name="connsiteY713" fmla="*/ 3802829 h 5092591"/>
              <a:gd name="connsiteX714" fmla="*/ 1010400 w 4546203"/>
              <a:gd name="connsiteY714" fmla="*/ 3834665 h 5092591"/>
              <a:gd name="connsiteX715" fmla="*/ 1045420 w 4546203"/>
              <a:gd name="connsiteY715" fmla="*/ 3867695 h 5092591"/>
              <a:gd name="connsiteX716" fmla="*/ 1078450 w 4546203"/>
              <a:gd name="connsiteY716" fmla="*/ 3831482 h 5092591"/>
              <a:gd name="connsiteX717" fmla="*/ 1048205 w 4546203"/>
              <a:gd name="connsiteY717" fmla="*/ 3802829 h 5092591"/>
              <a:gd name="connsiteX718" fmla="*/ 3237339 w 4546203"/>
              <a:gd name="connsiteY718" fmla="*/ 3794870 h 5092591"/>
              <a:gd name="connsiteX719" fmla="*/ 3208289 w 4546203"/>
              <a:gd name="connsiteY719" fmla="*/ 3817553 h 5092591"/>
              <a:gd name="connsiteX720" fmla="*/ 3269573 w 4546203"/>
              <a:gd name="connsiteY720" fmla="*/ 3844216 h 5092591"/>
              <a:gd name="connsiteX721" fmla="*/ 3273155 w 4546203"/>
              <a:gd name="connsiteY721" fmla="*/ 3841032 h 5092591"/>
              <a:gd name="connsiteX722" fmla="*/ 3237339 w 4546203"/>
              <a:gd name="connsiteY722" fmla="*/ 3794870 h 5092591"/>
              <a:gd name="connsiteX723" fmla="*/ 1141326 w 4546203"/>
              <a:gd name="connsiteY723" fmla="*/ 3792880 h 5092591"/>
              <a:gd name="connsiteX724" fmla="*/ 1108694 w 4546203"/>
              <a:gd name="connsiteY724" fmla="*/ 3829492 h 5092591"/>
              <a:gd name="connsiteX725" fmla="*/ 1143714 w 4546203"/>
              <a:gd name="connsiteY725" fmla="*/ 3859736 h 5092591"/>
              <a:gd name="connsiteX726" fmla="*/ 1175550 w 4546203"/>
              <a:gd name="connsiteY726" fmla="*/ 3822727 h 5092591"/>
              <a:gd name="connsiteX727" fmla="*/ 1141326 w 4546203"/>
              <a:gd name="connsiteY727" fmla="*/ 3792880 h 5092591"/>
              <a:gd name="connsiteX728" fmla="*/ 3128698 w 4546203"/>
              <a:gd name="connsiteY728" fmla="*/ 3790890 h 5092591"/>
              <a:gd name="connsiteX729" fmla="*/ 3105219 w 4546203"/>
              <a:gd name="connsiteY729" fmla="*/ 3808002 h 5092591"/>
              <a:gd name="connsiteX730" fmla="*/ 3125515 w 4546203"/>
              <a:gd name="connsiteY730" fmla="*/ 3837451 h 5092591"/>
              <a:gd name="connsiteX731" fmla="*/ 3150188 w 4546203"/>
              <a:gd name="connsiteY731" fmla="*/ 3820737 h 5092591"/>
              <a:gd name="connsiteX732" fmla="*/ 3128698 w 4546203"/>
              <a:gd name="connsiteY732" fmla="*/ 3790890 h 5092591"/>
              <a:gd name="connsiteX733" fmla="*/ 1236437 w 4546203"/>
              <a:gd name="connsiteY733" fmla="*/ 3781340 h 5092591"/>
              <a:gd name="connsiteX734" fmla="*/ 1205396 w 4546203"/>
              <a:gd name="connsiteY734" fmla="*/ 3819145 h 5092591"/>
              <a:gd name="connsiteX735" fmla="*/ 1239620 w 4546203"/>
              <a:gd name="connsiteY735" fmla="*/ 3847002 h 5092591"/>
              <a:gd name="connsiteX736" fmla="*/ 1269865 w 4546203"/>
              <a:gd name="connsiteY736" fmla="*/ 3808798 h 5092591"/>
              <a:gd name="connsiteX737" fmla="*/ 1236437 w 4546203"/>
              <a:gd name="connsiteY737" fmla="*/ 3781340 h 5092591"/>
              <a:gd name="connsiteX738" fmla="*/ 2919376 w 4546203"/>
              <a:gd name="connsiteY738" fmla="*/ 3776166 h 5092591"/>
              <a:gd name="connsiteX739" fmla="*/ 2872019 w 4546203"/>
              <a:gd name="connsiteY739" fmla="*/ 3800839 h 5092591"/>
              <a:gd name="connsiteX740" fmla="*/ 2920171 w 4546203"/>
              <a:gd name="connsiteY740" fmla="*/ 3901123 h 5092591"/>
              <a:gd name="connsiteX741" fmla="*/ 2971507 w 4546203"/>
              <a:gd name="connsiteY741" fmla="*/ 3874858 h 5092591"/>
              <a:gd name="connsiteX742" fmla="*/ 2919376 w 4546203"/>
              <a:gd name="connsiteY742" fmla="*/ 3776166 h 5092591"/>
              <a:gd name="connsiteX743" fmla="*/ 3070199 w 4546203"/>
              <a:gd name="connsiteY743" fmla="*/ 3772983 h 5092591"/>
              <a:gd name="connsiteX744" fmla="*/ 3046720 w 4546203"/>
              <a:gd name="connsiteY744" fmla="*/ 3788503 h 5092591"/>
              <a:gd name="connsiteX745" fmla="*/ 3065822 w 4546203"/>
              <a:gd name="connsiteY745" fmla="*/ 3819145 h 5092591"/>
              <a:gd name="connsiteX746" fmla="*/ 3090097 w 4546203"/>
              <a:gd name="connsiteY746" fmla="*/ 3803227 h 5092591"/>
              <a:gd name="connsiteX747" fmla="*/ 3070199 w 4546203"/>
              <a:gd name="connsiteY747" fmla="*/ 3772983 h 5092591"/>
              <a:gd name="connsiteX748" fmla="*/ 1328364 w 4546203"/>
              <a:gd name="connsiteY748" fmla="*/ 3764626 h 5092591"/>
              <a:gd name="connsiteX749" fmla="*/ 1298517 w 4546203"/>
              <a:gd name="connsiteY749" fmla="*/ 3803227 h 5092591"/>
              <a:gd name="connsiteX750" fmla="*/ 1332741 w 4546203"/>
              <a:gd name="connsiteY750" fmla="*/ 3828696 h 5092591"/>
              <a:gd name="connsiteX751" fmla="*/ 1360996 w 4546203"/>
              <a:gd name="connsiteY751" fmla="*/ 3789697 h 5092591"/>
              <a:gd name="connsiteX752" fmla="*/ 1328364 w 4546203"/>
              <a:gd name="connsiteY752" fmla="*/ 3764626 h 5092591"/>
              <a:gd name="connsiteX753" fmla="*/ 3011302 w 4546203"/>
              <a:gd name="connsiteY753" fmla="*/ 3758656 h 5092591"/>
              <a:gd name="connsiteX754" fmla="*/ 2987823 w 4546203"/>
              <a:gd name="connsiteY754" fmla="*/ 3772983 h 5092591"/>
              <a:gd name="connsiteX755" fmla="*/ 3006925 w 4546203"/>
              <a:gd name="connsiteY755" fmla="*/ 3804023 h 5092591"/>
              <a:gd name="connsiteX756" fmla="*/ 3030404 w 4546203"/>
              <a:gd name="connsiteY756" fmla="*/ 3789299 h 5092591"/>
              <a:gd name="connsiteX757" fmla="*/ 3011302 w 4546203"/>
              <a:gd name="connsiteY757" fmla="*/ 3758656 h 5092591"/>
              <a:gd name="connsiteX758" fmla="*/ 3476508 w 4546203"/>
              <a:gd name="connsiteY758" fmla="*/ 3754279 h 5092591"/>
              <a:gd name="connsiteX759" fmla="*/ 3445468 w 4546203"/>
              <a:gd name="connsiteY759" fmla="*/ 3783727 h 5092591"/>
              <a:gd name="connsiteX760" fmla="*/ 3469345 w 4546203"/>
              <a:gd name="connsiteY760" fmla="*/ 3807604 h 5092591"/>
              <a:gd name="connsiteX761" fmla="*/ 3497202 w 4546203"/>
              <a:gd name="connsiteY761" fmla="*/ 3776166 h 5092591"/>
              <a:gd name="connsiteX762" fmla="*/ 3476508 w 4546203"/>
              <a:gd name="connsiteY762" fmla="*/ 3754279 h 5092591"/>
              <a:gd name="connsiteX763" fmla="*/ 1097153 w 4546203"/>
              <a:gd name="connsiteY763" fmla="*/ 3751891 h 5092591"/>
              <a:gd name="connsiteX764" fmla="*/ 1060542 w 4546203"/>
              <a:gd name="connsiteY764" fmla="*/ 3784523 h 5092591"/>
              <a:gd name="connsiteX765" fmla="*/ 1093572 w 4546203"/>
              <a:gd name="connsiteY765" fmla="*/ 3815563 h 5092591"/>
              <a:gd name="connsiteX766" fmla="*/ 1126602 w 4546203"/>
              <a:gd name="connsiteY766" fmla="*/ 3779748 h 5092591"/>
              <a:gd name="connsiteX767" fmla="*/ 1097153 w 4546203"/>
              <a:gd name="connsiteY767" fmla="*/ 3751891 h 5092591"/>
              <a:gd name="connsiteX768" fmla="*/ 3299420 w 4546203"/>
              <a:gd name="connsiteY768" fmla="*/ 3746718 h 5092591"/>
              <a:gd name="connsiteX769" fmla="*/ 3268777 w 4546203"/>
              <a:gd name="connsiteY769" fmla="*/ 3772585 h 5092591"/>
              <a:gd name="connsiteX770" fmla="*/ 3293052 w 4546203"/>
              <a:gd name="connsiteY770" fmla="*/ 3802033 h 5092591"/>
              <a:gd name="connsiteX771" fmla="*/ 3324093 w 4546203"/>
              <a:gd name="connsiteY771" fmla="*/ 3774972 h 5092591"/>
              <a:gd name="connsiteX772" fmla="*/ 3299420 w 4546203"/>
              <a:gd name="connsiteY772" fmla="*/ 3746718 h 5092591"/>
              <a:gd name="connsiteX773" fmla="*/ 1189478 w 4546203"/>
              <a:gd name="connsiteY773" fmla="*/ 3740350 h 5092591"/>
              <a:gd name="connsiteX774" fmla="*/ 1156448 w 4546203"/>
              <a:gd name="connsiteY774" fmla="*/ 3776962 h 5092591"/>
              <a:gd name="connsiteX775" fmla="*/ 1190672 w 4546203"/>
              <a:gd name="connsiteY775" fmla="*/ 3805615 h 5092591"/>
              <a:gd name="connsiteX776" fmla="*/ 1221713 w 4546203"/>
              <a:gd name="connsiteY776" fmla="*/ 3769003 h 5092591"/>
              <a:gd name="connsiteX777" fmla="*/ 1189478 w 4546203"/>
              <a:gd name="connsiteY777" fmla="*/ 3740350 h 5092591"/>
              <a:gd name="connsiteX778" fmla="*/ 1281405 w 4546203"/>
              <a:gd name="connsiteY778" fmla="*/ 3727218 h 5092591"/>
              <a:gd name="connsiteX779" fmla="*/ 1250365 w 4546203"/>
              <a:gd name="connsiteY779" fmla="*/ 3765024 h 5092591"/>
              <a:gd name="connsiteX780" fmla="*/ 1283395 w 4546203"/>
              <a:gd name="connsiteY780" fmla="*/ 3791686 h 5092591"/>
              <a:gd name="connsiteX781" fmla="*/ 1313639 w 4546203"/>
              <a:gd name="connsiteY781" fmla="*/ 3753085 h 5092591"/>
              <a:gd name="connsiteX782" fmla="*/ 1281405 w 4546203"/>
              <a:gd name="connsiteY782" fmla="*/ 3727218 h 5092591"/>
              <a:gd name="connsiteX783" fmla="*/ 3161728 w 4546203"/>
              <a:gd name="connsiteY783" fmla="*/ 3709708 h 5092591"/>
              <a:gd name="connsiteX784" fmla="*/ 3119147 w 4546203"/>
              <a:gd name="connsiteY784" fmla="*/ 3741942 h 5092591"/>
              <a:gd name="connsiteX785" fmla="*/ 3187197 w 4546203"/>
              <a:gd name="connsiteY785" fmla="*/ 3809594 h 5092591"/>
              <a:gd name="connsiteX786" fmla="*/ 3219829 w 4546203"/>
              <a:gd name="connsiteY786" fmla="*/ 3784921 h 5092591"/>
              <a:gd name="connsiteX787" fmla="*/ 3161728 w 4546203"/>
              <a:gd name="connsiteY787" fmla="*/ 3709708 h 5092591"/>
              <a:gd name="connsiteX788" fmla="*/ 3433529 w 4546203"/>
              <a:gd name="connsiteY788" fmla="*/ 3708116 h 5092591"/>
              <a:gd name="connsiteX789" fmla="*/ 3405673 w 4546203"/>
              <a:gd name="connsiteY789" fmla="*/ 3739953 h 5092591"/>
              <a:gd name="connsiteX790" fmla="*/ 3428356 w 4546203"/>
              <a:gd name="connsiteY790" fmla="*/ 3763830 h 5092591"/>
              <a:gd name="connsiteX791" fmla="*/ 3460192 w 4546203"/>
              <a:gd name="connsiteY791" fmla="*/ 3734779 h 5092591"/>
              <a:gd name="connsiteX792" fmla="*/ 3433529 w 4546203"/>
              <a:gd name="connsiteY792" fmla="*/ 3708116 h 5092591"/>
              <a:gd name="connsiteX793" fmla="*/ 3263206 w 4546203"/>
              <a:gd name="connsiteY793" fmla="*/ 3704535 h 5092591"/>
              <a:gd name="connsiteX794" fmla="*/ 3233359 w 4546203"/>
              <a:gd name="connsiteY794" fmla="*/ 3729208 h 5092591"/>
              <a:gd name="connsiteX795" fmla="*/ 3254849 w 4546203"/>
              <a:gd name="connsiteY795" fmla="*/ 3754677 h 5092591"/>
              <a:gd name="connsiteX796" fmla="*/ 3284695 w 4546203"/>
              <a:gd name="connsiteY796" fmla="*/ 3729208 h 5092591"/>
              <a:gd name="connsiteX797" fmla="*/ 3263206 w 4546203"/>
              <a:gd name="connsiteY797" fmla="*/ 3704535 h 5092591"/>
              <a:gd name="connsiteX798" fmla="*/ 1146500 w 4546203"/>
              <a:gd name="connsiteY798" fmla="*/ 3700555 h 5092591"/>
              <a:gd name="connsiteX799" fmla="*/ 1109888 w 4546203"/>
              <a:gd name="connsiteY799" fmla="*/ 3732789 h 5092591"/>
              <a:gd name="connsiteX800" fmla="*/ 1142520 w 4546203"/>
              <a:gd name="connsiteY800" fmla="*/ 3763432 h 5092591"/>
              <a:gd name="connsiteX801" fmla="*/ 1171571 w 4546203"/>
              <a:gd name="connsiteY801" fmla="*/ 3731198 h 5092591"/>
              <a:gd name="connsiteX802" fmla="*/ 1146500 w 4546203"/>
              <a:gd name="connsiteY802" fmla="*/ 3700555 h 5092591"/>
              <a:gd name="connsiteX803" fmla="*/ 1236835 w 4546203"/>
              <a:gd name="connsiteY803" fmla="*/ 3687821 h 5092591"/>
              <a:gd name="connsiteX804" fmla="*/ 1204600 w 4546203"/>
              <a:gd name="connsiteY804" fmla="*/ 3724432 h 5092591"/>
              <a:gd name="connsiteX805" fmla="*/ 1236437 w 4546203"/>
              <a:gd name="connsiteY805" fmla="*/ 3752289 h 5092591"/>
              <a:gd name="connsiteX806" fmla="*/ 1267875 w 4546203"/>
              <a:gd name="connsiteY806" fmla="*/ 3714882 h 5092591"/>
              <a:gd name="connsiteX807" fmla="*/ 1236835 w 4546203"/>
              <a:gd name="connsiteY807" fmla="*/ 3687821 h 5092591"/>
              <a:gd name="connsiteX808" fmla="*/ 3141433 w 4546203"/>
              <a:gd name="connsiteY808" fmla="*/ 3683045 h 5092591"/>
              <a:gd name="connsiteX809" fmla="*/ 3108801 w 4546203"/>
              <a:gd name="connsiteY809" fmla="*/ 3700157 h 5092591"/>
              <a:gd name="connsiteX810" fmla="*/ 3102035 w 4546203"/>
              <a:gd name="connsiteY810" fmla="*/ 3712096 h 5092591"/>
              <a:gd name="connsiteX811" fmla="*/ 3107607 w 4546203"/>
              <a:gd name="connsiteY811" fmla="*/ 3715678 h 5092591"/>
              <a:gd name="connsiteX812" fmla="*/ 3143025 w 4546203"/>
              <a:gd name="connsiteY812" fmla="*/ 3689413 h 5092591"/>
              <a:gd name="connsiteX813" fmla="*/ 3141433 w 4546203"/>
              <a:gd name="connsiteY813" fmla="*/ 3683045 h 5092591"/>
              <a:gd name="connsiteX814" fmla="*/ 1195050 w 4546203"/>
              <a:gd name="connsiteY814" fmla="*/ 3647628 h 5092591"/>
              <a:gd name="connsiteX815" fmla="*/ 1158438 w 4546203"/>
              <a:gd name="connsiteY815" fmla="*/ 3681852 h 5092591"/>
              <a:gd name="connsiteX816" fmla="*/ 1190274 w 4546203"/>
              <a:gd name="connsiteY816" fmla="*/ 3711300 h 5092591"/>
              <a:gd name="connsiteX817" fmla="*/ 1222110 w 4546203"/>
              <a:gd name="connsiteY817" fmla="*/ 3677076 h 5092591"/>
              <a:gd name="connsiteX818" fmla="*/ 1195050 w 4546203"/>
              <a:gd name="connsiteY818" fmla="*/ 3647628 h 5092591"/>
              <a:gd name="connsiteX819" fmla="*/ 3344786 w 4546203"/>
              <a:gd name="connsiteY819" fmla="*/ 3613006 h 5092591"/>
              <a:gd name="connsiteX820" fmla="*/ 3318123 w 4546203"/>
              <a:gd name="connsiteY820" fmla="*/ 3637679 h 5092591"/>
              <a:gd name="connsiteX821" fmla="*/ 3343990 w 4546203"/>
              <a:gd name="connsiteY821" fmla="*/ 3666331 h 5092591"/>
              <a:gd name="connsiteX822" fmla="*/ 3369857 w 4546203"/>
              <a:gd name="connsiteY822" fmla="*/ 3640067 h 5092591"/>
              <a:gd name="connsiteX823" fmla="*/ 3344786 w 4546203"/>
              <a:gd name="connsiteY823" fmla="*/ 3613006 h 5092591"/>
              <a:gd name="connsiteX824" fmla="*/ 947922 w 4546203"/>
              <a:gd name="connsiteY824" fmla="*/ 3587537 h 5092591"/>
              <a:gd name="connsiteX825" fmla="*/ 915289 w 4546203"/>
              <a:gd name="connsiteY825" fmla="*/ 3613802 h 5092591"/>
              <a:gd name="connsiteX826" fmla="*/ 939962 w 4546203"/>
              <a:gd name="connsiteY826" fmla="*/ 3644444 h 5092591"/>
              <a:gd name="connsiteX827" fmla="*/ 972197 w 4546203"/>
              <a:gd name="connsiteY827" fmla="*/ 3617781 h 5092591"/>
              <a:gd name="connsiteX828" fmla="*/ 947922 w 4546203"/>
              <a:gd name="connsiteY828" fmla="*/ 3587537 h 5092591"/>
              <a:gd name="connsiteX829" fmla="*/ 3303797 w 4546203"/>
              <a:gd name="connsiteY829" fmla="*/ 3572017 h 5092591"/>
              <a:gd name="connsiteX830" fmla="*/ 3277532 w 4546203"/>
              <a:gd name="connsiteY830" fmla="*/ 3598282 h 5092591"/>
              <a:gd name="connsiteX831" fmla="*/ 3299021 w 4546203"/>
              <a:gd name="connsiteY831" fmla="*/ 3620965 h 5092591"/>
              <a:gd name="connsiteX832" fmla="*/ 3325286 w 4546203"/>
              <a:gd name="connsiteY832" fmla="*/ 3595496 h 5092591"/>
              <a:gd name="connsiteX833" fmla="*/ 3303797 w 4546203"/>
              <a:gd name="connsiteY833" fmla="*/ 3572017 h 5092591"/>
              <a:gd name="connsiteX834" fmla="*/ 951901 w 4546203"/>
              <a:gd name="connsiteY834" fmla="*/ 3509538 h 5092591"/>
              <a:gd name="connsiteX835" fmla="*/ 918075 w 4546203"/>
              <a:gd name="connsiteY835" fmla="*/ 3535007 h 5092591"/>
              <a:gd name="connsiteX836" fmla="*/ 941156 w 4546203"/>
              <a:gd name="connsiteY836" fmla="*/ 3565252 h 5092591"/>
              <a:gd name="connsiteX837" fmla="*/ 974186 w 4546203"/>
              <a:gd name="connsiteY837" fmla="*/ 3539385 h 5092591"/>
              <a:gd name="connsiteX838" fmla="*/ 951901 w 4546203"/>
              <a:gd name="connsiteY838" fmla="*/ 3509538 h 5092591"/>
              <a:gd name="connsiteX839" fmla="*/ 1078848 w 4546203"/>
              <a:gd name="connsiteY839" fmla="*/ 3484070 h 5092591"/>
              <a:gd name="connsiteX840" fmla="*/ 1046216 w 4546203"/>
              <a:gd name="connsiteY840" fmla="*/ 3510334 h 5092591"/>
              <a:gd name="connsiteX841" fmla="*/ 1068501 w 4546203"/>
              <a:gd name="connsiteY841" fmla="*/ 3538191 h 5092591"/>
              <a:gd name="connsiteX842" fmla="*/ 1100337 w 4546203"/>
              <a:gd name="connsiteY842" fmla="*/ 3510732 h 5092591"/>
              <a:gd name="connsiteX843" fmla="*/ 1078848 w 4546203"/>
              <a:gd name="connsiteY843" fmla="*/ 3484070 h 5092591"/>
              <a:gd name="connsiteX844" fmla="*/ 1236437 w 4546203"/>
              <a:gd name="connsiteY844" fmla="*/ 3478896 h 5092591"/>
              <a:gd name="connsiteX845" fmla="*/ 1230467 w 4546203"/>
              <a:gd name="connsiteY845" fmla="*/ 3485263 h 5092591"/>
              <a:gd name="connsiteX846" fmla="*/ 1268671 w 4546203"/>
              <a:gd name="connsiteY846" fmla="*/ 3525456 h 5092591"/>
              <a:gd name="connsiteX847" fmla="*/ 1275436 w 4546203"/>
              <a:gd name="connsiteY847" fmla="*/ 3518293 h 5092591"/>
              <a:gd name="connsiteX848" fmla="*/ 1236437 w 4546203"/>
              <a:gd name="connsiteY848" fmla="*/ 3478896 h 5092591"/>
              <a:gd name="connsiteX849" fmla="*/ 957074 w 4546203"/>
              <a:gd name="connsiteY849" fmla="*/ 3412836 h 5092591"/>
              <a:gd name="connsiteX850" fmla="*/ 922453 w 4546203"/>
              <a:gd name="connsiteY850" fmla="*/ 3436713 h 5092591"/>
              <a:gd name="connsiteX851" fmla="*/ 943146 w 4546203"/>
              <a:gd name="connsiteY851" fmla="*/ 3466958 h 5092591"/>
              <a:gd name="connsiteX852" fmla="*/ 977370 w 4546203"/>
              <a:gd name="connsiteY852" fmla="*/ 3442682 h 5092591"/>
              <a:gd name="connsiteX853" fmla="*/ 957074 w 4546203"/>
              <a:gd name="connsiteY853" fmla="*/ 3412836 h 5092591"/>
              <a:gd name="connsiteX854" fmla="*/ 3465366 w 4546203"/>
              <a:gd name="connsiteY854" fmla="*/ 3410050 h 5092591"/>
              <a:gd name="connsiteX855" fmla="*/ 3363092 w 4546203"/>
              <a:gd name="connsiteY855" fmla="*/ 3535405 h 5092591"/>
              <a:gd name="connsiteX856" fmla="*/ 3300613 w 4546203"/>
              <a:gd name="connsiteY856" fmla="*/ 3480090 h 5092591"/>
              <a:gd name="connsiteX857" fmla="*/ 3278726 w 4546203"/>
              <a:gd name="connsiteY857" fmla="*/ 3503967 h 5092591"/>
              <a:gd name="connsiteX858" fmla="*/ 3619373 w 4546203"/>
              <a:gd name="connsiteY858" fmla="*/ 3826706 h 5092591"/>
              <a:gd name="connsiteX859" fmla="*/ 3638475 w 4546203"/>
              <a:gd name="connsiteY859" fmla="*/ 3829094 h 5092591"/>
              <a:gd name="connsiteX860" fmla="*/ 3701351 w 4546203"/>
              <a:gd name="connsiteY860" fmla="*/ 3800043 h 5092591"/>
              <a:gd name="connsiteX861" fmla="*/ 3697372 w 4546203"/>
              <a:gd name="connsiteY861" fmla="*/ 3796064 h 5092591"/>
              <a:gd name="connsiteX862" fmla="*/ 3706922 w 4546203"/>
              <a:gd name="connsiteY862" fmla="*/ 3775370 h 5092591"/>
              <a:gd name="connsiteX863" fmla="*/ 3785319 w 4546203"/>
              <a:gd name="connsiteY863" fmla="*/ 3678270 h 5092591"/>
              <a:gd name="connsiteX864" fmla="*/ 3769799 w 4546203"/>
              <a:gd name="connsiteY864" fmla="*/ 3668719 h 5092591"/>
              <a:gd name="connsiteX865" fmla="*/ 3677474 w 4546203"/>
              <a:gd name="connsiteY865" fmla="*/ 3782135 h 5092591"/>
              <a:gd name="connsiteX866" fmla="*/ 3615393 w 4546203"/>
              <a:gd name="connsiteY866" fmla="*/ 3727218 h 5092591"/>
              <a:gd name="connsiteX867" fmla="*/ 3700555 w 4546203"/>
              <a:gd name="connsiteY867" fmla="*/ 3622159 h 5092591"/>
              <a:gd name="connsiteX868" fmla="*/ 3679464 w 4546203"/>
              <a:gd name="connsiteY868" fmla="*/ 3621363 h 5092591"/>
              <a:gd name="connsiteX869" fmla="*/ 3598679 w 4546203"/>
              <a:gd name="connsiteY869" fmla="*/ 3721647 h 5092591"/>
              <a:gd name="connsiteX870" fmla="*/ 3534211 w 4546203"/>
              <a:gd name="connsiteY870" fmla="*/ 3664740 h 5092591"/>
              <a:gd name="connsiteX871" fmla="*/ 3548936 w 4546203"/>
              <a:gd name="connsiteY871" fmla="*/ 3646434 h 5092591"/>
              <a:gd name="connsiteX872" fmla="*/ 3613802 w 4546203"/>
              <a:gd name="connsiteY872" fmla="*/ 3566048 h 5092591"/>
              <a:gd name="connsiteX873" fmla="*/ 3616587 w 4546203"/>
              <a:gd name="connsiteY873" fmla="*/ 3549732 h 5092591"/>
              <a:gd name="connsiteX874" fmla="*/ 3610618 w 4546203"/>
              <a:gd name="connsiteY874" fmla="*/ 3548936 h 5092591"/>
              <a:gd name="connsiteX875" fmla="*/ 3519089 w 4546203"/>
              <a:gd name="connsiteY875" fmla="*/ 3659566 h 5092591"/>
              <a:gd name="connsiteX876" fmla="*/ 3454621 w 4546203"/>
              <a:gd name="connsiteY876" fmla="*/ 3601863 h 5092591"/>
              <a:gd name="connsiteX877" fmla="*/ 3536997 w 4546203"/>
              <a:gd name="connsiteY877" fmla="*/ 3498794 h 5092591"/>
              <a:gd name="connsiteX878" fmla="*/ 3542568 w 4546203"/>
              <a:gd name="connsiteY878" fmla="*/ 3483274 h 5092591"/>
              <a:gd name="connsiteX879" fmla="*/ 3536997 w 4546203"/>
              <a:gd name="connsiteY879" fmla="*/ 3480886 h 5092591"/>
              <a:gd name="connsiteX880" fmla="*/ 3440693 w 4546203"/>
              <a:gd name="connsiteY880" fmla="*/ 3597884 h 5092591"/>
              <a:gd name="connsiteX881" fmla="*/ 3373837 w 4546203"/>
              <a:gd name="connsiteY881" fmla="*/ 3538191 h 5092591"/>
              <a:gd name="connsiteX882" fmla="*/ 3426366 w 4546203"/>
              <a:gd name="connsiteY882" fmla="*/ 3475315 h 5092591"/>
              <a:gd name="connsiteX883" fmla="*/ 3465366 w 4546203"/>
              <a:gd name="connsiteY883" fmla="*/ 3410050 h 5092591"/>
              <a:gd name="connsiteX884" fmla="*/ 1053777 w 4546203"/>
              <a:gd name="connsiteY884" fmla="*/ 3369459 h 5092591"/>
              <a:gd name="connsiteX885" fmla="*/ 1019155 w 4546203"/>
              <a:gd name="connsiteY885" fmla="*/ 3392938 h 5092591"/>
              <a:gd name="connsiteX886" fmla="*/ 1039053 w 4546203"/>
              <a:gd name="connsiteY886" fmla="*/ 3421193 h 5092591"/>
              <a:gd name="connsiteX887" fmla="*/ 1072879 w 4546203"/>
              <a:gd name="connsiteY887" fmla="*/ 3396520 h 5092591"/>
              <a:gd name="connsiteX888" fmla="*/ 1053777 w 4546203"/>
              <a:gd name="connsiteY888" fmla="*/ 3369459 h 5092591"/>
              <a:gd name="connsiteX889" fmla="*/ 3675484 w 4546203"/>
              <a:gd name="connsiteY889" fmla="*/ 3152177 h 5092591"/>
              <a:gd name="connsiteX890" fmla="*/ 3667127 w 4546203"/>
              <a:gd name="connsiteY890" fmla="*/ 3170085 h 5092591"/>
              <a:gd name="connsiteX891" fmla="*/ 3689412 w 4546203"/>
              <a:gd name="connsiteY891" fmla="*/ 3179636 h 5092591"/>
              <a:gd name="connsiteX892" fmla="*/ 3697769 w 4546203"/>
              <a:gd name="connsiteY892" fmla="*/ 3161330 h 5092591"/>
              <a:gd name="connsiteX893" fmla="*/ 3675484 w 4546203"/>
              <a:gd name="connsiteY893" fmla="*/ 3152177 h 5092591"/>
              <a:gd name="connsiteX894" fmla="*/ 784363 w 4546203"/>
              <a:gd name="connsiteY894" fmla="*/ 3125913 h 5092591"/>
              <a:gd name="connsiteX895" fmla="*/ 779190 w 4546203"/>
              <a:gd name="connsiteY895" fmla="*/ 3141831 h 5092591"/>
              <a:gd name="connsiteX896" fmla="*/ 820577 w 4546203"/>
              <a:gd name="connsiteY896" fmla="*/ 3236146 h 5092591"/>
              <a:gd name="connsiteX897" fmla="*/ 828934 w 4546203"/>
              <a:gd name="connsiteY897" fmla="*/ 3242115 h 5092591"/>
              <a:gd name="connsiteX898" fmla="*/ 831322 w 4546203"/>
              <a:gd name="connsiteY898" fmla="*/ 3232166 h 5092591"/>
              <a:gd name="connsiteX899" fmla="*/ 784363 w 4546203"/>
              <a:gd name="connsiteY899" fmla="*/ 3125913 h 5092591"/>
              <a:gd name="connsiteX900" fmla="*/ 3741146 w 4546203"/>
              <a:gd name="connsiteY900" fmla="*/ 3119943 h 5092591"/>
              <a:gd name="connsiteX901" fmla="*/ 3732789 w 4546203"/>
              <a:gd name="connsiteY901" fmla="*/ 3138647 h 5092591"/>
              <a:gd name="connsiteX902" fmla="*/ 3755871 w 4546203"/>
              <a:gd name="connsiteY902" fmla="*/ 3147800 h 5092591"/>
              <a:gd name="connsiteX903" fmla="*/ 3763034 w 4546203"/>
              <a:gd name="connsiteY903" fmla="*/ 3128300 h 5092591"/>
              <a:gd name="connsiteX904" fmla="*/ 3741146 w 4546203"/>
              <a:gd name="connsiteY904" fmla="*/ 3119943 h 5092591"/>
              <a:gd name="connsiteX905" fmla="*/ 828536 w 4546203"/>
              <a:gd name="connsiteY905" fmla="*/ 3115964 h 5092591"/>
              <a:gd name="connsiteX906" fmla="*/ 819781 w 4546203"/>
              <a:gd name="connsiteY906" fmla="*/ 3118352 h 5092591"/>
              <a:gd name="connsiteX907" fmla="*/ 855597 w 4546203"/>
              <a:gd name="connsiteY907" fmla="*/ 3207891 h 5092591"/>
              <a:gd name="connsiteX908" fmla="*/ 867137 w 4546203"/>
              <a:gd name="connsiteY908" fmla="*/ 3224207 h 5092591"/>
              <a:gd name="connsiteX909" fmla="*/ 873505 w 4546203"/>
              <a:gd name="connsiteY909" fmla="*/ 3219829 h 5092591"/>
              <a:gd name="connsiteX910" fmla="*/ 828536 w 4546203"/>
              <a:gd name="connsiteY910" fmla="*/ 3115964 h 5092591"/>
              <a:gd name="connsiteX911" fmla="*/ 3607335 w 4546203"/>
              <a:gd name="connsiteY911" fmla="*/ 3108154 h 5092591"/>
              <a:gd name="connsiteX912" fmla="*/ 3595894 w 4546203"/>
              <a:gd name="connsiteY912" fmla="*/ 3123923 h 5092591"/>
              <a:gd name="connsiteX913" fmla="*/ 3617383 w 4546203"/>
              <a:gd name="connsiteY913" fmla="*/ 3133076 h 5092591"/>
              <a:gd name="connsiteX914" fmla="*/ 3624148 w 4546203"/>
              <a:gd name="connsiteY914" fmla="*/ 3115964 h 5092591"/>
              <a:gd name="connsiteX915" fmla="*/ 3607335 w 4546203"/>
              <a:gd name="connsiteY915" fmla="*/ 3108154 h 5092591"/>
              <a:gd name="connsiteX916" fmla="*/ 903351 w 4546203"/>
              <a:gd name="connsiteY916" fmla="*/ 3093679 h 5092591"/>
              <a:gd name="connsiteX917" fmla="*/ 897382 w 4546203"/>
              <a:gd name="connsiteY917" fmla="*/ 3096464 h 5092591"/>
              <a:gd name="connsiteX918" fmla="*/ 986523 w 4546203"/>
              <a:gd name="connsiteY918" fmla="*/ 3279920 h 5092591"/>
              <a:gd name="connsiteX919" fmla="*/ 992492 w 4546203"/>
              <a:gd name="connsiteY919" fmla="*/ 3277135 h 5092591"/>
              <a:gd name="connsiteX920" fmla="*/ 903351 w 4546203"/>
              <a:gd name="connsiteY920" fmla="*/ 3093679 h 5092591"/>
              <a:gd name="connsiteX921" fmla="*/ 3796461 w 4546203"/>
              <a:gd name="connsiteY921" fmla="*/ 3085322 h 5092591"/>
              <a:gd name="connsiteX922" fmla="*/ 3790094 w 4546203"/>
              <a:gd name="connsiteY922" fmla="*/ 3106015 h 5092591"/>
              <a:gd name="connsiteX923" fmla="*/ 3812379 w 4546203"/>
              <a:gd name="connsiteY923" fmla="*/ 3113576 h 5092591"/>
              <a:gd name="connsiteX924" fmla="*/ 3819543 w 4546203"/>
              <a:gd name="connsiteY924" fmla="*/ 3093679 h 5092591"/>
              <a:gd name="connsiteX925" fmla="*/ 3796461 w 4546203"/>
              <a:gd name="connsiteY925" fmla="*/ 3085322 h 5092591"/>
              <a:gd name="connsiteX926" fmla="*/ 975778 w 4546203"/>
              <a:gd name="connsiteY926" fmla="*/ 3063036 h 5092591"/>
              <a:gd name="connsiteX927" fmla="*/ 969013 w 4546203"/>
              <a:gd name="connsiteY927" fmla="*/ 3066220 h 5092591"/>
              <a:gd name="connsiteX928" fmla="*/ 1037063 w 4546203"/>
              <a:gd name="connsiteY928" fmla="*/ 3215054 h 5092591"/>
              <a:gd name="connsiteX929" fmla="*/ 1013584 w 4546203"/>
              <a:gd name="connsiteY929" fmla="*/ 3227788 h 5092591"/>
              <a:gd name="connsiteX930" fmla="*/ 942748 w 4546203"/>
              <a:gd name="connsiteY930" fmla="*/ 3076169 h 5092591"/>
              <a:gd name="connsiteX931" fmla="*/ 936381 w 4546203"/>
              <a:gd name="connsiteY931" fmla="*/ 3079352 h 5092591"/>
              <a:gd name="connsiteX932" fmla="*/ 1023134 w 4546203"/>
              <a:gd name="connsiteY932" fmla="*/ 3261216 h 5092591"/>
              <a:gd name="connsiteX933" fmla="*/ 1060940 w 4546203"/>
              <a:gd name="connsiteY933" fmla="*/ 3238533 h 5092591"/>
              <a:gd name="connsiteX934" fmla="*/ 975778 w 4546203"/>
              <a:gd name="connsiteY934" fmla="*/ 3063036 h 5092591"/>
              <a:gd name="connsiteX935" fmla="*/ 734221 w 4546203"/>
              <a:gd name="connsiteY935" fmla="*/ 3062240 h 5092591"/>
              <a:gd name="connsiteX936" fmla="*/ 711538 w 4546203"/>
              <a:gd name="connsiteY936" fmla="*/ 3069801 h 5092591"/>
              <a:gd name="connsiteX937" fmla="*/ 719497 w 4546203"/>
              <a:gd name="connsiteY937" fmla="*/ 3089699 h 5092591"/>
              <a:gd name="connsiteX938" fmla="*/ 742180 w 4546203"/>
              <a:gd name="connsiteY938" fmla="*/ 3081342 h 5092591"/>
              <a:gd name="connsiteX939" fmla="*/ 734221 w 4546203"/>
              <a:gd name="connsiteY939" fmla="*/ 3062240 h 5092591"/>
              <a:gd name="connsiteX940" fmla="*/ 3673842 w 4546203"/>
              <a:gd name="connsiteY940" fmla="*/ 3042592 h 5092591"/>
              <a:gd name="connsiteX941" fmla="*/ 3663943 w 4546203"/>
              <a:gd name="connsiteY941" fmla="*/ 3059057 h 5092591"/>
              <a:gd name="connsiteX942" fmla="*/ 3685831 w 4546203"/>
              <a:gd name="connsiteY942" fmla="*/ 3067414 h 5092591"/>
              <a:gd name="connsiteX943" fmla="*/ 3691800 w 4546203"/>
              <a:gd name="connsiteY943" fmla="*/ 3049108 h 5092591"/>
              <a:gd name="connsiteX944" fmla="*/ 3673842 w 4546203"/>
              <a:gd name="connsiteY944" fmla="*/ 3042592 h 5092591"/>
              <a:gd name="connsiteX945" fmla="*/ 862760 w 4546203"/>
              <a:gd name="connsiteY945" fmla="*/ 3018466 h 5092591"/>
              <a:gd name="connsiteX946" fmla="*/ 840077 w 4546203"/>
              <a:gd name="connsiteY946" fmla="*/ 3027221 h 5092591"/>
              <a:gd name="connsiteX947" fmla="*/ 847638 w 4546203"/>
              <a:gd name="connsiteY947" fmla="*/ 3045129 h 5092591"/>
              <a:gd name="connsiteX948" fmla="*/ 869525 w 4546203"/>
              <a:gd name="connsiteY948" fmla="*/ 3036374 h 5092591"/>
              <a:gd name="connsiteX949" fmla="*/ 862760 w 4546203"/>
              <a:gd name="connsiteY949" fmla="*/ 3018466 h 5092591"/>
              <a:gd name="connsiteX950" fmla="*/ 755711 w 4546203"/>
              <a:gd name="connsiteY950" fmla="*/ 2994986 h 5092591"/>
              <a:gd name="connsiteX951" fmla="*/ 732630 w 4546203"/>
              <a:gd name="connsiteY951" fmla="*/ 3002548 h 5092591"/>
              <a:gd name="connsiteX952" fmla="*/ 739793 w 4546203"/>
              <a:gd name="connsiteY952" fmla="*/ 3022047 h 5092591"/>
              <a:gd name="connsiteX953" fmla="*/ 761680 w 4546203"/>
              <a:gd name="connsiteY953" fmla="*/ 3014884 h 5092591"/>
              <a:gd name="connsiteX954" fmla="*/ 755711 w 4546203"/>
              <a:gd name="connsiteY954" fmla="*/ 2994986 h 5092591"/>
              <a:gd name="connsiteX955" fmla="*/ 936182 w 4546203"/>
              <a:gd name="connsiteY955" fmla="*/ 2987376 h 5092591"/>
              <a:gd name="connsiteX956" fmla="*/ 916085 w 4546203"/>
              <a:gd name="connsiteY956" fmla="*/ 2994986 h 5092591"/>
              <a:gd name="connsiteX957" fmla="*/ 922453 w 4546203"/>
              <a:gd name="connsiteY957" fmla="*/ 3010905 h 5092591"/>
              <a:gd name="connsiteX958" fmla="*/ 943146 w 4546203"/>
              <a:gd name="connsiteY958" fmla="*/ 3003344 h 5092591"/>
              <a:gd name="connsiteX959" fmla="*/ 936182 w 4546203"/>
              <a:gd name="connsiteY959" fmla="*/ 2987376 h 5092591"/>
              <a:gd name="connsiteX960" fmla="*/ 695620 w 4546203"/>
              <a:gd name="connsiteY960" fmla="*/ 2958375 h 5092591"/>
              <a:gd name="connsiteX961" fmla="*/ 672937 w 4546203"/>
              <a:gd name="connsiteY961" fmla="*/ 2965538 h 5092591"/>
              <a:gd name="connsiteX962" fmla="*/ 679304 w 4546203"/>
              <a:gd name="connsiteY962" fmla="*/ 2985834 h 5092591"/>
              <a:gd name="connsiteX963" fmla="*/ 702783 w 4546203"/>
              <a:gd name="connsiteY963" fmla="*/ 2978272 h 5092591"/>
              <a:gd name="connsiteX964" fmla="*/ 695620 w 4546203"/>
              <a:gd name="connsiteY964" fmla="*/ 2958375 h 5092591"/>
              <a:gd name="connsiteX965" fmla="*/ 787149 w 4546203"/>
              <a:gd name="connsiteY965" fmla="*/ 2935294 h 5092591"/>
              <a:gd name="connsiteX966" fmla="*/ 766058 w 4546203"/>
              <a:gd name="connsiteY966" fmla="*/ 2941263 h 5092591"/>
              <a:gd name="connsiteX967" fmla="*/ 771231 w 4546203"/>
              <a:gd name="connsiteY967" fmla="*/ 2960365 h 5092591"/>
              <a:gd name="connsiteX968" fmla="*/ 787149 w 4546203"/>
              <a:gd name="connsiteY968" fmla="*/ 2935294 h 5092591"/>
              <a:gd name="connsiteX969" fmla="*/ 875096 w 4546203"/>
              <a:gd name="connsiteY969" fmla="*/ 2926141 h 5092591"/>
              <a:gd name="connsiteX970" fmla="*/ 852811 w 4546203"/>
              <a:gd name="connsiteY970" fmla="*/ 2932508 h 5092591"/>
              <a:gd name="connsiteX971" fmla="*/ 856791 w 4546203"/>
              <a:gd name="connsiteY971" fmla="*/ 2950814 h 5092591"/>
              <a:gd name="connsiteX972" fmla="*/ 880270 w 4546203"/>
              <a:gd name="connsiteY972" fmla="*/ 2944447 h 5092591"/>
              <a:gd name="connsiteX973" fmla="*/ 875096 w 4546203"/>
              <a:gd name="connsiteY973" fmla="*/ 2926141 h 5092591"/>
              <a:gd name="connsiteX974" fmla="*/ 3823920 w 4546203"/>
              <a:gd name="connsiteY974" fmla="*/ 2903060 h 5092591"/>
              <a:gd name="connsiteX975" fmla="*/ 3792084 w 4546203"/>
              <a:gd name="connsiteY975" fmla="*/ 3022047 h 5092591"/>
              <a:gd name="connsiteX976" fmla="*/ 3823920 w 4546203"/>
              <a:gd name="connsiteY976" fmla="*/ 2903060 h 5092591"/>
              <a:gd name="connsiteX977" fmla="*/ 3792880 w 4546203"/>
              <a:gd name="connsiteY977" fmla="*/ 2894305 h 5092591"/>
              <a:gd name="connsiteX978" fmla="*/ 3779748 w 4546203"/>
              <a:gd name="connsiteY978" fmla="*/ 2898682 h 5092591"/>
              <a:gd name="connsiteX979" fmla="*/ 3751493 w 4546203"/>
              <a:gd name="connsiteY979" fmla="*/ 3002150 h 5092591"/>
              <a:gd name="connsiteX980" fmla="*/ 3755075 w 4546203"/>
              <a:gd name="connsiteY980" fmla="*/ 3010507 h 5092591"/>
              <a:gd name="connsiteX981" fmla="*/ 3762238 w 4546203"/>
              <a:gd name="connsiteY981" fmla="*/ 3007721 h 5092591"/>
              <a:gd name="connsiteX982" fmla="*/ 3792880 w 4546203"/>
              <a:gd name="connsiteY982" fmla="*/ 2894305 h 5092591"/>
              <a:gd name="connsiteX983" fmla="*/ 3723238 w 4546203"/>
              <a:gd name="connsiteY983" fmla="*/ 2776909 h 5092591"/>
              <a:gd name="connsiteX984" fmla="*/ 3677872 w 4546203"/>
              <a:gd name="connsiteY984" fmla="*/ 2975089 h 5092591"/>
              <a:gd name="connsiteX985" fmla="*/ 3684239 w 4546203"/>
              <a:gd name="connsiteY985" fmla="*/ 2976681 h 5092591"/>
              <a:gd name="connsiteX986" fmla="*/ 3730004 w 4546203"/>
              <a:gd name="connsiteY986" fmla="*/ 2778899 h 5092591"/>
              <a:gd name="connsiteX987" fmla="*/ 3723238 w 4546203"/>
              <a:gd name="connsiteY987" fmla="*/ 2776909 h 5092591"/>
              <a:gd name="connsiteX988" fmla="*/ 3684239 w 4546203"/>
              <a:gd name="connsiteY988" fmla="*/ 2770144 h 5092591"/>
              <a:gd name="connsiteX989" fmla="*/ 3639270 w 4546203"/>
              <a:gd name="connsiteY989" fmla="*/ 2966334 h 5092591"/>
              <a:gd name="connsiteX990" fmla="*/ 3684239 w 4546203"/>
              <a:gd name="connsiteY990" fmla="*/ 2770144 h 5092591"/>
              <a:gd name="connsiteX991" fmla="*/ 3803227 w 4546203"/>
              <a:gd name="connsiteY991" fmla="*/ 2767358 h 5092591"/>
              <a:gd name="connsiteX992" fmla="*/ 3785319 w 4546203"/>
              <a:gd name="connsiteY992" fmla="*/ 2872019 h 5092591"/>
              <a:gd name="connsiteX993" fmla="*/ 3833869 w 4546203"/>
              <a:gd name="connsiteY993" fmla="*/ 2882366 h 5092591"/>
              <a:gd name="connsiteX994" fmla="*/ 3832675 w 4546203"/>
              <a:gd name="connsiteY994" fmla="*/ 2885152 h 5092591"/>
              <a:gd name="connsiteX995" fmla="*/ 3872868 w 4546203"/>
              <a:gd name="connsiteY995" fmla="*/ 2885152 h 5092591"/>
              <a:gd name="connsiteX996" fmla="*/ 3835461 w 4546203"/>
              <a:gd name="connsiteY996" fmla="*/ 3030802 h 5092591"/>
              <a:gd name="connsiteX997" fmla="*/ 3886001 w 4546203"/>
              <a:gd name="connsiteY997" fmla="*/ 3047516 h 5092591"/>
              <a:gd name="connsiteX998" fmla="*/ 3872868 w 4546203"/>
              <a:gd name="connsiteY998" fmla="*/ 3090495 h 5092591"/>
              <a:gd name="connsiteX999" fmla="*/ 3913062 w 4546203"/>
              <a:gd name="connsiteY999" fmla="*/ 3106015 h 5092591"/>
              <a:gd name="connsiteX1000" fmla="*/ 3859338 w 4546203"/>
              <a:gd name="connsiteY1000" fmla="*/ 3242513 h 5092591"/>
              <a:gd name="connsiteX1001" fmla="*/ 3819941 w 4546203"/>
              <a:gd name="connsiteY1001" fmla="*/ 3226197 h 5092591"/>
              <a:gd name="connsiteX1002" fmla="*/ 3798053 w 4546203"/>
              <a:gd name="connsiteY1002" fmla="*/ 3271961 h 5092591"/>
              <a:gd name="connsiteX1003" fmla="*/ 3526252 w 4546203"/>
              <a:gd name="connsiteY1003" fmla="*/ 3142627 h 5092591"/>
              <a:gd name="connsiteX1004" fmla="*/ 3509140 w 4546203"/>
              <a:gd name="connsiteY1004" fmla="*/ 3178044 h 5092591"/>
              <a:gd name="connsiteX1005" fmla="*/ 3582761 w 4546203"/>
              <a:gd name="connsiteY1005" fmla="*/ 3216646 h 5092591"/>
              <a:gd name="connsiteX1006" fmla="*/ 3501181 w 4546203"/>
              <a:gd name="connsiteY1006" fmla="*/ 3357123 h 5092591"/>
              <a:gd name="connsiteX1007" fmla="*/ 3507548 w 4546203"/>
              <a:gd name="connsiteY1007" fmla="*/ 3361102 h 5092591"/>
              <a:gd name="connsiteX1008" fmla="*/ 3588731 w 4546203"/>
              <a:gd name="connsiteY1008" fmla="*/ 3225799 h 5092591"/>
              <a:gd name="connsiteX1009" fmla="*/ 3668321 w 4546203"/>
              <a:gd name="connsiteY1009" fmla="*/ 3267186 h 5092591"/>
              <a:gd name="connsiteX1010" fmla="*/ 3592312 w 4546203"/>
              <a:gd name="connsiteY1010" fmla="*/ 3399306 h 5092591"/>
              <a:gd name="connsiteX1011" fmla="*/ 3596292 w 4546203"/>
              <a:gd name="connsiteY1011" fmla="*/ 3404081 h 5092591"/>
              <a:gd name="connsiteX1012" fmla="*/ 3609026 w 4546203"/>
              <a:gd name="connsiteY1012" fmla="*/ 3392938 h 5092591"/>
              <a:gd name="connsiteX1013" fmla="*/ 3677076 w 4546203"/>
              <a:gd name="connsiteY1013" fmla="*/ 3278328 h 5092591"/>
              <a:gd name="connsiteX1014" fmla="*/ 3754279 w 4546203"/>
              <a:gd name="connsiteY1014" fmla="*/ 3318919 h 5092591"/>
              <a:gd name="connsiteX1015" fmla="*/ 3687423 w 4546203"/>
              <a:gd name="connsiteY1015" fmla="*/ 3432734 h 5092591"/>
              <a:gd name="connsiteX1016" fmla="*/ 3693790 w 4546203"/>
              <a:gd name="connsiteY1016" fmla="*/ 3451437 h 5092591"/>
              <a:gd name="connsiteX1017" fmla="*/ 3764227 w 4546203"/>
              <a:gd name="connsiteY1017" fmla="*/ 3330858 h 5092591"/>
              <a:gd name="connsiteX1018" fmla="*/ 3839440 w 4546203"/>
              <a:gd name="connsiteY1018" fmla="*/ 3370653 h 5092591"/>
              <a:gd name="connsiteX1019" fmla="*/ 3767411 w 4546203"/>
              <a:gd name="connsiteY1019" fmla="*/ 3495212 h 5092591"/>
              <a:gd name="connsiteX1020" fmla="*/ 3780543 w 4546203"/>
              <a:gd name="connsiteY1020" fmla="*/ 3504763 h 5092591"/>
              <a:gd name="connsiteX1021" fmla="*/ 3851379 w 4546203"/>
              <a:gd name="connsiteY1021" fmla="*/ 3384183 h 5092591"/>
              <a:gd name="connsiteX1022" fmla="*/ 3924602 w 4546203"/>
              <a:gd name="connsiteY1022" fmla="*/ 3423183 h 5092591"/>
              <a:gd name="connsiteX1023" fmla="*/ 3849787 w 4546203"/>
              <a:gd name="connsiteY1023" fmla="*/ 3552517 h 5092591"/>
              <a:gd name="connsiteX1024" fmla="*/ 3864909 w 4546203"/>
              <a:gd name="connsiteY1024" fmla="*/ 3562466 h 5092591"/>
              <a:gd name="connsiteX1025" fmla="*/ 3937734 w 4546203"/>
              <a:gd name="connsiteY1025" fmla="*/ 3438305 h 5092591"/>
              <a:gd name="connsiteX1026" fmla="*/ 3992254 w 4546203"/>
              <a:gd name="connsiteY1026" fmla="*/ 3466560 h 5092591"/>
              <a:gd name="connsiteX1027" fmla="*/ 3803227 w 4546203"/>
              <a:gd name="connsiteY1027" fmla="*/ 2767358 h 5092591"/>
              <a:gd name="connsiteX1028" fmla="*/ 3645638 w 4546203"/>
              <a:gd name="connsiteY1028" fmla="*/ 2764970 h 5092591"/>
              <a:gd name="connsiteX1029" fmla="*/ 3602659 w 4546203"/>
              <a:gd name="connsiteY1029" fmla="*/ 2952406 h 5092591"/>
              <a:gd name="connsiteX1030" fmla="*/ 3645638 w 4546203"/>
              <a:gd name="connsiteY1030" fmla="*/ 2764970 h 5092591"/>
              <a:gd name="connsiteX1031" fmla="*/ 805057 w 4546203"/>
              <a:gd name="connsiteY1031" fmla="*/ 2683390 h 5092591"/>
              <a:gd name="connsiteX1032" fmla="*/ 798292 w 4546203"/>
              <a:gd name="connsiteY1032" fmla="*/ 2684186 h 5092591"/>
              <a:gd name="connsiteX1033" fmla="*/ 830924 w 4546203"/>
              <a:gd name="connsiteY1033" fmla="*/ 2885152 h 5092591"/>
              <a:gd name="connsiteX1034" fmla="*/ 837291 w 4546203"/>
              <a:gd name="connsiteY1034" fmla="*/ 2883958 h 5092591"/>
              <a:gd name="connsiteX1035" fmla="*/ 805057 w 4546203"/>
              <a:gd name="connsiteY1035" fmla="*/ 2683390 h 5092591"/>
              <a:gd name="connsiteX1036" fmla="*/ 844454 w 4546203"/>
              <a:gd name="connsiteY1036" fmla="*/ 2679808 h 5092591"/>
              <a:gd name="connsiteX1037" fmla="*/ 875892 w 4546203"/>
              <a:gd name="connsiteY1037" fmla="*/ 2875203 h 5092591"/>
              <a:gd name="connsiteX1038" fmla="*/ 844454 w 4546203"/>
              <a:gd name="connsiteY1038" fmla="*/ 2679808 h 5092591"/>
              <a:gd name="connsiteX1039" fmla="*/ 883055 w 4546203"/>
              <a:gd name="connsiteY1039" fmla="*/ 2676227 h 5092591"/>
              <a:gd name="connsiteX1040" fmla="*/ 913698 w 4546203"/>
              <a:gd name="connsiteY1040" fmla="*/ 2866448 h 5092591"/>
              <a:gd name="connsiteX1041" fmla="*/ 883055 w 4546203"/>
              <a:gd name="connsiteY1041" fmla="*/ 2676227 h 5092591"/>
              <a:gd name="connsiteX1042" fmla="*/ 3626138 w 4546203"/>
              <a:gd name="connsiteY1042" fmla="*/ 2225745 h 5092591"/>
              <a:gd name="connsiteX1043" fmla="*/ 3656780 w 4546203"/>
              <a:gd name="connsiteY1043" fmla="*/ 2415966 h 5092591"/>
              <a:gd name="connsiteX1044" fmla="*/ 3626138 w 4546203"/>
              <a:gd name="connsiteY1044" fmla="*/ 2225745 h 5092591"/>
              <a:gd name="connsiteX1045" fmla="*/ 3671107 w 4546203"/>
              <a:gd name="connsiteY1045" fmla="*/ 2215797 h 5092591"/>
              <a:gd name="connsiteX1046" fmla="*/ 3663943 w 4546203"/>
              <a:gd name="connsiteY1046" fmla="*/ 2216990 h 5092591"/>
              <a:gd name="connsiteX1047" fmla="*/ 3695382 w 4546203"/>
              <a:gd name="connsiteY1047" fmla="*/ 2412385 h 5092591"/>
              <a:gd name="connsiteX1048" fmla="*/ 3702545 w 4546203"/>
              <a:gd name="connsiteY1048" fmla="*/ 2411191 h 5092591"/>
              <a:gd name="connsiteX1049" fmla="*/ 3671107 w 4546203"/>
              <a:gd name="connsiteY1049" fmla="*/ 2215797 h 5092591"/>
              <a:gd name="connsiteX1050" fmla="*/ 3709310 w 4546203"/>
              <a:gd name="connsiteY1050" fmla="*/ 2207838 h 5092591"/>
              <a:gd name="connsiteX1051" fmla="*/ 3702545 w 4546203"/>
              <a:gd name="connsiteY1051" fmla="*/ 2208634 h 5092591"/>
              <a:gd name="connsiteX1052" fmla="*/ 3734779 w 4546203"/>
              <a:gd name="connsiteY1052" fmla="*/ 2409201 h 5092591"/>
              <a:gd name="connsiteX1053" fmla="*/ 3741544 w 4546203"/>
              <a:gd name="connsiteY1053" fmla="*/ 2408007 h 5092591"/>
              <a:gd name="connsiteX1054" fmla="*/ 3709310 w 4546203"/>
              <a:gd name="connsiteY1054" fmla="*/ 2207838 h 5092591"/>
              <a:gd name="connsiteX1055" fmla="*/ 3682647 w 4546203"/>
              <a:gd name="connsiteY1055" fmla="*/ 2141380 h 5092591"/>
              <a:gd name="connsiteX1056" fmla="*/ 3657576 w 4546203"/>
              <a:gd name="connsiteY1056" fmla="*/ 2148941 h 5092591"/>
              <a:gd name="connsiteX1057" fmla="*/ 3669117 w 4546203"/>
              <a:gd name="connsiteY1057" fmla="*/ 2164063 h 5092591"/>
              <a:gd name="connsiteX1058" fmla="*/ 3687821 w 4546203"/>
              <a:gd name="connsiteY1058" fmla="*/ 2159685 h 5092591"/>
              <a:gd name="connsiteX1059" fmla="*/ 3682647 w 4546203"/>
              <a:gd name="connsiteY1059" fmla="*/ 2141380 h 5092591"/>
              <a:gd name="connsiteX1060" fmla="*/ 930412 w 4546203"/>
              <a:gd name="connsiteY1060" fmla="*/ 2138594 h 5092591"/>
              <a:gd name="connsiteX1061" fmla="*/ 887433 w 4546203"/>
              <a:gd name="connsiteY1061" fmla="*/ 2326029 h 5092591"/>
              <a:gd name="connsiteX1062" fmla="*/ 894198 w 4546203"/>
              <a:gd name="connsiteY1062" fmla="*/ 2326825 h 5092591"/>
              <a:gd name="connsiteX1063" fmla="*/ 936779 w 4546203"/>
              <a:gd name="connsiteY1063" fmla="*/ 2140186 h 5092591"/>
              <a:gd name="connsiteX1064" fmla="*/ 930412 w 4546203"/>
              <a:gd name="connsiteY1064" fmla="*/ 2138594 h 5092591"/>
              <a:gd name="connsiteX1065" fmla="*/ 3768207 w 4546203"/>
              <a:gd name="connsiteY1065" fmla="*/ 2131033 h 5092591"/>
              <a:gd name="connsiteX1066" fmla="*/ 3744728 w 4546203"/>
              <a:gd name="connsiteY1066" fmla="*/ 2138594 h 5092591"/>
              <a:gd name="connsiteX1067" fmla="*/ 3751493 w 4546203"/>
              <a:gd name="connsiteY1067" fmla="*/ 2157696 h 5092591"/>
              <a:gd name="connsiteX1068" fmla="*/ 3773778 w 4546203"/>
              <a:gd name="connsiteY1068" fmla="*/ 2150532 h 5092591"/>
              <a:gd name="connsiteX1069" fmla="*/ 3768207 w 4546203"/>
              <a:gd name="connsiteY1069" fmla="*/ 2131033 h 5092591"/>
              <a:gd name="connsiteX1070" fmla="*/ 899769 w 4546203"/>
              <a:gd name="connsiteY1070" fmla="*/ 2128645 h 5092591"/>
              <a:gd name="connsiteX1071" fmla="*/ 855597 w 4546203"/>
              <a:gd name="connsiteY1071" fmla="*/ 2322050 h 5092591"/>
              <a:gd name="connsiteX1072" fmla="*/ 899769 w 4546203"/>
              <a:gd name="connsiteY1072" fmla="*/ 2128645 h 5092591"/>
              <a:gd name="connsiteX1073" fmla="*/ 855199 w 4546203"/>
              <a:gd name="connsiteY1073" fmla="*/ 2115911 h 5092591"/>
              <a:gd name="connsiteX1074" fmla="*/ 809832 w 4546203"/>
              <a:gd name="connsiteY1074" fmla="*/ 2313693 h 5092591"/>
              <a:gd name="connsiteX1075" fmla="*/ 816199 w 4546203"/>
              <a:gd name="connsiteY1075" fmla="*/ 2315285 h 5092591"/>
              <a:gd name="connsiteX1076" fmla="*/ 861566 w 4546203"/>
              <a:gd name="connsiteY1076" fmla="*/ 2117502 h 5092591"/>
              <a:gd name="connsiteX1077" fmla="*/ 855199 w 4546203"/>
              <a:gd name="connsiteY1077" fmla="*/ 2115911 h 5092591"/>
              <a:gd name="connsiteX1078" fmla="*/ 3860532 w 4546203"/>
              <a:gd name="connsiteY1078" fmla="*/ 2106758 h 5092591"/>
              <a:gd name="connsiteX1079" fmla="*/ 3837451 w 4546203"/>
              <a:gd name="connsiteY1079" fmla="*/ 2113125 h 5092591"/>
              <a:gd name="connsiteX1080" fmla="*/ 3843818 w 4546203"/>
              <a:gd name="connsiteY1080" fmla="*/ 2133420 h 5092591"/>
              <a:gd name="connsiteX1081" fmla="*/ 3867297 w 4546203"/>
              <a:gd name="connsiteY1081" fmla="*/ 2126655 h 5092591"/>
              <a:gd name="connsiteX1082" fmla="*/ 3860532 w 4546203"/>
              <a:gd name="connsiteY1082" fmla="*/ 2106758 h 5092591"/>
              <a:gd name="connsiteX1083" fmla="*/ 3617383 w 4546203"/>
              <a:gd name="connsiteY1083" fmla="*/ 2080891 h 5092591"/>
              <a:gd name="connsiteX1084" fmla="*/ 3591516 w 4546203"/>
              <a:gd name="connsiteY1084" fmla="*/ 2090840 h 5092591"/>
              <a:gd name="connsiteX1085" fmla="*/ 3607832 w 4546203"/>
              <a:gd name="connsiteY1085" fmla="*/ 2103574 h 5092591"/>
              <a:gd name="connsiteX1086" fmla="*/ 3624148 w 4546203"/>
              <a:gd name="connsiteY1086" fmla="*/ 2097605 h 5092591"/>
              <a:gd name="connsiteX1087" fmla="*/ 3617383 w 4546203"/>
              <a:gd name="connsiteY1087" fmla="*/ 2080891 h 5092591"/>
              <a:gd name="connsiteX1088" fmla="*/ 778394 w 4546203"/>
              <a:gd name="connsiteY1088" fmla="*/ 2080493 h 5092591"/>
              <a:gd name="connsiteX1089" fmla="*/ 747354 w 4546203"/>
              <a:gd name="connsiteY1089" fmla="*/ 2197491 h 5092591"/>
              <a:gd name="connsiteX1090" fmla="*/ 787945 w 4546203"/>
              <a:gd name="connsiteY1090" fmla="*/ 2091635 h 5092591"/>
              <a:gd name="connsiteX1091" fmla="*/ 778394 w 4546203"/>
              <a:gd name="connsiteY1091" fmla="*/ 2080493 h 5092591"/>
              <a:gd name="connsiteX1092" fmla="*/ 737405 w 4546203"/>
              <a:gd name="connsiteY1092" fmla="*/ 2071340 h 5092591"/>
              <a:gd name="connsiteX1093" fmla="*/ 707559 w 4546203"/>
              <a:gd name="connsiteY1093" fmla="*/ 2175205 h 5092591"/>
              <a:gd name="connsiteX1094" fmla="*/ 711140 w 4546203"/>
              <a:gd name="connsiteY1094" fmla="*/ 2187940 h 5092591"/>
              <a:gd name="connsiteX1095" fmla="*/ 716314 w 4546203"/>
              <a:gd name="connsiteY1095" fmla="*/ 2187144 h 5092591"/>
              <a:gd name="connsiteX1096" fmla="*/ 746956 w 4546203"/>
              <a:gd name="connsiteY1096" fmla="*/ 2074126 h 5092591"/>
              <a:gd name="connsiteX1097" fmla="*/ 737405 w 4546203"/>
              <a:gd name="connsiteY1097" fmla="*/ 2071340 h 5092591"/>
              <a:gd name="connsiteX1098" fmla="*/ 3800441 w 4546203"/>
              <a:gd name="connsiteY1098" fmla="*/ 2070146 h 5092591"/>
              <a:gd name="connsiteX1099" fmla="*/ 3776962 w 4546203"/>
              <a:gd name="connsiteY1099" fmla="*/ 2077309 h 5092591"/>
              <a:gd name="connsiteX1100" fmla="*/ 3784125 w 4546203"/>
              <a:gd name="connsiteY1100" fmla="*/ 2097207 h 5092591"/>
              <a:gd name="connsiteX1101" fmla="*/ 3806410 w 4546203"/>
              <a:gd name="connsiteY1101" fmla="*/ 2089646 h 5092591"/>
              <a:gd name="connsiteX1102" fmla="*/ 3800441 w 4546203"/>
              <a:gd name="connsiteY1102" fmla="*/ 2070146 h 5092591"/>
              <a:gd name="connsiteX1103" fmla="*/ 3692994 w 4546203"/>
              <a:gd name="connsiteY1103" fmla="*/ 2047065 h 5092591"/>
              <a:gd name="connsiteX1104" fmla="*/ 3671107 w 4546203"/>
              <a:gd name="connsiteY1104" fmla="*/ 2055422 h 5092591"/>
              <a:gd name="connsiteX1105" fmla="*/ 3677474 w 4546203"/>
              <a:gd name="connsiteY1105" fmla="*/ 2073728 h 5092591"/>
              <a:gd name="connsiteX1106" fmla="*/ 3700555 w 4546203"/>
              <a:gd name="connsiteY1106" fmla="*/ 2065769 h 5092591"/>
              <a:gd name="connsiteX1107" fmla="*/ 3692994 w 4546203"/>
              <a:gd name="connsiteY1107" fmla="*/ 2047065 h 5092591"/>
              <a:gd name="connsiteX1108" fmla="*/ 854005 w 4546203"/>
              <a:gd name="connsiteY1108" fmla="*/ 2025178 h 5092591"/>
              <a:gd name="connsiteX1109" fmla="*/ 847638 w 4546203"/>
              <a:gd name="connsiteY1109" fmla="*/ 2043881 h 5092591"/>
              <a:gd name="connsiteX1110" fmla="*/ 870321 w 4546203"/>
              <a:gd name="connsiteY1110" fmla="*/ 2051442 h 5092591"/>
              <a:gd name="connsiteX1111" fmla="*/ 876688 w 4546203"/>
              <a:gd name="connsiteY1111" fmla="*/ 2033137 h 5092591"/>
              <a:gd name="connsiteX1112" fmla="*/ 854005 w 4546203"/>
              <a:gd name="connsiteY1112" fmla="*/ 2025178 h 5092591"/>
              <a:gd name="connsiteX1113" fmla="*/ 3819941 w 4546203"/>
              <a:gd name="connsiteY1113" fmla="*/ 2002494 h 5092591"/>
              <a:gd name="connsiteX1114" fmla="*/ 3797655 w 4546203"/>
              <a:gd name="connsiteY1114" fmla="*/ 2010851 h 5092591"/>
              <a:gd name="connsiteX1115" fmla="*/ 3806410 w 4546203"/>
              <a:gd name="connsiteY1115" fmla="*/ 2030749 h 5092591"/>
              <a:gd name="connsiteX1116" fmla="*/ 3828298 w 4546203"/>
              <a:gd name="connsiteY1116" fmla="*/ 2021994 h 5092591"/>
              <a:gd name="connsiteX1117" fmla="*/ 3819941 w 4546203"/>
              <a:gd name="connsiteY1117" fmla="*/ 2002494 h 5092591"/>
              <a:gd name="connsiteX1118" fmla="*/ 727058 w 4546203"/>
              <a:gd name="connsiteY1118" fmla="*/ 1979015 h 5092591"/>
              <a:gd name="connsiteX1119" fmla="*/ 720691 w 4546203"/>
              <a:gd name="connsiteY1119" fmla="*/ 1999311 h 5092591"/>
              <a:gd name="connsiteX1120" fmla="*/ 742976 w 4546203"/>
              <a:gd name="connsiteY1120" fmla="*/ 2006474 h 5092591"/>
              <a:gd name="connsiteX1121" fmla="*/ 750537 w 4546203"/>
              <a:gd name="connsiteY1121" fmla="*/ 1986576 h 5092591"/>
              <a:gd name="connsiteX1122" fmla="*/ 727058 w 4546203"/>
              <a:gd name="connsiteY1122" fmla="*/ 1979015 h 5092591"/>
              <a:gd name="connsiteX1123" fmla="*/ 922851 w 4546203"/>
              <a:gd name="connsiteY1123" fmla="*/ 1959118 h 5092591"/>
              <a:gd name="connsiteX1124" fmla="*/ 916085 w 4546203"/>
              <a:gd name="connsiteY1124" fmla="*/ 1975036 h 5092591"/>
              <a:gd name="connsiteX1125" fmla="*/ 943146 w 4546203"/>
              <a:gd name="connsiteY1125" fmla="*/ 1968270 h 5092591"/>
              <a:gd name="connsiteX1126" fmla="*/ 922851 w 4546203"/>
              <a:gd name="connsiteY1126" fmla="*/ 1959118 h 5092591"/>
              <a:gd name="connsiteX1127" fmla="*/ 784363 w 4546203"/>
              <a:gd name="connsiteY1127" fmla="*/ 1944393 h 5092591"/>
              <a:gd name="connsiteX1128" fmla="*/ 776802 w 4546203"/>
              <a:gd name="connsiteY1128" fmla="*/ 1963893 h 5092591"/>
              <a:gd name="connsiteX1129" fmla="*/ 799087 w 4546203"/>
              <a:gd name="connsiteY1129" fmla="*/ 1972648 h 5092591"/>
              <a:gd name="connsiteX1130" fmla="*/ 806649 w 4546203"/>
              <a:gd name="connsiteY1130" fmla="*/ 1953546 h 5092591"/>
              <a:gd name="connsiteX1131" fmla="*/ 784363 w 4546203"/>
              <a:gd name="connsiteY1131" fmla="*/ 1944393 h 5092591"/>
              <a:gd name="connsiteX1132" fmla="*/ 850423 w 4546203"/>
              <a:gd name="connsiteY1132" fmla="*/ 1912159 h 5092591"/>
              <a:gd name="connsiteX1133" fmla="*/ 842066 w 4546203"/>
              <a:gd name="connsiteY1133" fmla="*/ 1930863 h 5092591"/>
              <a:gd name="connsiteX1134" fmla="*/ 865148 w 4546203"/>
              <a:gd name="connsiteY1134" fmla="*/ 1939618 h 5092591"/>
              <a:gd name="connsiteX1135" fmla="*/ 872311 w 4546203"/>
              <a:gd name="connsiteY1135" fmla="*/ 1921710 h 5092591"/>
              <a:gd name="connsiteX1136" fmla="*/ 850423 w 4546203"/>
              <a:gd name="connsiteY1136" fmla="*/ 1912159 h 5092591"/>
              <a:gd name="connsiteX1137" fmla="*/ 3665933 w 4546203"/>
              <a:gd name="connsiteY1137" fmla="*/ 1871568 h 5092591"/>
              <a:gd name="connsiteX1138" fmla="*/ 3711698 w 4546203"/>
              <a:gd name="connsiteY1138" fmla="*/ 1976229 h 5092591"/>
              <a:gd name="connsiteX1139" fmla="*/ 3718463 w 4546203"/>
              <a:gd name="connsiteY1139" fmla="*/ 1975434 h 5092591"/>
              <a:gd name="connsiteX1140" fmla="*/ 3717269 w 4546203"/>
              <a:gd name="connsiteY1140" fmla="*/ 1959913 h 5092591"/>
              <a:gd name="connsiteX1141" fmla="*/ 3665933 w 4546203"/>
              <a:gd name="connsiteY1141" fmla="*/ 1871568 h 5092591"/>
              <a:gd name="connsiteX1142" fmla="*/ 3709708 w 4546203"/>
              <a:gd name="connsiteY1142" fmla="*/ 1850875 h 5092591"/>
              <a:gd name="connsiteX1143" fmla="*/ 3708514 w 4546203"/>
              <a:gd name="connsiteY1143" fmla="*/ 1859630 h 5092591"/>
              <a:gd name="connsiteX1144" fmla="*/ 3754676 w 4546203"/>
              <a:gd name="connsiteY1144" fmla="*/ 1963495 h 5092591"/>
              <a:gd name="connsiteX1145" fmla="*/ 3761840 w 4546203"/>
              <a:gd name="connsiteY1145" fmla="*/ 1954740 h 5092591"/>
              <a:gd name="connsiteX1146" fmla="*/ 3718065 w 4546203"/>
              <a:gd name="connsiteY1146" fmla="*/ 1852864 h 5092591"/>
              <a:gd name="connsiteX1147" fmla="*/ 3709708 w 4546203"/>
              <a:gd name="connsiteY1147" fmla="*/ 1850875 h 5092591"/>
              <a:gd name="connsiteX1148" fmla="*/ 3516701 w 4546203"/>
              <a:gd name="connsiteY1148" fmla="*/ 1831375 h 5092591"/>
              <a:gd name="connsiteX1149" fmla="*/ 3478896 w 4546203"/>
              <a:gd name="connsiteY1149" fmla="*/ 1853660 h 5092591"/>
              <a:gd name="connsiteX1150" fmla="*/ 3564058 w 4546203"/>
              <a:gd name="connsiteY1150" fmla="*/ 2028759 h 5092591"/>
              <a:gd name="connsiteX1151" fmla="*/ 3570823 w 4546203"/>
              <a:gd name="connsiteY1151" fmla="*/ 2025576 h 5092591"/>
              <a:gd name="connsiteX1152" fmla="*/ 3502375 w 4546203"/>
              <a:gd name="connsiteY1152" fmla="*/ 1877139 h 5092591"/>
              <a:gd name="connsiteX1153" fmla="*/ 3525854 w 4546203"/>
              <a:gd name="connsiteY1153" fmla="*/ 1864803 h 5092591"/>
              <a:gd name="connsiteX1154" fmla="*/ 3597088 w 4546203"/>
              <a:gd name="connsiteY1154" fmla="*/ 2016025 h 5092591"/>
              <a:gd name="connsiteX1155" fmla="*/ 3603455 w 4546203"/>
              <a:gd name="connsiteY1155" fmla="*/ 2012841 h 5092591"/>
              <a:gd name="connsiteX1156" fmla="*/ 3516701 w 4546203"/>
              <a:gd name="connsiteY1156" fmla="*/ 1831375 h 5092591"/>
              <a:gd name="connsiteX1157" fmla="*/ 3553711 w 4546203"/>
              <a:gd name="connsiteY1157" fmla="*/ 1812671 h 5092591"/>
              <a:gd name="connsiteX1158" fmla="*/ 3547344 w 4546203"/>
              <a:gd name="connsiteY1158" fmla="*/ 1815457 h 5092591"/>
              <a:gd name="connsiteX1159" fmla="*/ 3636485 w 4546203"/>
              <a:gd name="connsiteY1159" fmla="*/ 1999311 h 5092591"/>
              <a:gd name="connsiteX1160" fmla="*/ 3642454 w 4546203"/>
              <a:gd name="connsiteY1160" fmla="*/ 1996525 h 5092591"/>
              <a:gd name="connsiteX1161" fmla="*/ 3553711 w 4546203"/>
              <a:gd name="connsiteY1161" fmla="*/ 1812671 h 5092591"/>
              <a:gd name="connsiteX1162" fmla="*/ 3500783 w 4546203"/>
              <a:gd name="connsiteY1162" fmla="*/ 1671000 h 5092591"/>
              <a:gd name="connsiteX1163" fmla="*/ 3466559 w 4546203"/>
              <a:gd name="connsiteY1163" fmla="*/ 1695275 h 5092591"/>
              <a:gd name="connsiteX1164" fmla="*/ 3486457 w 4546203"/>
              <a:gd name="connsiteY1164" fmla="*/ 1722734 h 5092591"/>
              <a:gd name="connsiteX1165" fmla="*/ 3520681 w 4546203"/>
              <a:gd name="connsiteY1165" fmla="*/ 1699255 h 5092591"/>
              <a:gd name="connsiteX1166" fmla="*/ 3500783 w 4546203"/>
              <a:gd name="connsiteY1166" fmla="*/ 1671000 h 5092591"/>
              <a:gd name="connsiteX1167" fmla="*/ 3596690 w 4546203"/>
              <a:gd name="connsiteY1167" fmla="*/ 1625236 h 5092591"/>
              <a:gd name="connsiteX1168" fmla="*/ 3562864 w 4546203"/>
              <a:gd name="connsiteY1168" fmla="*/ 1649511 h 5092591"/>
              <a:gd name="connsiteX1169" fmla="*/ 3583159 w 4546203"/>
              <a:gd name="connsiteY1169" fmla="*/ 1678959 h 5092591"/>
              <a:gd name="connsiteX1170" fmla="*/ 3617781 w 4546203"/>
              <a:gd name="connsiteY1170" fmla="*/ 1655878 h 5092591"/>
              <a:gd name="connsiteX1171" fmla="*/ 3596690 w 4546203"/>
              <a:gd name="connsiteY1171" fmla="*/ 1625236 h 5092591"/>
              <a:gd name="connsiteX1172" fmla="*/ 3271165 w 4546203"/>
              <a:gd name="connsiteY1172" fmla="*/ 1567135 h 5092591"/>
              <a:gd name="connsiteX1173" fmla="*/ 3264400 w 4546203"/>
              <a:gd name="connsiteY1173" fmla="*/ 1573502 h 5092591"/>
              <a:gd name="connsiteX1174" fmla="*/ 3302603 w 4546203"/>
              <a:gd name="connsiteY1174" fmla="*/ 1612899 h 5092591"/>
              <a:gd name="connsiteX1175" fmla="*/ 3308970 w 4546203"/>
              <a:gd name="connsiteY1175" fmla="*/ 1606930 h 5092591"/>
              <a:gd name="connsiteX1176" fmla="*/ 3271165 w 4546203"/>
              <a:gd name="connsiteY1176" fmla="*/ 1567135 h 5092591"/>
              <a:gd name="connsiteX1177" fmla="*/ 3471335 w 4546203"/>
              <a:gd name="connsiteY1177" fmla="*/ 1554002 h 5092591"/>
              <a:gd name="connsiteX1178" fmla="*/ 3439101 w 4546203"/>
              <a:gd name="connsiteY1178" fmla="*/ 1581063 h 5092591"/>
              <a:gd name="connsiteX1179" fmla="*/ 3460988 w 4546203"/>
              <a:gd name="connsiteY1179" fmla="*/ 1608124 h 5092591"/>
              <a:gd name="connsiteX1180" fmla="*/ 3493620 w 4546203"/>
              <a:gd name="connsiteY1180" fmla="*/ 1581461 h 5092591"/>
              <a:gd name="connsiteX1181" fmla="*/ 3471335 w 4546203"/>
              <a:gd name="connsiteY1181" fmla="*/ 1554002 h 5092591"/>
              <a:gd name="connsiteX1182" fmla="*/ 674926 w 4546203"/>
              <a:gd name="connsiteY1182" fmla="*/ 1529329 h 5092591"/>
              <a:gd name="connsiteX1183" fmla="*/ 601703 w 4546203"/>
              <a:gd name="connsiteY1183" fmla="*/ 1653093 h 5092591"/>
              <a:gd name="connsiteX1184" fmla="*/ 546388 w 4546203"/>
              <a:gd name="connsiteY1184" fmla="*/ 1624042 h 5092591"/>
              <a:gd name="connsiteX1185" fmla="*/ 537235 w 4546203"/>
              <a:gd name="connsiteY1185" fmla="*/ 1645133 h 5092591"/>
              <a:gd name="connsiteX1186" fmla="*/ 499430 w 4546203"/>
              <a:gd name="connsiteY1186" fmla="*/ 1969066 h 5092591"/>
              <a:gd name="connsiteX1187" fmla="*/ 711936 w 4546203"/>
              <a:gd name="connsiteY1187" fmla="*/ 2311703 h 5092591"/>
              <a:gd name="connsiteX1188" fmla="*/ 735813 w 4546203"/>
              <a:gd name="connsiteY1188" fmla="*/ 2326029 h 5092591"/>
              <a:gd name="connsiteX1189" fmla="*/ 756507 w 4546203"/>
              <a:gd name="connsiteY1189" fmla="*/ 2208634 h 5092591"/>
              <a:gd name="connsiteX1190" fmla="*/ 710344 w 4546203"/>
              <a:gd name="connsiteY1190" fmla="*/ 2205848 h 5092591"/>
              <a:gd name="connsiteX1191" fmla="*/ 667365 w 4546203"/>
              <a:gd name="connsiteY1191" fmla="*/ 2205848 h 5092591"/>
              <a:gd name="connsiteX1192" fmla="*/ 704773 w 4546203"/>
              <a:gd name="connsiteY1192" fmla="*/ 2060595 h 5092591"/>
              <a:gd name="connsiteX1193" fmla="*/ 654233 w 4546203"/>
              <a:gd name="connsiteY1193" fmla="*/ 2043483 h 5092591"/>
              <a:gd name="connsiteX1194" fmla="*/ 667365 w 4546203"/>
              <a:gd name="connsiteY1194" fmla="*/ 2000107 h 5092591"/>
              <a:gd name="connsiteX1195" fmla="*/ 627172 w 4546203"/>
              <a:gd name="connsiteY1195" fmla="*/ 1985382 h 5092591"/>
              <a:gd name="connsiteX1196" fmla="*/ 680498 w 4546203"/>
              <a:gd name="connsiteY1196" fmla="*/ 1848487 h 5092591"/>
              <a:gd name="connsiteX1197" fmla="*/ 719497 w 4546203"/>
              <a:gd name="connsiteY1197" fmla="*/ 1864803 h 5092591"/>
              <a:gd name="connsiteX1198" fmla="*/ 741782 w 4546203"/>
              <a:gd name="connsiteY1198" fmla="*/ 1819436 h 5092591"/>
              <a:gd name="connsiteX1199" fmla="*/ 1012788 w 4546203"/>
              <a:gd name="connsiteY1199" fmla="*/ 1948373 h 5092591"/>
              <a:gd name="connsiteX1200" fmla="*/ 1029900 w 4546203"/>
              <a:gd name="connsiteY1200" fmla="*/ 1912557 h 5092591"/>
              <a:gd name="connsiteX1201" fmla="*/ 956278 w 4546203"/>
              <a:gd name="connsiteY1201" fmla="*/ 1874354 h 5092591"/>
              <a:gd name="connsiteX1202" fmla="*/ 1037859 w 4546203"/>
              <a:gd name="connsiteY1202" fmla="*/ 1733479 h 5092591"/>
              <a:gd name="connsiteX1203" fmla="*/ 1031094 w 4546203"/>
              <a:gd name="connsiteY1203" fmla="*/ 1729499 h 5092591"/>
              <a:gd name="connsiteX1204" fmla="*/ 950309 w 4546203"/>
              <a:gd name="connsiteY1204" fmla="*/ 1865201 h 5092591"/>
              <a:gd name="connsiteX1205" fmla="*/ 870321 w 4546203"/>
              <a:gd name="connsiteY1205" fmla="*/ 1823814 h 5092591"/>
              <a:gd name="connsiteX1206" fmla="*/ 946728 w 4546203"/>
              <a:gd name="connsiteY1206" fmla="*/ 1691296 h 5092591"/>
              <a:gd name="connsiteX1207" fmla="*/ 942350 w 4546203"/>
              <a:gd name="connsiteY1207" fmla="*/ 1686520 h 5092591"/>
              <a:gd name="connsiteX1208" fmla="*/ 930412 w 4546203"/>
              <a:gd name="connsiteY1208" fmla="*/ 1696867 h 5092591"/>
              <a:gd name="connsiteX1209" fmla="*/ 861566 w 4546203"/>
              <a:gd name="connsiteY1209" fmla="*/ 1812671 h 5092591"/>
              <a:gd name="connsiteX1210" fmla="*/ 785955 w 4546203"/>
              <a:gd name="connsiteY1210" fmla="*/ 1773274 h 5092591"/>
              <a:gd name="connsiteX1211" fmla="*/ 795904 w 4546203"/>
              <a:gd name="connsiteY1211" fmla="*/ 1754172 h 5092591"/>
              <a:gd name="connsiteX1212" fmla="*/ 852413 w 4546203"/>
              <a:gd name="connsiteY1212" fmla="*/ 1655878 h 5092591"/>
              <a:gd name="connsiteX1213" fmla="*/ 852413 w 4546203"/>
              <a:gd name="connsiteY1213" fmla="*/ 1641552 h 5092591"/>
              <a:gd name="connsiteX1214" fmla="*/ 840872 w 4546203"/>
              <a:gd name="connsiteY1214" fmla="*/ 1648715 h 5092591"/>
              <a:gd name="connsiteX1215" fmla="*/ 833311 w 4546203"/>
              <a:gd name="connsiteY1215" fmla="*/ 1660256 h 5092591"/>
              <a:gd name="connsiteX1216" fmla="*/ 774812 w 4546203"/>
              <a:gd name="connsiteY1216" fmla="*/ 1760142 h 5092591"/>
              <a:gd name="connsiteX1217" fmla="*/ 699202 w 4546203"/>
              <a:gd name="connsiteY1217" fmla="*/ 1720346 h 5092591"/>
              <a:gd name="connsiteX1218" fmla="*/ 766058 w 4546203"/>
              <a:gd name="connsiteY1218" fmla="*/ 1606930 h 5092591"/>
              <a:gd name="connsiteX1219" fmla="*/ 756905 w 4546203"/>
              <a:gd name="connsiteY1219" fmla="*/ 1589420 h 5092591"/>
              <a:gd name="connsiteX1220" fmla="*/ 687661 w 4546203"/>
              <a:gd name="connsiteY1220" fmla="*/ 1707214 h 5092591"/>
              <a:gd name="connsiteX1221" fmla="*/ 614836 w 4546203"/>
              <a:gd name="connsiteY1221" fmla="*/ 1668215 h 5092591"/>
              <a:gd name="connsiteX1222" fmla="*/ 689651 w 4546203"/>
              <a:gd name="connsiteY1222" fmla="*/ 1539278 h 5092591"/>
              <a:gd name="connsiteX1223" fmla="*/ 674926 w 4546203"/>
              <a:gd name="connsiteY1223" fmla="*/ 1529329 h 5092591"/>
              <a:gd name="connsiteX1224" fmla="*/ 3598679 w 4546203"/>
              <a:gd name="connsiteY1224" fmla="*/ 1527340 h 5092591"/>
              <a:gd name="connsiteX1225" fmla="*/ 3566047 w 4546203"/>
              <a:gd name="connsiteY1225" fmla="*/ 1552809 h 5092591"/>
              <a:gd name="connsiteX1226" fmla="*/ 3588731 w 4546203"/>
              <a:gd name="connsiteY1226" fmla="*/ 1583053 h 5092591"/>
              <a:gd name="connsiteX1227" fmla="*/ 3622159 w 4546203"/>
              <a:gd name="connsiteY1227" fmla="*/ 1557584 h 5092591"/>
              <a:gd name="connsiteX1228" fmla="*/ 3598679 w 4546203"/>
              <a:gd name="connsiteY1228" fmla="*/ 1527340 h 5092591"/>
              <a:gd name="connsiteX1229" fmla="*/ 1238426 w 4546203"/>
              <a:gd name="connsiteY1229" fmla="*/ 1470433 h 5092591"/>
              <a:gd name="connsiteX1230" fmla="*/ 1213355 w 4546203"/>
              <a:gd name="connsiteY1230" fmla="*/ 1498289 h 5092591"/>
              <a:gd name="connsiteX1231" fmla="*/ 1236437 w 4546203"/>
              <a:gd name="connsiteY1231" fmla="*/ 1517391 h 5092591"/>
              <a:gd name="connsiteX1232" fmla="*/ 1260712 w 4546203"/>
              <a:gd name="connsiteY1232" fmla="*/ 1489932 h 5092591"/>
              <a:gd name="connsiteX1233" fmla="*/ 1238426 w 4546203"/>
              <a:gd name="connsiteY1233" fmla="*/ 1470433 h 5092591"/>
              <a:gd name="connsiteX1234" fmla="*/ 3599873 w 4546203"/>
              <a:gd name="connsiteY1234" fmla="*/ 1447749 h 5092591"/>
              <a:gd name="connsiteX1235" fmla="*/ 3567639 w 4546203"/>
              <a:gd name="connsiteY1235" fmla="*/ 1474412 h 5092591"/>
              <a:gd name="connsiteX1236" fmla="*/ 3591914 w 4546203"/>
              <a:gd name="connsiteY1236" fmla="*/ 1504258 h 5092591"/>
              <a:gd name="connsiteX1237" fmla="*/ 3624546 w 4546203"/>
              <a:gd name="connsiteY1237" fmla="*/ 1478392 h 5092591"/>
              <a:gd name="connsiteX1238" fmla="*/ 3599873 w 4546203"/>
              <a:gd name="connsiteY1238" fmla="*/ 1447749 h 5092591"/>
              <a:gd name="connsiteX1239" fmla="*/ 1199029 w 4546203"/>
              <a:gd name="connsiteY1239" fmla="*/ 1428648 h 5092591"/>
              <a:gd name="connsiteX1240" fmla="*/ 1171173 w 4546203"/>
              <a:gd name="connsiteY1240" fmla="*/ 1451331 h 5092591"/>
              <a:gd name="connsiteX1241" fmla="*/ 1195050 w 4546203"/>
              <a:gd name="connsiteY1241" fmla="*/ 1478392 h 5092591"/>
              <a:gd name="connsiteX1242" fmla="*/ 1224100 w 4546203"/>
              <a:gd name="connsiteY1242" fmla="*/ 1451729 h 5092591"/>
              <a:gd name="connsiteX1243" fmla="*/ 1199029 w 4546203"/>
              <a:gd name="connsiteY1243" fmla="*/ 1428648 h 5092591"/>
              <a:gd name="connsiteX1244" fmla="*/ 2320068 w 4546203"/>
              <a:gd name="connsiteY1244" fmla="*/ 1391331 h 5092591"/>
              <a:gd name="connsiteX1245" fmla="*/ 1854058 w 4546203"/>
              <a:gd name="connsiteY1245" fmla="*/ 1462871 h 5092591"/>
              <a:gd name="connsiteX1246" fmla="*/ 1206192 w 4546203"/>
              <a:gd name="connsiteY1246" fmla="*/ 2059799 h 5092591"/>
              <a:gd name="connsiteX1247" fmla="*/ 1138541 w 4546203"/>
              <a:gd name="connsiteY1247" fmla="*/ 2818296 h 5092591"/>
              <a:gd name="connsiteX1248" fmla="*/ 1487544 w 4546203"/>
              <a:gd name="connsiteY1248" fmla="*/ 3421591 h 5092591"/>
              <a:gd name="connsiteX1249" fmla="*/ 2232510 w 4546203"/>
              <a:gd name="connsiteY1249" fmla="*/ 3699760 h 5092591"/>
              <a:gd name="connsiteX1250" fmla="*/ 2608177 w 4546203"/>
              <a:gd name="connsiteY1250" fmla="*/ 3651607 h 5092591"/>
              <a:gd name="connsiteX1251" fmla="*/ 3310164 w 4546203"/>
              <a:gd name="connsiteY1251" fmla="*/ 3078159 h 5092591"/>
              <a:gd name="connsiteX1252" fmla="*/ 3402091 w 4546203"/>
              <a:gd name="connsiteY1252" fmla="*/ 2279469 h 5092591"/>
              <a:gd name="connsiteX1253" fmla="*/ 3032394 w 4546203"/>
              <a:gd name="connsiteY1253" fmla="*/ 1662245 h 5092591"/>
              <a:gd name="connsiteX1254" fmla="*/ 2320068 w 4546203"/>
              <a:gd name="connsiteY1254" fmla="*/ 1391331 h 5092591"/>
              <a:gd name="connsiteX1255" fmla="*/ 3350357 w 4546203"/>
              <a:gd name="connsiteY1255" fmla="*/ 1378904 h 5092591"/>
              <a:gd name="connsiteX1256" fmla="*/ 3316531 w 4546203"/>
              <a:gd name="connsiteY1256" fmla="*/ 1417107 h 5092591"/>
              <a:gd name="connsiteX1257" fmla="*/ 3345184 w 4546203"/>
              <a:gd name="connsiteY1257" fmla="*/ 1443770 h 5092591"/>
              <a:gd name="connsiteX1258" fmla="*/ 3379806 w 4546203"/>
              <a:gd name="connsiteY1258" fmla="*/ 1411138 h 5092591"/>
              <a:gd name="connsiteX1259" fmla="*/ 3350357 w 4546203"/>
              <a:gd name="connsiteY1259" fmla="*/ 1378904 h 5092591"/>
              <a:gd name="connsiteX1260" fmla="*/ 1431831 w 4546203"/>
              <a:gd name="connsiteY1260" fmla="*/ 1376914 h 5092591"/>
              <a:gd name="connsiteX1261" fmla="*/ 1402383 w 4546203"/>
              <a:gd name="connsiteY1261" fmla="*/ 1399199 h 5092591"/>
              <a:gd name="connsiteX1262" fmla="*/ 1398403 w 4546203"/>
              <a:gd name="connsiteY1262" fmla="*/ 1408352 h 5092591"/>
              <a:gd name="connsiteX1263" fmla="*/ 1409546 w 4546203"/>
              <a:gd name="connsiteY1263" fmla="*/ 1407556 h 5092591"/>
              <a:gd name="connsiteX1264" fmla="*/ 1433025 w 4546203"/>
              <a:gd name="connsiteY1264" fmla="*/ 1390046 h 5092591"/>
              <a:gd name="connsiteX1265" fmla="*/ 1437402 w 4546203"/>
              <a:gd name="connsiteY1265" fmla="*/ 1379699 h 5092591"/>
              <a:gd name="connsiteX1266" fmla="*/ 1431831 w 4546203"/>
              <a:gd name="connsiteY1266" fmla="*/ 1376914 h 5092591"/>
              <a:gd name="connsiteX1267" fmla="*/ 3303399 w 4546203"/>
              <a:gd name="connsiteY1267" fmla="*/ 1340302 h 5092591"/>
              <a:gd name="connsiteX1268" fmla="*/ 3271961 w 4546203"/>
              <a:gd name="connsiteY1268" fmla="*/ 1377312 h 5092591"/>
              <a:gd name="connsiteX1269" fmla="*/ 3303001 w 4546203"/>
              <a:gd name="connsiteY1269" fmla="*/ 1404373 h 5092591"/>
              <a:gd name="connsiteX1270" fmla="*/ 3335633 w 4546203"/>
              <a:gd name="connsiteY1270" fmla="*/ 1368557 h 5092591"/>
              <a:gd name="connsiteX1271" fmla="*/ 3303399 w 4546203"/>
              <a:gd name="connsiteY1271" fmla="*/ 1340302 h 5092591"/>
              <a:gd name="connsiteX1272" fmla="*/ 1285385 w 4546203"/>
              <a:gd name="connsiteY1272" fmla="*/ 1337517 h 5092591"/>
              <a:gd name="connsiteX1273" fmla="*/ 1255538 w 4546203"/>
              <a:gd name="connsiteY1273" fmla="*/ 1362986 h 5092591"/>
              <a:gd name="connsiteX1274" fmla="*/ 1277426 w 4546203"/>
              <a:gd name="connsiteY1274" fmla="*/ 1388454 h 5092591"/>
              <a:gd name="connsiteX1275" fmla="*/ 1306476 w 4546203"/>
              <a:gd name="connsiteY1275" fmla="*/ 1362588 h 5092591"/>
              <a:gd name="connsiteX1276" fmla="*/ 1285385 w 4546203"/>
              <a:gd name="connsiteY1276" fmla="*/ 1337517 h 5092591"/>
              <a:gd name="connsiteX1277" fmla="*/ 1111082 w 4546203"/>
              <a:gd name="connsiteY1277" fmla="*/ 1327966 h 5092591"/>
              <a:gd name="connsiteX1278" fmla="*/ 1082031 w 4546203"/>
              <a:gd name="connsiteY1278" fmla="*/ 1355027 h 5092591"/>
              <a:gd name="connsiteX1279" fmla="*/ 1106306 w 4546203"/>
              <a:gd name="connsiteY1279" fmla="*/ 1384077 h 5092591"/>
              <a:gd name="connsiteX1280" fmla="*/ 1134163 w 4546203"/>
              <a:gd name="connsiteY1280" fmla="*/ 1352241 h 5092591"/>
              <a:gd name="connsiteX1281" fmla="*/ 1111082 w 4546203"/>
              <a:gd name="connsiteY1281" fmla="*/ 1327966 h 5092591"/>
              <a:gd name="connsiteX1282" fmla="*/ 3398908 w 4546203"/>
              <a:gd name="connsiteY1282" fmla="*/ 1327568 h 5092591"/>
              <a:gd name="connsiteX1283" fmla="*/ 3364684 w 4546203"/>
              <a:gd name="connsiteY1283" fmla="*/ 1364577 h 5092591"/>
              <a:gd name="connsiteX1284" fmla="*/ 3393734 w 4546203"/>
              <a:gd name="connsiteY1284" fmla="*/ 1392036 h 5092591"/>
              <a:gd name="connsiteX1285" fmla="*/ 3426764 w 4546203"/>
              <a:gd name="connsiteY1285" fmla="*/ 1360200 h 5092591"/>
              <a:gd name="connsiteX1286" fmla="*/ 3398908 w 4546203"/>
              <a:gd name="connsiteY1286" fmla="*/ 1327568 h 5092591"/>
              <a:gd name="connsiteX1287" fmla="*/ 3256043 w 4546203"/>
              <a:gd name="connsiteY1287" fmla="*/ 1300905 h 5092591"/>
              <a:gd name="connsiteX1288" fmla="*/ 3225798 w 4546203"/>
              <a:gd name="connsiteY1288" fmla="*/ 1338710 h 5092591"/>
              <a:gd name="connsiteX1289" fmla="*/ 3258032 w 4546203"/>
              <a:gd name="connsiteY1289" fmla="*/ 1364975 h 5092591"/>
              <a:gd name="connsiteX1290" fmla="*/ 3289471 w 4546203"/>
              <a:gd name="connsiteY1290" fmla="*/ 1327170 h 5092591"/>
              <a:gd name="connsiteX1291" fmla="*/ 3256043 w 4546203"/>
              <a:gd name="connsiteY1291" fmla="*/ 1300905 h 5092591"/>
              <a:gd name="connsiteX1292" fmla="*/ 1247181 w 4546203"/>
              <a:gd name="connsiteY1292" fmla="*/ 1289762 h 5092591"/>
              <a:gd name="connsiteX1293" fmla="*/ 1215743 w 4546203"/>
              <a:gd name="connsiteY1293" fmla="*/ 1316823 h 5092591"/>
              <a:gd name="connsiteX1294" fmla="*/ 1240416 w 4546203"/>
              <a:gd name="connsiteY1294" fmla="*/ 1345078 h 5092591"/>
              <a:gd name="connsiteX1295" fmla="*/ 1271059 w 4546203"/>
              <a:gd name="connsiteY1295" fmla="*/ 1319211 h 5092591"/>
              <a:gd name="connsiteX1296" fmla="*/ 1247181 w 4546203"/>
              <a:gd name="connsiteY1296" fmla="*/ 1289762 h 5092591"/>
              <a:gd name="connsiteX1297" fmla="*/ 1533309 w 4546203"/>
              <a:gd name="connsiteY1297" fmla="*/ 1288171 h 5092591"/>
              <a:gd name="connsiteX1298" fmla="*/ 1509432 w 4546203"/>
              <a:gd name="connsiteY1298" fmla="*/ 1302497 h 5092591"/>
              <a:gd name="connsiteX1299" fmla="*/ 1528533 w 4546203"/>
              <a:gd name="connsiteY1299" fmla="*/ 1333537 h 5092591"/>
              <a:gd name="connsiteX1300" fmla="*/ 1551615 w 4546203"/>
              <a:gd name="connsiteY1300" fmla="*/ 1318813 h 5092591"/>
              <a:gd name="connsiteX1301" fmla="*/ 1533309 w 4546203"/>
              <a:gd name="connsiteY1301" fmla="*/ 1288171 h 5092591"/>
              <a:gd name="connsiteX1302" fmla="*/ 3349960 w 4546203"/>
              <a:gd name="connsiteY1302" fmla="*/ 1285783 h 5092591"/>
              <a:gd name="connsiteX1303" fmla="*/ 3318123 w 4546203"/>
              <a:gd name="connsiteY1303" fmla="*/ 1323190 h 5092591"/>
              <a:gd name="connsiteX1304" fmla="*/ 3350755 w 4546203"/>
              <a:gd name="connsiteY1304" fmla="*/ 1351047 h 5092591"/>
              <a:gd name="connsiteX1305" fmla="*/ 3382990 w 4546203"/>
              <a:gd name="connsiteY1305" fmla="*/ 1315231 h 5092591"/>
              <a:gd name="connsiteX1306" fmla="*/ 3349960 w 4546203"/>
              <a:gd name="connsiteY1306" fmla="*/ 1285783 h 5092591"/>
              <a:gd name="connsiteX1307" fmla="*/ 1071685 w 4546203"/>
              <a:gd name="connsiteY1307" fmla="*/ 1285783 h 5092591"/>
              <a:gd name="connsiteX1308" fmla="*/ 1042634 w 4546203"/>
              <a:gd name="connsiteY1308" fmla="*/ 1315231 h 5092591"/>
              <a:gd name="connsiteX1309" fmla="*/ 1064521 w 4546203"/>
              <a:gd name="connsiteY1309" fmla="*/ 1338710 h 5092591"/>
              <a:gd name="connsiteX1310" fmla="*/ 1094766 w 4546203"/>
              <a:gd name="connsiteY1310" fmla="*/ 1310058 h 5092591"/>
              <a:gd name="connsiteX1311" fmla="*/ 1071685 w 4546203"/>
              <a:gd name="connsiteY1311" fmla="*/ 1285783 h 5092591"/>
              <a:gd name="connsiteX1312" fmla="*/ 1352639 w 4546203"/>
              <a:gd name="connsiteY1312" fmla="*/ 1282599 h 5092591"/>
              <a:gd name="connsiteX1313" fmla="*/ 1320007 w 4546203"/>
              <a:gd name="connsiteY1313" fmla="*/ 1307272 h 5092591"/>
              <a:gd name="connsiteX1314" fmla="*/ 1378108 w 4546203"/>
              <a:gd name="connsiteY1314" fmla="*/ 1382485 h 5092591"/>
              <a:gd name="connsiteX1315" fmla="*/ 1421086 w 4546203"/>
              <a:gd name="connsiteY1315" fmla="*/ 1350649 h 5092591"/>
              <a:gd name="connsiteX1316" fmla="*/ 1352639 w 4546203"/>
              <a:gd name="connsiteY1316" fmla="*/ 1282599 h 5092591"/>
              <a:gd name="connsiteX1317" fmla="*/ 3446264 w 4546203"/>
              <a:gd name="connsiteY1317" fmla="*/ 1276630 h 5092591"/>
              <a:gd name="connsiteX1318" fmla="*/ 3414428 w 4546203"/>
              <a:gd name="connsiteY1318" fmla="*/ 1310854 h 5092591"/>
              <a:gd name="connsiteX1319" fmla="*/ 3442284 w 4546203"/>
              <a:gd name="connsiteY1319" fmla="*/ 1341496 h 5092591"/>
              <a:gd name="connsiteX1320" fmla="*/ 3479692 w 4546203"/>
              <a:gd name="connsiteY1320" fmla="*/ 1308466 h 5092591"/>
              <a:gd name="connsiteX1321" fmla="*/ 3446264 w 4546203"/>
              <a:gd name="connsiteY1321" fmla="*/ 1276630 h 5092591"/>
              <a:gd name="connsiteX1322" fmla="*/ 1473616 w 4546203"/>
              <a:gd name="connsiteY1322" fmla="*/ 1273446 h 5092591"/>
              <a:gd name="connsiteX1323" fmla="*/ 1449341 w 4546203"/>
              <a:gd name="connsiteY1323" fmla="*/ 1289364 h 5092591"/>
              <a:gd name="connsiteX1324" fmla="*/ 1469637 w 4546203"/>
              <a:gd name="connsiteY1324" fmla="*/ 1319211 h 5092591"/>
              <a:gd name="connsiteX1325" fmla="*/ 1493116 w 4546203"/>
              <a:gd name="connsiteY1325" fmla="*/ 1303691 h 5092591"/>
              <a:gd name="connsiteX1326" fmla="*/ 1473616 w 4546203"/>
              <a:gd name="connsiteY1326" fmla="*/ 1273446 h 5092591"/>
              <a:gd name="connsiteX1327" fmla="*/ 907579 w 4546203"/>
              <a:gd name="connsiteY1327" fmla="*/ 1265239 h 5092591"/>
              <a:gd name="connsiteX1328" fmla="*/ 843260 w 4546203"/>
              <a:gd name="connsiteY1328" fmla="*/ 1292548 h 5092591"/>
              <a:gd name="connsiteX1329" fmla="*/ 840077 w 4546203"/>
              <a:gd name="connsiteY1329" fmla="*/ 1294936 h 5092591"/>
              <a:gd name="connsiteX1330" fmla="*/ 835301 w 4546203"/>
              <a:gd name="connsiteY1330" fmla="*/ 1316425 h 5092591"/>
              <a:gd name="connsiteX1331" fmla="*/ 760884 w 4546203"/>
              <a:gd name="connsiteY1331" fmla="*/ 1409546 h 5092591"/>
              <a:gd name="connsiteX1332" fmla="*/ 758098 w 4546203"/>
              <a:gd name="connsiteY1332" fmla="*/ 1416311 h 5092591"/>
              <a:gd name="connsiteX1333" fmla="*/ 771629 w 4546203"/>
              <a:gd name="connsiteY1333" fmla="*/ 1424270 h 5092591"/>
              <a:gd name="connsiteX1334" fmla="*/ 863954 w 4546203"/>
              <a:gd name="connsiteY1334" fmla="*/ 1311252 h 5092591"/>
              <a:gd name="connsiteX1335" fmla="*/ 926034 w 4546203"/>
              <a:gd name="connsiteY1335" fmla="*/ 1365771 h 5092591"/>
              <a:gd name="connsiteX1336" fmla="*/ 840475 w 4546203"/>
              <a:gd name="connsiteY1336" fmla="*/ 1472024 h 5092591"/>
              <a:gd name="connsiteX1337" fmla="*/ 845250 w 4546203"/>
              <a:gd name="connsiteY1337" fmla="*/ 1479187 h 5092591"/>
              <a:gd name="connsiteX1338" fmla="*/ 861964 w 4546203"/>
              <a:gd name="connsiteY1338" fmla="*/ 1470830 h 5092591"/>
              <a:gd name="connsiteX1339" fmla="*/ 942748 w 4546203"/>
              <a:gd name="connsiteY1339" fmla="*/ 1371342 h 5092591"/>
              <a:gd name="connsiteX1340" fmla="*/ 1006420 w 4546203"/>
              <a:gd name="connsiteY1340" fmla="*/ 1427852 h 5092591"/>
              <a:gd name="connsiteX1341" fmla="*/ 927626 w 4546203"/>
              <a:gd name="connsiteY1341" fmla="*/ 1525350 h 5092591"/>
              <a:gd name="connsiteX1342" fmla="*/ 930014 w 4546203"/>
              <a:gd name="connsiteY1342" fmla="*/ 1543656 h 5092591"/>
              <a:gd name="connsiteX1343" fmla="*/ 1021543 w 4546203"/>
              <a:gd name="connsiteY1343" fmla="*/ 1433025 h 5092591"/>
              <a:gd name="connsiteX1344" fmla="*/ 1086409 w 4546203"/>
              <a:gd name="connsiteY1344" fmla="*/ 1491126 h 5092591"/>
              <a:gd name="connsiteX1345" fmla="*/ 1072879 w 4546203"/>
              <a:gd name="connsiteY1345" fmla="*/ 1507442 h 5092591"/>
              <a:gd name="connsiteX1346" fmla="*/ 1002839 w 4546203"/>
              <a:gd name="connsiteY1346" fmla="*/ 1594196 h 5092591"/>
              <a:gd name="connsiteX1347" fmla="*/ 997666 w 4546203"/>
              <a:gd name="connsiteY1347" fmla="*/ 1609318 h 5092591"/>
              <a:gd name="connsiteX1348" fmla="*/ 1003237 w 4546203"/>
              <a:gd name="connsiteY1348" fmla="*/ 1611308 h 5092591"/>
              <a:gd name="connsiteX1349" fmla="*/ 1099143 w 4546203"/>
              <a:gd name="connsiteY1349" fmla="*/ 1494708 h 5092591"/>
              <a:gd name="connsiteX1350" fmla="*/ 1165999 w 4546203"/>
              <a:gd name="connsiteY1350" fmla="*/ 1554798 h 5092591"/>
              <a:gd name="connsiteX1351" fmla="*/ 1129388 w 4546203"/>
              <a:gd name="connsiteY1351" fmla="*/ 1597777 h 5092591"/>
              <a:gd name="connsiteX1352" fmla="*/ 1097153 w 4546203"/>
              <a:gd name="connsiteY1352" fmla="*/ 1637970 h 5092591"/>
              <a:gd name="connsiteX1353" fmla="*/ 1075266 w 4546203"/>
              <a:gd name="connsiteY1353" fmla="*/ 1681347 h 5092591"/>
              <a:gd name="connsiteX1354" fmla="*/ 1178336 w 4546203"/>
              <a:gd name="connsiteY1354" fmla="*/ 1557982 h 5092591"/>
              <a:gd name="connsiteX1355" fmla="*/ 1240416 w 4546203"/>
              <a:gd name="connsiteY1355" fmla="*/ 1613695 h 5092591"/>
              <a:gd name="connsiteX1356" fmla="*/ 1263099 w 4546203"/>
              <a:gd name="connsiteY1356" fmla="*/ 1589022 h 5092591"/>
              <a:gd name="connsiteX1357" fmla="*/ 1245192 w 4546203"/>
              <a:gd name="connsiteY1357" fmla="*/ 1572706 h 5092591"/>
              <a:gd name="connsiteX1358" fmla="*/ 963840 w 4546203"/>
              <a:gd name="connsiteY1358" fmla="*/ 1305680 h 5092591"/>
              <a:gd name="connsiteX1359" fmla="*/ 907579 w 4546203"/>
              <a:gd name="connsiteY1359" fmla="*/ 1265239 h 5092591"/>
              <a:gd name="connsiteX1360" fmla="*/ 3207493 w 4546203"/>
              <a:gd name="connsiteY1360" fmla="*/ 1263100 h 5092591"/>
              <a:gd name="connsiteX1361" fmla="*/ 3178840 w 4546203"/>
              <a:gd name="connsiteY1361" fmla="*/ 1302497 h 5092591"/>
              <a:gd name="connsiteX1362" fmla="*/ 3211472 w 4546203"/>
              <a:gd name="connsiteY1362" fmla="*/ 1327170 h 5092591"/>
              <a:gd name="connsiteX1363" fmla="*/ 3241318 w 4546203"/>
              <a:gd name="connsiteY1363" fmla="*/ 1288568 h 5092591"/>
              <a:gd name="connsiteX1364" fmla="*/ 3207493 w 4546203"/>
              <a:gd name="connsiteY1364" fmla="*/ 1263100 h 5092591"/>
              <a:gd name="connsiteX1365" fmla="*/ 1414719 w 4546203"/>
              <a:gd name="connsiteY1365" fmla="*/ 1254345 h 5092591"/>
              <a:gd name="connsiteX1366" fmla="*/ 1389648 w 4546203"/>
              <a:gd name="connsiteY1366" fmla="*/ 1271457 h 5092591"/>
              <a:gd name="connsiteX1367" fmla="*/ 1411138 w 4546203"/>
              <a:gd name="connsiteY1367" fmla="*/ 1300905 h 5092591"/>
              <a:gd name="connsiteX1368" fmla="*/ 1434617 w 4546203"/>
              <a:gd name="connsiteY1368" fmla="*/ 1284589 h 5092591"/>
              <a:gd name="connsiteX1369" fmla="*/ 1414719 w 4546203"/>
              <a:gd name="connsiteY1369" fmla="*/ 1254345 h 5092591"/>
              <a:gd name="connsiteX1370" fmla="*/ 1269467 w 4546203"/>
              <a:gd name="connsiteY1370" fmla="*/ 1247977 h 5092591"/>
              <a:gd name="connsiteX1371" fmla="*/ 1267079 w 4546203"/>
              <a:gd name="connsiteY1371" fmla="*/ 1251957 h 5092591"/>
              <a:gd name="connsiteX1372" fmla="*/ 1302497 w 4546203"/>
              <a:gd name="connsiteY1372" fmla="*/ 1297323 h 5092591"/>
              <a:gd name="connsiteX1373" fmla="*/ 1331945 w 4546203"/>
              <a:gd name="connsiteY1373" fmla="*/ 1274640 h 5092591"/>
              <a:gd name="connsiteX1374" fmla="*/ 1269467 w 4546203"/>
              <a:gd name="connsiteY1374" fmla="*/ 1247977 h 5092591"/>
              <a:gd name="connsiteX1375" fmla="*/ 3300216 w 4546203"/>
              <a:gd name="connsiteY1375" fmla="*/ 1244794 h 5092591"/>
              <a:gd name="connsiteX1376" fmla="*/ 3269971 w 4546203"/>
              <a:gd name="connsiteY1376" fmla="*/ 1283395 h 5092591"/>
              <a:gd name="connsiteX1377" fmla="*/ 3303399 w 4546203"/>
              <a:gd name="connsiteY1377" fmla="*/ 1310456 h 5092591"/>
              <a:gd name="connsiteX1378" fmla="*/ 3334439 w 4546203"/>
              <a:gd name="connsiteY1378" fmla="*/ 1273446 h 5092591"/>
              <a:gd name="connsiteX1379" fmla="*/ 3300216 w 4546203"/>
              <a:gd name="connsiteY1379" fmla="*/ 1244794 h 5092591"/>
              <a:gd name="connsiteX1380" fmla="*/ 3396122 w 4546203"/>
              <a:gd name="connsiteY1380" fmla="*/ 1232457 h 5092591"/>
              <a:gd name="connsiteX1381" fmla="*/ 3364286 w 4546203"/>
              <a:gd name="connsiteY1381" fmla="*/ 1269467 h 5092591"/>
              <a:gd name="connsiteX1382" fmla="*/ 3398509 w 4546203"/>
              <a:gd name="connsiteY1382" fmla="*/ 1299313 h 5092591"/>
              <a:gd name="connsiteX1383" fmla="*/ 3431142 w 4546203"/>
              <a:gd name="connsiteY1383" fmla="*/ 1262702 h 5092591"/>
              <a:gd name="connsiteX1384" fmla="*/ 3396122 w 4546203"/>
              <a:gd name="connsiteY1384" fmla="*/ 1232457 h 5092591"/>
              <a:gd name="connsiteX1385" fmla="*/ 3494814 w 4546203"/>
              <a:gd name="connsiteY1385" fmla="*/ 1224100 h 5092591"/>
              <a:gd name="connsiteX1386" fmla="*/ 3460988 w 4546203"/>
              <a:gd name="connsiteY1386" fmla="*/ 1260712 h 5092591"/>
              <a:gd name="connsiteX1387" fmla="*/ 3493620 w 4546203"/>
              <a:gd name="connsiteY1387" fmla="*/ 1291354 h 5092591"/>
              <a:gd name="connsiteX1388" fmla="*/ 3528242 w 4546203"/>
              <a:gd name="connsiteY1388" fmla="*/ 1259916 h 5092591"/>
              <a:gd name="connsiteX1389" fmla="*/ 3494814 w 4546203"/>
              <a:gd name="connsiteY1389" fmla="*/ 1224100 h 5092591"/>
              <a:gd name="connsiteX1390" fmla="*/ 1707612 w 4546203"/>
              <a:gd name="connsiteY1390" fmla="*/ 1223304 h 5092591"/>
              <a:gd name="connsiteX1391" fmla="*/ 1674582 w 4546203"/>
              <a:gd name="connsiteY1391" fmla="*/ 1238427 h 5092591"/>
              <a:gd name="connsiteX1392" fmla="*/ 1690500 w 4546203"/>
              <a:gd name="connsiteY1392" fmla="*/ 1273048 h 5092591"/>
              <a:gd name="connsiteX1393" fmla="*/ 1722734 w 4546203"/>
              <a:gd name="connsiteY1393" fmla="*/ 1258722 h 5092591"/>
              <a:gd name="connsiteX1394" fmla="*/ 1707612 w 4546203"/>
              <a:gd name="connsiteY1394" fmla="*/ 1223304 h 5092591"/>
              <a:gd name="connsiteX1395" fmla="*/ 1747009 w 4546203"/>
              <a:gd name="connsiteY1395" fmla="*/ 1207386 h 5092591"/>
              <a:gd name="connsiteX1396" fmla="*/ 1713979 w 4546203"/>
              <a:gd name="connsiteY1396" fmla="*/ 1221315 h 5092591"/>
              <a:gd name="connsiteX1397" fmla="*/ 1728703 w 4546203"/>
              <a:gd name="connsiteY1397" fmla="*/ 1257130 h 5092591"/>
              <a:gd name="connsiteX1398" fmla="*/ 1761335 w 4546203"/>
              <a:gd name="connsiteY1398" fmla="*/ 1243202 h 5092591"/>
              <a:gd name="connsiteX1399" fmla="*/ 1747009 w 4546203"/>
              <a:gd name="connsiteY1399" fmla="*/ 1207386 h 5092591"/>
              <a:gd name="connsiteX1400" fmla="*/ 3249278 w 4546203"/>
              <a:gd name="connsiteY1400" fmla="*/ 1206590 h 5092591"/>
              <a:gd name="connsiteX1401" fmla="*/ 3220625 w 4546203"/>
              <a:gd name="connsiteY1401" fmla="*/ 1245590 h 5092591"/>
              <a:gd name="connsiteX1402" fmla="*/ 3254849 w 4546203"/>
              <a:gd name="connsiteY1402" fmla="*/ 1271457 h 5092591"/>
              <a:gd name="connsiteX1403" fmla="*/ 3285093 w 4546203"/>
              <a:gd name="connsiteY1403" fmla="*/ 1233253 h 5092591"/>
              <a:gd name="connsiteX1404" fmla="*/ 3249278 w 4546203"/>
              <a:gd name="connsiteY1404" fmla="*/ 1206590 h 5092591"/>
              <a:gd name="connsiteX1405" fmla="*/ 1507840 w 4546203"/>
              <a:gd name="connsiteY1405" fmla="*/ 1197438 h 5092591"/>
              <a:gd name="connsiteX1406" fmla="*/ 1481973 w 4546203"/>
              <a:gd name="connsiteY1406" fmla="*/ 1212162 h 5092591"/>
              <a:gd name="connsiteX1407" fmla="*/ 1500677 w 4546203"/>
              <a:gd name="connsiteY1407" fmla="*/ 1243600 h 5092591"/>
              <a:gd name="connsiteX1408" fmla="*/ 1525748 w 4546203"/>
              <a:gd name="connsiteY1408" fmla="*/ 1228478 h 5092591"/>
              <a:gd name="connsiteX1409" fmla="*/ 1507840 w 4546203"/>
              <a:gd name="connsiteY1409" fmla="*/ 1197438 h 5092591"/>
              <a:gd name="connsiteX1410" fmla="*/ 1423872 w 4546203"/>
              <a:gd name="connsiteY1410" fmla="*/ 1194254 h 5092591"/>
              <a:gd name="connsiteX1411" fmla="*/ 1398005 w 4546203"/>
              <a:gd name="connsiteY1411" fmla="*/ 1210570 h 5092591"/>
              <a:gd name="connsiteX1412" fmla="*/ 1418699 w 4546203"/>
              <a:gd name="connsiteY1412" fmla="*/ 1240814 h 5092591"/>
              <a:gd name="connsiteX1413" fmla="*/ 1443770 w 4546203"/>
              <a:gd name="connsiteY1413" fmla="*/ 1224100 h 5092591"/>
              <a:gd name="connsiteX1414" fmla="*/ 1423872 w 4546203"/>
              <a:gd name="connsiteY1414" fmla="*/ 1194254 h 5092591"/>
              <a:gd name="connsiteX1415" fmla="*/ 1786804 w 4546203"/>
              <a:gd name="connsiteY1415" fmla="*/ 1192264 h 5092591"/>
              <a:gd name="connsiteX1416" fmla="*/ 1753376 w 4546203"/>
              <a:gd name="connsiteY1416" fmla="*/ 1205795 h 5092591"/>
              <a:gd name="connsiteX1417" fmla="*/ 1767305 w 4546203"/>
              <a:gd name="connsiteY1417" fmla="*/ 1241212 h 5092591"/>
              <a:gd name="connsiteX1418" fmla="*/ 1799937 w 4546203"/>
              <a:gd name="connsiteY1418" fmla="*/ 1228478 h 5092591"/>
              <a:gd name="connsiteX1419" fmla="*/ 1786804 w 4546203"/>
              <a:gd name="connsiteY1419" fmla="*/ 1192264 h 5092591"/>
              <a:gd name="connsiteX1420" fmla="*/ 1619664 w 4546203"/>
              <a:gd name="connsiteY1420" fmla="*/ 1191070 h 5092591"/>
              <a:gd name="connsiteX1421" fmla="*/ 1568727 w 4546203"/>
              <a:gd name="connsiteY1421" fmla="*/ 1217335 h 5092591"/>
              <a:gd name="connsiteX1422" fmla="*/ 1620858 w 4546203"/>
              <a:gd name="connsiteY1422" fmla="*/ 1316027 h 5092591"/>
              <a:gd name="connsiteX1423" fmla="*/ 1667817 w 4546203"/>
              <a:gd name="connsiteY1423" fmla="*/ 1290956 h 5092591"/>
              <a:gd name="connsiteX1424" fmla="*/ 1619664 w 4546203"/>
              <a:gd name="connsiteY1424" fmla="*/ 1191070 h 5092591"/>
              <a:gd name="connsiteX1425" fmla="*/ 3344388 w 4546203"/>
              <a:gd name="connsiteY1425" fmla="*/ 1189478 h 5092591"/>
              <a:gd name="connsiteX1426" fmla="*/ 3314144 w 4546203"/>
              <a:gd name="connsiteY1426" fmla="*/ 1227682 h 5092591"/>
              <a:gd name="connsiteX1427" fmla="*/ 3349164 w 4546203"/>
              <a:gd name="connsiteY1427" fmla="*/ 1255936 h 5092591"/>
              <a:gd name="connsiteX1428" fmla="*/ 3380602 w 4546203"/>
              <a:gd name="connsiteY1428" fmla="*/ 1218529 h 5092591"/>
              <a:gd name="connsiteX1429" fmla="*/ 3344388 w 4546203"/>
              <a:gd name="connsiteY1429" fmla="*/ 1189478 h 5092591"/>
              <a:gd name="connsiteX1430" fmla="*/ 2835010 w 4546203"/>
              <a:gd name="connsiteY1430" fmla="*/ 1183509 h 5092591"/>
              <a:gd name="connsiteX1431" fmla="*/ 2817500 w 4546203"/>
              <a:gd name="connsiteY1431" fmla="*/ 1225692 h 5092591"/>
              <a:gd name="connsiteX1432" fmla="*/ 2877591 w 4546203"/>
              <a:gd name="connsiteY1432" fmla="*/ 1251957 h 5092591"/>
              <a:gd name="connsiteX1433" fmla="*/ 2896692 w 4546203"/>
              <a:gd name="connsiteY1433" fmla="*/ 1211366 h 5092591"/>
              <a:gd name="connsiteX1434" fmla="*/ 2835010 w 4546203"/>
              <a:gd name="connsiteY1434" fmla="*/ 1183509 h 5092591"/>
              <a:gd name="connsiteX1435" fmla="*/ 1826997 w 4546203"/>
              <a:gd name="connsiteY1435" fmla="*/ 1179132 h 5092591"/>
              <a:gd name="connsiteX1436" fmla="*/ 1792774 w 4546203"/>
              <a:gd name="connsiteY1436" fmla="*/ 1191070 h 5092591"/>
              <a:gd name="connsiteX1437" fmla="*/ 1806304 w 4546203"/>
              <a:gd name="connsiteY1437" fmla="*/ 1226886 h 5092591"/>
              <a:gd name="connsiteX1438" fmla="*/ 1838936 w 4546203"/>
              <a:gd name="connsiteY1438" fmla="*/ 1215345 h 5092591"/>
              <a:gd name="connsiteX1439" fmla="*/ 1826997 w 4546203"/>
              <a:gd name="connsiteY1439" fmla="*/ 1179132 h 5092591"/>
              <a:gd name="connsiteX1440" fmla="*/ 3442284 w 4546203"/>
              <a:gd name="connsiteY1440" fmla="*/ 1178336 h 5092591"/>
              <a:gd name="connsiteX1441" fmla="*/ 3410448 w 4546203"/>
              <a:gd name="connsiteY1441" fmla="*/ 1215345 h 5092591"/>
              <a:gd name="connsiteX1442" fmla="*/ 3445468 w 4546203"/>
              <a:gd name="connsiteY1442" fmla="*/ 1246386 h 5092591"/>
              <a:gd name="connsiteX1443" fmla="*/ 3478100 w 4546203"/>
              <a:gd name="connsiteY1443" fmla="*/ 1210570 h 5092591"/>
              <a:gd name="connsiteX1444" fmla="*/ 3442284 w 4546203"/>
              <a:gd name="connsiteY1444" fmla="*/ 1178336 h 5092591"/>
              <a:gd name="connsiteX1445" fmla="*/ 1362587 w 4546203"/>
              <a:gd name="connsiteY1445" fmla="*/ 1176346 h 5092591"/>
              <a:gd name="connsiteX1446" fmla="*/ 1336721 w 4546203"/>
              <a:gd name="connsiteY1446" fmla="*/ 1194652 h 5092591"/>
              <a:gd name="connsiteX1447" fmla="*/ 1357414 w 4546203"/>
              <a:gd name="connsiteY1447" fmla="*/ 1224100 h 5092591"/>
              <a:gd name="connsiteX1448" fmla="*/ 1382883 w 4546203"/>
              <a:gd name="connsiteY1448" fmla="*/ 1206590 h 5092591"/>
              <a:gd name="connsiteX1449" fmla="*/ 1362587 w 4546203"/>
              <a:gd name="connsiteY1449" fmla="*/ 1176346 h 5092591"/>
              <a:gd name="connsiteX1450" fmla="*/ 3542568 w 4546203"/>
              <a:gd name="connsiteY1450" fmla="*/ 1173162 h 5092591"/>
              <a:gd name="connsiteX1451" fmla="*/ 3509538 w 4546203"/>
              <a:gd name="connsiteY1451" fmla="*/ 1208978 h 5092591"/>
              <a:gd name="connsiteX1452" fmla="*/ 3541772 w 4546203"/>
              <a:gd name="connsiteY1452" fmla="*/ 1239222 h 5092591"/>
              <a:gd name="connsiteX1453" fmla="*/ 3579976 w 4546203"/>
              <a:gd name="connsiteY1453" fmla="*/ 1208182 h 5092591"/>
              <a:gd name="connsiteX1454" fmla="*/ 3542568 w 4546203"/>
              <a:gd name="connsiteY1454" fmla="*/ 1173162 h 5092591"/>
              <a:gd name="connsiteX1455" fmla="*/ 1685724 w 4546203"/>
              <a:gd name="connsiteY1455" fmla="*/ 1172366 h 5092591"/>
              <a:gd name="connsiteX1456" fmla="*/ 1651501 w 4546203"/>
              <a:gd name="connsiteY1456" fmla="*/ 1187887 h 5092591"/>
              <a:gd name="connsiteX1457" fmla="*/ 1667021 w 4546203"/>
              <a:gd name="connsiteY1457" fmla="*/ 1221315 h 5092591"/>
              <a:gd name="connsiteX1458" fmla="*/ 1700449 w 4546203"/>
              <a:gd name="connsiteY1458" fmla="*/ 1206590 h 5092591"/>
              <a:gd name="connsiteX1459" fmla="*/ 1685724 w 4546203"/>
              <a:gd name="connsiteY1459" fmla="*/ 1172366 h 5092591"/>
              <a:gd name="connsiteX1460" fmla="*/ 1867190 w 4546203"/>
              <a:gd name="connsiteY1460" fmla="*/ 1166795 h 5092591"/>
              <a:gd name="connsiteX1461" fmla="*/ 1832569 w 4546203"/>
              <a:gd name="connsiteY1461" fmla="*/ 1176744 h 5092591"/>
              <a:gd name="connsiteX1462" fmla="*/ 1845701 w 4546203"/>
              <a:gd name="connsiteY1462" fmla="*/ 1213356 h 5092591"/>
              <a:gd name="connsiteX1463" fmla="*/ 1878333 w 4546203"/>
              <a:gd name="connsiteY1463" fmla="*/ 1202611 h 5092591"/>
              <a:gd name="connsiteX1464" fmla="*/ 1867190 w 4546203"/>
              <a:gd name="connsiteY1464" fmla="*/ 1166795 h 5092591"/>
              <a:gd name="connsiteX1465" fmla="*/ 1109888 w 4546203"/>
              <a:gd name="connsiteY1465" fmla="*/ 1158438 h 5092591"/>
              <a:gd name="connsiteX1466" fmla="*/ 1095164 w 4546203"/>
              <a:gd name="connsiteY1466" fmla="*/ 1169979 h 5092591"/>
              <a:gd name="connsiteX1467" fmla="*/ 1076062 w 4546203"/>
              <a:gd name="connsiteY1467" fmla="*/ 1186693 h 5092591"/>
              <a:gd name="connsiteX1468" fmla="*/ 1130582 w 4546203"/>
              <a:gd name="connsiteY1468" fmla="*/ 1183111 h 5092591"/>
              <a:gd name="connsiteX1469" fmla="*/ 1109888 w 4546203"/>
              <a:gd name="connsiteY1469" fmla="*/ 1158438 h 5092591"/>
              <a:gd name="connsiteX1470" fmla="*/ 1726713 w 4546203"/>
              <a:gd name="connsiteY1470" fmla="*/ 1155653 h 5092591"/>
              <a:gd name="connsiteX1471" fmla="*/ 1692092 w 4546203"/>
              <a:gd name="connsiteY1471" fmla="*/ 1170377 h 5092591"/>
              <a:gd name="connsiteX1472" fmla="*/ 1706816 w 4546203"/>
              <a:gd name="connsiteY1472" fmla="*/ 1204203 h 5092591"/>
              <a:gd name="connsiteX1473" fmla="*/ 1740642 w 4546203"/>
              <a:gd name="connsiteY1473" fmla="*/ 1190274 h 5092591"/>
              <a:gd name="connsiteX1474" fmla="*/ 1726713 w 4546203"/>
              <a:gd name="connsiteY1474" fmla="*/ 1155653 h 5092591"/>
              <a:gd name="connsiteX1475" fmla="*/ 2743481 w 4546203"/>
              <a:gd name="connsiteY1475" fmla="*/ 1149683 h 5092591"/>
              <a:gd name="connsiteX1476" fmla="*/ 2729552 w 4546203"/>
              <a:gd name="connsiteY1476" fmla="*/ 1192662 h 5092591"/>
              <a:gd name="connsiteX1477" fmla="*/ 2790837 w 4546203"/>
              <a:gd name="connsiteY1477" fmla="*/ 1214947 h 5092591"/>
              <a:gd name="connsiteX1478" fmla="*/ 2807153 w 4546203"/>
              <a:gd name="connsiteY1478" fmla="*/ 1172764 h 5092591"/>
              <a:gd name="connsiteX1479" fmla="*/ 2743481 w 4546203"/>
              <a:gd name="connsiteY1479" fmla="*/ 1149683 h 5092591"/>
              <a:gd name="connsiteX1480" fmla="*/ 3291062 w 4546203"/>
              <a:gd name="connsiteY1480" fmla="*/ 1149285 h 5092591"/>
              <a:gd name="connsiteX1481" fmla="*/ 3262410 w 4546203"/>
              <a:gd name="connsiteY1481" fmla="*/ 1188285 h 5092591"/>
              <a:gd name="connsiteX1482" fmla="*/ 3298624 w 4546203"/>
              <a:gd name="connsiteY1482" fmla="*/ 1215345 h 5092591"/>
              <a:gd name="connsiteX1483" fmla="*/ 3328072 w 4546203"/>
              <a:gd name="connsiteY1483" fmla="*/ 1176346 h 5092591"/>
              <a:gd name="connsiteX1484" fmla="*/ 3291062 w 4546203"/>
              <a:gd name="connsiteY1484" fmla="*/ 1149285 h 5092591"/>
              <a:gd name="connsiteX1485" fmla="*/ 1767305 w 4546203"/>
              <a:gd name="connsiteY1485" fmla="*/ 1139734 h 5092591"/>
              <a:gd name="connsiteX1486" fmla="*/ 1733081 w 4546203"/>
              <a:gd name="connsiteY1486" fmla="*/ 1154061 h 5092591"/>
              <a:gd name="connsiteX1487" fmla="*/ 1746611 w 4546203"/>
              <a:gd name="connsiteY1487" fmla="*/ 1187489 h 5092591"/>
              <a:gd name="connsiteX1488" fmla="*/ 1780835 w 4546203"/>
              <a:gd name="connsiteY1488" fmla="*/ 1174754 h 5092591"/>
              <a:gd name="connsiteX1489" fmla="*/ 1767305 w 4546203"/>
              <a:gd name="connsiteY1489" fmla="*/ 1139734 h 5092591"/>
              <a:gd name="connsiteX1490" fmla="*/ 3388561 w 4546203"/>
              <a:gd name="connsiteY1490" fmla="*/ 1133765 h 5092591"/>
              <a:gd name="connsiteX1491" fmla="*/ 3358316 w 4546203"/>
              <a:gd name="connsiteY1491" fmla="*/ 1171969 h 5092591"/>
              <a:gd name="connsiteX1492" fmla="*/ 3394530 w 4546203"/>
              <a:gd name="connsiteY1492" fmla="*/ 1201815 h 5092591"/>
              <a:gd name="connsiteX1493" fmla="*/ 3425968 w 4546203"/>
              <a:gd name="connsiteY1493" fmla="*/ 1164407 h 5092591"/>
              <a:gd name="connsiteX1494" fmla="*/ 3388561 w 4546203"/>
              <a:gd name="connsiteY1494" fmla="*/ 1133765 h 5092591"/>
              <a:gd name="connsiteX1495" fmla="*/ 1809487 w 4546203"/>
              <a:gd name="connsiteY1495" fmla="*/ 1126204 h 5092591"/>
              <a:gd name="connsiteX1496" fmla="*/ 1774070 w 4546203"/>
              <a:gd name="connsiteY1496" fmla="*/ 1138541 h 5092591"/>
              <a:gd name="connsiteX1497" fmla="*/ 1787600 w 4546203"/>
              <a:gd name="connsiteY1497" fmla="*/ 1173162 h 5092591"/>
              <a:gd name="connsiteX1498" fmla="*/ 1821028 w 4546203"/>
              <a:gd name="connsiteY1498" fmla="*/ 1161224 h 5092591"/>
              <a:gd name="connsiteX1499" fmla="*/ 1809487 w 4546203"/>
              <a:gd name="connsiteY1499" fmla="*/ 1126204 h 5092591"/>
              <a:gd name="connsiteX1500" fmla="*/ 1492320 w 4546203"/>
              <a:gd name="connsiteY1500" fmla="*/ 1125806 h 5092591"/>
              <a:gd name="connsiteX1501" fmla="*/ 1465657 w 4546203"/>
              <a:gd name="connsiteY1501" fmla="*/ 1141724 h 5092591"/>
              <a:gd name="connsiteX1502" fmla="*/ 1483963 w 4546203"/>
              <a:gd name="connsiteY1502" fmla="*/ 1172366 h 5092591"/>
              <a:gd name="connsiteX1503" fmla="*/ 1510626 w 4546203"/>
              <a:gd name="connsiteY1503" fmla="*/ 1157642 h 5092591"/>
              <a:gd name="connsiteX1504" fmla="*/ 1492320 w 4546203"/>
              <a:gd name="connsiteY1504" fmla="*/ 1125806 h 5092591"/>
              <a:gd name="connsiteX1505" fmla="*/ 3488049 w 4546203"/>
              <a:gd name="connsiteY1505" fmla="*/ 1124612 h 5092591"/>
              <a:gd name="connsiteX1506" fmla="*/ 3456611 w 4546203"/>
              <a:gd name="connsiteY1506" fmla="*/ 1161622 h 5092591"/>
              <a:gd name="connsiteX1507" fmla="*/ 3493620 w 4546203"/>
              <a:gd name="connsiteY1507" fmla="*/ 1193856 h 5092591"/>
              <a:gd name="connsiteX1508" fmla="*/ 3525854 w 4546203"/>
              <a:gd name="connsiteY1508" fmla="*/ 1156846 h 5092591"/>
              <a:gd name="connsiteX1509" fmla="*/ 3488049 w 4546203"/>
              <a:gd name="connsiteY1509" fmla="*/ 1124612 h 5092591"/>
              <a:gd name="connsiteX1510" fmla="*/ 1252355 w 4546203"/>
              <a:gd name="connsiteY1510" fmla="*/ 1122622 h 5092591"/>
              <a:gd name="connsiteX1511" fmla="*/ 1197437 w 4546203"/>
              <a:gd name="connsiteY1511" fmla="*/ 1162816 h 5092591"/>
              <a:gd name="connsiteX1512" fmla="*/ 1245988 w 4546203"/>
              <a:gd name="connsiteY1512" fmla="*/ 1219723 h 5092591"/>
              <a:gd name="connsiteX1513" fmla="*/ 1347465 w 4546203"/>
              <a:gd name="connsiteY1513" fmla="*/ 1261906 h 5092591"/>
              <a:gd name="connsiteX1514" fmla="*/ 1350649 w 4546203"/>
              <a:gd name="connsiteY1514" fmla="*/ 1259916 h 5092591"/>
              <a:gd name="connsiteX1515" fmla="*/ 1252355 w 4546203"/>
              <a:gd name="connsiteY1515" fmla="*/ 1122622 h 5092591"/>
              <a:gd name="connsiteX1516" fmla="*/ 2649962 w 4546203"/>
              <a:gd name="connsiteY1516" fmla="*/ 1121429 h 5092591"/>
              <a:gd name="connsiteX1517" fmla="*/ 2638819 w 4546203"/>
              <a:gd name="connsiteY1517" fmla="*/ 1165203 h 5092591"/>
              <a:gd name="connsiteX1518" fmla="*/ 2701298 w 4546203"/>
              <a:gd name="connsiteY1518" fmla="*/ 1182713 h 5092591"/>
              <a:gd name="connsiteX1519" fmla="*/ 2714828 w 4546203"/>
              <a:gd name="connsiteY1519" fmla="*/ 1140132 h 5092591"/>
              <a:gd name="connsiteX1520" fmla="*/ 2649962 w 4546203"/>
              <a:gd name="connsiteY1520" fmla="*/ 1121429 h 5092591"/>
              <a:gd name="connsiteX1521" fmla="*/ 3591118 w 4546203"/>
              <a:gd name="connsiteY1521" fmla="*/ 1119837 h 5092591"/>
              <a:gd name="connsiteX1522" fmla="*/ 3557292 w 4546203"/>
              <a:gd name="connsiteY1522" fmla="*/ 1156448 h 5092591"/>
              <a:gd name="connsiteX1523" fmla="*/ 3591118 w 4546203"/>
              <a:gd name="connsiteY1523" fmla="*/ 1187887 h 5092591"/>
              <a:gd name="connsiteX1524" fmla="*/ 3624944 w 4546203"/>
              <a:gd name="connsiteY1524" fmla="*/ 1158040 h 5092591"/>
              <a:gd name="connsiteX1525" fmla="*/ 3591118 w 4546203"/>
              <a:gd name="connsiteY1525" fmla="*/ 1119837 h 5092591"/>
              <a:gd name="connsiteX1526" fmla="*/ 1375322 w 4546203"/>
              <a:gd name="connsiteY1526" fmla="*/ 1116653 h 5092591"/>
              <a:gd name="connsiteX1527" fmla="*/ 1348261 w 4546203"/>
              <a:gd name="connsiteY1527" fmla="*/ 1134561 h 5092591"/>
              <a:gd name="connsiteX1528" fmla="*/ 1368159 w 4546203"/>
              <a:gd name="connsiteY1528" fmla="*/ 1164407 h 5092591"/>
              <a:gd name="connsiteX1529" fmla="*/ 1394822 w 4546203"/>
              <a:gd name="connsiteY1529" fmla="*/ 1147296 h 5092591"/>
              <a:gd name="connsiteX1530" fmla="*/ 1375322 w 4546203"/>
              <a:gd name="connsiteY1530" fmla="*/ 1116653 h 5092591"/>
              <a:gd name="connsiteX1531" fmla="*/ 1851272 w 4546203"/>
              <a:gd name="connsiteY1531" fmla="*/ 1113072 h 5092591"/>
              <a:gd name="connsiteX1532" fmla="*/ 1815855 w 4546203"/>
              <a:gd name="connsiteY1532" fmla="*/ 1124612 h 5092591"/>
              <a:gd name="connsiteX1533" fmla="*/ 1827395 w 4546203"/>
              <a:gd name="connsiteY1533" fmla="*/ 1159234 h 5092591"/>
              <a:gd name="connsiteX1534" fmla="*/ 1862017 w 4546203"/>
              <a:gd name="connsiteY1534" fmla="*/ 1148489 h 5092591"/>
              <a:gd name="connsiteX1535" fmla="*/ 1851272 w 4546203"/>
              <a:gd name="connsiteY1535" fmla="*/ 1113072 h 5092591"/>
              <a:gd name="connsiteX1536" fmla="*/ 1071287 w 4546203"/>
              <a:gd name="connsiteY1536" fmla="*/ 1112276 h 5092591"/>
              <a:gd name="connsiteX1537" fmla="*/ 1035471 w 4546203"/>
              <a:gd name="connsiteY1537" fmla="*/ 1143714 h 5092591"/>
              <a:gd name="connsiteX1538" fmla="*/ 1059348 w 4546203"/>
              <a:gd name="connsiteY1538" fmla="*/ 1170377 h 5092591"/>
              <a:gd name="connsiteX1539" fmla="*/ 1094368 w 4546203"/>
              <a:gd name="connsiteY1539" fmla="*/ 1140132 h 5092591"/>
              <a:gd name="connsiteX1540" fmla="*/ 1071287 w 4546203"/>
              <a:gd name="connsiteY1540" fmla="*/ 1112276 h 5092591"/>
              <a:gd name="connsiteX1541" fmla="*/ 1312445 w 4546203"/>
              <a:gd name="connsiteY1541" fmla="*/ 1100337 h 5092591"/>
              <a:gd name="connsiteX1542" fmla="*/ 1284987 w 4546203"/>
              <a:gd name="connsiteY1542" fmla="*/ 1119439 h 5092591"/>
              <a:gd name="connsiteX1543" fmla="*/ 1305680 w 4546203"/>
              <a:gd name="connsiteY1543" fmla="*/ 1148887 h 5092591"/>
              <a:gd name="connsiteX1544" fmla="*/ 1332741 w 4546203"/>
              <a:gd name="connsiteY1544" fmla="*/ 1130184 h 5092591"/>
              <a:gd name="connsiteX1545" fmla="*/ 1312445 w 4546203"/>
              <a:gd name="connsiteY1545" fmla="*/ 1100337 h 5092591"/>
              <a:gd name="connsiteX1546" fmla="*/ 3332847 w 4546203"/>
              <a:gd name="connsiteY1546" fmla="*/ 1091582 h 5092591"/>
              <a:gd name="connsiteX1547" fmla="*/ 3304195 w 4546203"/>
              <a:gd name="connsiteY1547" fmla="*/ 1131377 h 5092591"/>
              <a:gd name="connsiteX1548" fmla="*/ 3341602 w 4546203"/>
              <a:gd name="connsiteY1548" fmla="*/ 1159234 h 5092591"/>
              <a:gd name="connsiteX1549" fmla="*/ 3371449 w 4546203"/>
              <a:gd name="connsiteY1549" fmla="*/ 1120633 h 5092591"/>
              <a:gd name="connsiteX1550" fmla="*/ 3332847 w 4546203"/>
              <a:gd name="connsiteY1550" fmla="*/ 1091582 h 5092591"/>
              <a:gd name="connsiteX1551" fmla="*/ 1440188 w 4546203"/>
              <a:gd name="connsiteY1551" fmla="*/ 1078450 h 5092591"/>
              <a:gd name="connsiteX1552" fmla="*/ 1412331 w 4546203"/>
              <a:gd name="connsiteY1552" fmla="*/ 1094766 h 5092591"/>
              <a:gd name="connsiteX1553" fmla="*/ 1431433 w 4546203"/>
              <a:gd name="connsiteY1553" fmla="*/ 1125806 h 5092591"/>
              <a:gd name="connsiteX1554" fmla="*/ 1458494 w 4546203"/>
              <a:gd name="connsiteY1554" fmla="*/ 1109490 h 5092591"/>
              <a:gd name="connsiteX1555" fmla="*/ 1440188 w 4546203"/>
              <a:gd name="connsiteY1555" fmla="*/ 1078450 h 5092591"/>
              <a:gd name="connsiteX1556" fmla="*/ 3432335 w 4546203"/>
              <a:gd name="connsiteY1556" fmla="*/ 1078052 h 5092591"/>
              <a:gd name="connsiteX1557" fmla="*/ 3402489 w 4546203"/>
              <a:gd name="connsiteY1557" fmla="*/ 1116653 h 5092591"/>
              <a:gd name="connsiteX1558" fmla="*/ 3440294 w 4546203"/>
              <a:gd name="connsiteY1558" fmla="*/ 1147296 h 5092591"/>
              <a:gd name="connsiteX1559" fmla="*/ 3471335 w 4546203"/>
              <a:gd name="connsiteY1559" fmla="*/ 1109490 h 5092591"/>
              <a:gd name="connsiteX1560" fmla="*/ 3432335 w 4546203"/>
              <a:gd name="connsiteY1560" fmla="*/ 1078052 h 5092591"/>
              <a:gd name="connsiteX1561" fmla="*/ 1645929 w 4546203"/>
              <a:gd name="connsiteY1561" fmla="*/ 1078052 h 5092591"/>
              <a:gd name="connsiteX1562" fmla="*/ 1608920 w 4546203"/>
              <a:gd name="connsiteY1562" fmla="*/ 1094766 h 5092591"/>
              <a:gd name="connsiteX1563" fmla="*/ 1648317 w 4546203"/>
              <a:gd name="connsiteY1563" fmla="*/ 1180326 h 5092591"/>
              <a:gd name="connsiteX1564" fmla="*/ 1682939 w 4546203"/>
              <a:gd name="connsiteY1564" fmla="*/ 1164407 h 5092591"/>
              <a:gd name="connsiteX1565" fmla="*/ 1645929 w 4546203"/>
              <a:gd name="connsiteY1565" fmla="*/ 1078052 h 5092591"/>
              <a:gd name="connsiteX1566" fmla="*/ 3534609 w 4546203"/>
              <a:gd name="connsiteY1566" fmla="*/ 1071287 h 5092591"/>
              <a:gd name="connsiteX1567" fmla="*/ 3503171 w 4546203"/>
              <a:gd name="connsiteY1567" fmla="*/ 1107898 h 5092591"/>
              <a:gd name="connsiteX1568" fmla="*/ 3540976 w 4546203"/>
              <a:gd name="connsiteY1568" fmla="*/ 1142122 h 5092591"/>
              <a:gd name="connsiteX1569" fmla="*/ 3573608 w 4546203"/>
              <a:gd name="connsiteY1569" fmla="*/ 1105113 h 5092591"/>
              <a:gd name="connsiteX1570" fmla="*/ 3534609 w 4546203"/>
              <a:gd name="connsiteY1570" fmla="*/ 1071287 h 5092591"/>
              <a:gd name="connsiteX1571" fmla="*/ 3639270 w 4546203"/>
              <a:gd name="connsiteY1571" fmla="*/ 1068899 h 5092591"/>
              <a:gd name="connsiteX1572" fmla="*/ 3605843 w 4546203"/>
              <a:gd name="connsiteY1572" fmla="*/ 1104715 h 5092591"/>
              <a:gd name="connsiteX1573" fmla="*/ 3642056 w 4546203"/>
              <a:gd name="connsiteY1573" fmla="*/ 1138541 h 5092591"/>
              <a:gd name="connsiteX1574" fmla="*/ 3677474 w 4546203"/>
              <a:gd name="connsiteY1574" fmla="*/ 1105113 h 5092591"/>
              <a:gd name="connsiteX1575" fmla="*/ 3639270 w 4546203"/>
              <a:gd name="connsiteY1575" fmla="*/ 1068899 h 5092591"/>
              <a:gd name="connsiteX1576" fmla="*/ 1561961 w 4546203"/>
              <a:gd name="connsiteY1576" fmla="*/ 1068103 h 5092591"/>
              <a:gd name="connsiteX1577" fmla="*/ 1505054 w 4546203"/>
              <a:gd name="connsiteY1577" fmla="*/ 1097154 h 5092591"/>
              <a:gd name="connsiteX1578" fmla="*/ 1555594 w 4546203"/>
              <a:gd name="connsiteY1578" fmla="*/ 1192662 h 5092591"/>
              <a:gd name="connsiteX1579" fmla="*/ 1608920 w 4546203"/>
              <a:gd name="connsiteY1579" fmla="*/ 1165601 h 5092591"/>
              <a:gd name="connsiteX1580" fmla="*/ 1561961 w 4546203"/>
              <a:gd name="connsiteY1580" fmla="*/ 1068103 h 5092591"/>
              <a:gd name="connsiteX1581" fmla="*/ 2885151 w 4546203"/>
              <a:gd name="connsiteY1581" fmla="*/ 1063328 h 5092591"/>
              <a:gd name="connsiteX1582" fmla="*/ 2868040 w 4546203"/>
              <a:gd name="connsiteY1582" fmla="*/ 1104715 h 5092591"/>
              <a:gd name="connsiteX1583" fmla="*/ 2932906 w 4546203"/>
              <a:gd name="connsiteY1583" fmla="*/ 1133765 h 5092591"/>
              <a:gd name="connsiteX1584" fmla="*/ 2952803 w 4546203"/>
              <a:gd name="connsiteY1584" fmla="*/ 1092776 h 5092591"/>
              <a:gd name="connsiteX1585" fmla="*/ 2885151 w 4546203"/>
              <a:gd name="connsiteY1585" fmla="*/ 1063328 h 5092591"/>
              <a:gd name="connsiteX1586" fmla="*/ 1689704 w 4546203"/>
              <a:gd name="connsiteY1586" fmla="*/ 1060144 h 5092591"/>
              <a:gd name="connsiteX1587" fmla="*/ 1652296 w 4546203"/>
              <a:gd name="connsiteY1587" fmla="*/ 1075664 h 5092591"/>
              <a:gd name="connsiteX1588" fmla="*/ 1689306 w 4546203"/>
              <a:gd name="connsiteY1588" fmla="*/ 1162418 h 5092591"/>
              <a:gd name="connsiteX1589" fmla="*/ 1723928 w 4546203"/>
              <a:gd name="connsiteY1589" fmla="*/ 1147694 h 5092591"/>
              <a:gd name="connsiteX1590" fmla="*/ 1689704 w 4546203"/>
              <a:gd name="connsiteY1590" fmla="*/ 1060144 h 5092591"/>
              <a:gd name="connsiteX1591" fmla="*/ 2666278 w 4546203"/>
              <a:gd name="connsiteY1591" fmla="*/ 1058552 h 5092591"/>
              <a:gd name="connsiteX1592" fmla="*/ 2655135 w 4546203"/>
              <a:gd name="connsiteY1592" fmla="*/ 1101929 h 5092591"/>
              <a:gd name="connsiteX1593" fmla="*/ 2720797 w 4546203"/>
              <a:gd name="connsiteY1593" fmla="*/ 1120633 h 5092591"/>
              <a:gd name="connsiteX1594" fmla="*/ 2734328 w 4546203"/>
              <a:gd name="connsiteY1594" fmla="*/ 1077654 h 5092591"/>
              <a:gd name="connsiteX1595" fmla="*/ 2666278 w 4546203"/>
              <a:gd name="connsiteY1595" fmla="*/ 1058552 h 5092591"/>
              <a:gd name="connsiteX1596" fmla="*/ 1385271 w 4546203"/>
              <a:gd name="connsiteY1596" fmla="*/ 1054175 h 5092591"/>
              <a:gd name="connsiteX1597" fmla="*/ 1357414 w 4546203"/>
              <a:gd name="connsiteY1597" fmla="*/ 1072083 h 5092591"/>
              <a:gd name="connsiteX1598" fmla="*/ 1376516 w 4546203"/>
              <a:gd name="connsiteY1598" fmla="*/ 1102725 h 5092591"/>
              <a:gd name="connsiteX1599" fmla="*/ 1404372 w 4546203"/>
              <a:gd name="connsiteY1599" fmla="*/ 1085215 h 5092591"/>
              <a:gd name="connsiteX1600" fmla="*/ 1385271 w 4546203"/>
              <a:gd name="connsiteY1600" fmla="*/ 1054175 h 5092591"/>
              <a:gd name="connsiteX1601" fmla="*/ 2051840 w 4546203"/>
              <a:gd name="connsiteY1601" fmla="*/ 1052185 h 5092591"/>
              <a:gd name="connsiteX1602" fmla="*/ 2018014 w 4546203"/>
              <a:gd name="connsiteY1602" fmla="*/ 1056563 h 5092591"/>
              <a:gd name="connsiteX1603" fmla="*/ 2024779 w 4546203"/>
              <a:gd name="connsiteY1603" fmla="*/ 1097950 h 5092591"/>
              <a:gd name="connsiteX1604" fmla="*/ 2057810 w 4546203"/>
              <a:gd name="connsiteY1604" fmla="*/ 1092378 h 5092591"/>
              <a:gd name="connsiteX1605" fmla="*/ 2051840 w 4546203"/>
              <a:gd name="connsiteY1605" fmla="*/ 1052185 h 5092591"/>
              <a:gd name="connsiteX1606" fmla="*/ 1627623 w 4546203"/>
              <a:gd name="connsiteY1606" fmla="*/ 1036665 h 5092591"/>
              <a:gd name="connsiteX1607" fmla="*/ 1590216 w 4546203"/>
              <a:gd name="connsiteY1607" fmla="*/ 1054573 h 5092591"/>
              <a:gd name="connsiteX1608" fmla="*/ 1606134 w 4546203"/>
              <a:gd name="connsiteY1608" fmla="*/ 1087205 h 5092591"/>
              <a:gd name="connsiteX1609" fmla="*/ 1642746 w 4546203"/>
              <a:gd name="connsiteY1609" fmla="*/ 1070889 h 5092591"/>
              <a:gd name="connsiteX1610" fmla="*/ 1627623 w 4546203"/>
              <a:gd name="connsiteY1610" fmla="*/ 1036665 h 5092591"/>
              <a:gd name="connsiteX1611" fmla="*/ 2566790 w 4546203"/>
              <a:gd name="connsiteY1611" fmla="*/ 1035073 h 5092591"/>
              <a:gd name="connsiteX1612" fmla="*/ 2559627 w 4546203"/>
              <a:gd name="connsiteY1612" fmla="*/ 1079644 h 5092591"/>
              <a:gd name="connsiteX1613" fmla="*/ 2625687 w 4546203"/>
              <a:gd name="connsiteY1613" fmla="*/ 1093970 h 5092591"/>
              <a:gd name="connsiteX1614" fmla="*/ 2636432 w 4546203"/>
              <a:gd name="connsiteY1614" fmla="*/ 1050195 h 5092591"/>
              <a:gd name="connsiteX1615" fmla="*/ 2566790 w 4546203"/>
              <a:gd name="connsiteY1615" fmla="*/ 1035073 h 5092591"/>
              <a:gd name="connsiteX1616" fmla="*/ 3375030 w 4546203"/>
              <a:gd name="connsiteY1616" fmla="*/ 1034277 h 5092591"/>
              <a:gd name="connsiteX1617" fmla="*/ 3346378 w 4546203"/>
              <a:gd name="connsiteY1617" fmla="*/ 1074072 h 5092591"/>
              <a:gd name="connsiteX1618" fmla="*/ 3384979 w 4546203"/>
              <a:gd name="connsiteY1618" fmla="*/ 1103123 h 5092591"/>
              <a:gd name="connsiteX1619" fmla="*/ 3414826 w 4546203"/>
              <a:gd name="connsiteY1619" fmla="*/ 1064124 h 5092591"/>
              <a:gd name="connsiteX1620" fmla="*/ 3375030 w 4546203"/>
              <a:gd name="connsiteY1620" fmla="*/ 1034277 h 5092591"/>
              <a:gd name="connsiteX1621" fmla="*/ 1778447 w 4546203"/>
              <a:gd name="connsiteY1621" fmla="*/ 1029104 h 5092591"/>
              <a:gd name="connsiteX1622" fmla="*/ 1740244 w 4546203"/>
              <a:gd name="connsiteY1622" fmla="*/ 1041838 h 5092591"/>
              <a:gd name="connsiteX1623" fmla="*/ 1771682 w 4546203"/>
              <a:gd name="connsiteY1623" fmla="*/ 1130582 h 5092591"/>
              <a:gd name="connsiteX1624" fmla="*/ 1807498 w 4546203"/>
              <a:gd name="connsiteY1624" fmla="*/ 1118643 h 5092591"/>
              <a:gd name="connsiteX1625" fmla="*/ 1778447 w 4546203"/>
              <a:gd name="connsiteY1625" fmla="*/ 1029104 h 5092591"/>
              <a:gd name="connsiteX1626" fmla="*/ 3199932 w 4546203"/>
              <a:gd name="connsiteY1626" fmla="*/ 1025522 h 5092591"/>
              <a:gd name="connsiteX1627" fmla="*/ 3188789 w 4546203"/>
              <a:gd name="connsiteY1627" fmla="*/ 1044624 h 5092591"/>
              <a:gd name="connsiteX1628" fmla="*/ 3272757 w 4546203"/>
              <a:gd name="connsiteY1628" fmla="*/ 1099541 h 5092591"/>
              <a:gd name="connsiteX1629" fmla="*/ 3285491 w 4546203"/>
              <a:gd name="connsiteY1629" fmla="*/ 1081633 h 5092591"/>
              <a:gd name="connsiteX1630" fmla="*/ 3199932 w 4546203"/>
              <a:gd name="connsiteY1630" fmla="*/ 1025522 h 5092591"/>
              <a:gd name="connsiteX1631" fmla="*/ 2785664 w 4546203"/>
              <a:gd name="connsiteY1631" fmla="*/ 1025522 h 5092591"/>
              <a:gd name="connsiteX1632" fmla="*/ 2770939 w 4546203"/>
              <a:gd name="connsiteY1632" fmla="*/ 1068103 h 5092591"/>
              <a:gd name="connsiteX1633" fmla="*/ 2838193 w 4546203"/>
              <a:gd name="connsiteY1633" fmla="*/ 1092378 h 5092591"/>
              <a:gd name="connsiteX1634" fmla="*/ 2854509 w 4546203"/>
              <a:gd name="connsiteY1634" fmla="*/ 1050593 h 5092591"/>
              <a:gd name="connsiteX1635" fmla="*/ 2785664 w 4546203"/>
              <a:gd name="connsiteY1635" fmla="*/ 1025522 h 5092591"/>
              <a:gd name="connsiteX1636" fmla="*/ 1934444 w 4546203"/>
              <a:gd name="connsiteY1636" fmla="*/ 1023930 h 5092591"/>
              <a:gd name="connsiteX1637" fmla="*/ 1900221 w 4546203"/>
              <a:gd name="connsiteY1637" fmla="*/ 1031889 h 5092591"/>
              <a:gd name="connsiteX1638" fmla="*/ 1910169 w 4546203"/>
              <a:gd name="connsiteY1638" fmla="*/ 1072481 h 5092591"/>
              <a:gd name="connsiteX1639" fmla="*/ 1944393 w 4546203"/>
              <a:gd name="connsiteY1639" fmla="*/ 1064522 h 5092591"/>
              <a:gd name="connsiteX1640" fmla="*/ 1934444 w 4546203"/>
              <a:gd name="connsiteY1640" fmla="*/ 1023930 h 5092591"/>
              <a:gd name="connsiteX1641" fmla="*/ 3476906 w 4546203"/>
              <a:gd name="connsiteY1641" fmla="*/ 1023134 h 5092591"/>
              <a:gd name="connsiteX1642" fmla="*/ 3446264 w 4546203"/>
              <a:gd name="connsiteY1642" fmla="*/ 1061338 h 5092591"/>
              <a:gd name="connsiteX1643" fmla="*/ 3485661 w 4546203"/>
              <a:gd name="connsiteY1643" fmla="*/ 1093174 h 5092591"/>
              <a:gd name="connsiteX1644" fmla="*/ 3517099 w 4546203"/>
              <a:gd name="connsiteY1644" fmla="*/ 1055767 h 5092591"/>
              <a:gd name="connsiteX1645" fmla="*/ 3476906 w 4546203"/>
              <a:gd name="connsiteY1645" fmla="*/ 1023134 h 5092591"/>
              <a:gd name="connsiteX1646" fmla="*/ 1672592 w 4546203"/>
              <a:gd name="connsiteY1646" fmla="*/ 1018757 h 5092591"/>
              <a:gd name="connsiteX1647" fmla="*/ 1634787 w 4546203"/>
              <a:gd name="connsiteY1647" fmla="*/ 1034675 h 5092591"/>
              <a:gd name="connsiteX1648" fmla="*/ 1649113 w 4546203"/>
              <a:gd name="connsiteY1648" fmla="*/ 1068103 h 5092591"/>
              <a:gd name="connsiteX1649" fmla="*/ 1686520 w 4546203"/>
              <a:gd name="connsiteY1649" fmla="*/ 1052981 h 5092591"/>
              <a:gd name="connsiteX1650" fmla="*/ 1672592 w 4546203"/>
              <a:gd name="connsiteY1650" fmla="*/ 1018757 h 5092591"/>
              <a:gd name="connsiteX1651" fmla="*/ 2384130 w 4546203"/>
              <a:gd name="connsiteY1651" fmla="*/ 1017961 h 5092591"/>
              <a:gd name="connsiteX1652" fmla="*/ 2380549 w 4546203"/>
              <a:gd name="connsiteY1652" fmla="*/ 1082031 h 5092591"/>
              <a:gd name="connsiteX1653" fmla="*/ 2430691 w 4546203"/>
              <a:gd name="connsiteY1653" fmla="*/ 1086409 h 5092591"/>
              <a:gd name="connsiteX1654" fmla="*/ 2437456 w 4546203"/>
              <a:gd name="connsiteY1654" fmla="*/ 1023532 h 5092591"/>
              <a:gd name="connsiteX1655" fmla="*/ 2384130 w 4546203"/>
              <a:gd name="connsiteY1655" fmla="*/ 1017961 h 5092591"/>
              <a:gd name="connsiteX1656" fmla="*/ 3580772 w 4546203"/>
              <a:gd name="connsiteY1656" fmla="*/ 1016767 h 5092591"/>
              <a:gd name="connsiteX1657" fmla="*/ 3548936 w 4546203"/>
              <a:gd name="connsiteY1657" fmla="*/ 1054175 h 5092591"/>
              <a:gd name="connsiteX1658" fmla="*/ 3588333 w 4546203"/>
              <a:gd name="connsiteY1658" fmla="*/ 1088797 h 5092591"/>
              <a:gd name="connsiteX1659" fmla="*/ 3620965 w 4546203"/>
              <a:gd name="connsiteY1659" fmla="*/ 1052185 h 5092591"/>
              <a:gd name="connsiteX1660" fmla="*/ 3580772 w 4546203"/>
              <a:gd name="connsiteY1660" fmla="*/ 1016767 h 5092591"/>
              <a:gd name="connsiteX1661" fmla="*/ 2205450 w 4546203"/>
              <a:gd name="connsiteY1661" fmla="*/ 1015175 h 5092591"/>
              <a:gd name="connsiteX1662" fmla="*/ 2152124 w 4546203"/>
              <a:gd name="connsiteY1662" fmla="*/ 1018757 h 5092591"/>
              <a:gd name="connsiteX1663" fmla="*/ 2156899 w 4546203"/>
              <a:gd name="connsiteY1663" fmla="*/ 1082031 h 5092591"/>
              <a:gd name="connsiteX1664" fmla="*/ 2205450 w 4546203"/>
              <a:gd name="connsiteY1664" fmla="*/ 1078848 h 5092591"/>
              <a:gd name="connsiteX1665" fmla="*/ 2205450 w 4546203"/>
              <a:gd name="connsiteY1665" fmla="*/ 1015175 h 5092591"/>
              <a:gd name="connsiteX1666" fmla="*/ 1823018 w 4546203"/>
              <a:gd name="connsiteY1666" fmla="*/ 1015175 h 5092591"/>
              <a:gd name="connsiteX1667" fmla="*/ 1784417 w 4546203"/>
              <a:gd name="connsiteY1667" fmla="*/ 1027512 h 5092591"/>
              <a:gd name="connsiteX1668" fmla="*/ 1813467 w 4546203"/>
              <a:gd name="connsiteY1668" fmla="*/ 1116653 h 5092591"/>
              <a:gd name="connsiteX1669" fmla="*/ 1849681 w 4546203"/>
              <a:gd name="connsiteY1669" fmla="*/ 1105511 h 5092591"/>
              <a:gd name="connsiteX1670" fmla="*/ 1823018 w 4546203"/>
              <a:gd name="connsiteY1670" fmla="*/ 1015175 h 5092591"/>
              <a:gd name="connsiteX1671" fmla="*/ 2306927 w 4546203"/>
              <a:gd name="connsiteY1671" fmla="*/ 1014380 h 5092591"/>
              <a:gd name="connsiteX1672" fmla="*/ 2306927 w 4546203"/>
              <a:gd name="connsiteY1672" fmla="*/ 1077654 h 5092591"/>
              <a:gd name="connsiteX1673" fmla="*/ 2356274 w 4546203"/>
              <a:gd name="connsiteY1673" fmla="*/ 1080042 h 5092591"/>
              <a:gd name="connsiteX1674" fmla="*/ 2360253 w 4546203"/>
              <a:gd name="connsiteY1674" fmla="*/ 1016767 h 5092591"/>
              <a:gd name="connsiteX1675" fmla="*/ 2306927 w 4546203"/>
              <a:gd name="connsiteY1675" fmla="*/ 1014380 h 5092591"/>
              <a:gd name="connsiteX1676" fmla="*/ 1718356 w 4546203"/>
              <a:gd name="connsiteY1676" fmla="*/ 1001645 h 5092591"/>
              <a:gd name="connsiteX1677" fmla="*/ 1679755 w 4546203"/>
              <a:gd name="connsiteY1677" fmla="*/ 1016369 h 5092591"/>
              <a:gd name="connsiteX1678" fmla="*/ 1692888 w 4546203"/>
              <a:gd name="connsiteY1678" fmla="*/ 1050991 h 5092591"/>
              <a:gd name="connsiteX1679" fmla="*/ 1730693 w 4546203"/>
              <a:gd name="connsiteY1679" fmla="*/ 1036267 h 5092591"/>
              <a:gd name="connsiteX1680" fmla="*/ 1718356 w 4546203"/>
              <a:gd name="connsiteY1680" fmla="*/ 1001645 h 5092591"/>
              <a:gd name="connsiteX1681" fmla="*/ 2476057 w 4546203"/>
              <a:gd name="connsiteY1681" fmla="*/ 995676 h 5092591"/>
              <a:gd name="connsiteX1682" fmla="*/ 2453374 w 4546203"/>
              <a:gd name="connsiteY1682" fmla="*/ 1167193 h 5092591"/>
              <a:gd name="connsiteX1683" fmla="*/ 2507495 w 4546203"/>
              <a:gd name="connsiteY1683" fmla="*/ 1175152 h 5092591"/>
              <a:gd name="connsiteX1684" fmla="*/ 2536944 w 4546203"/>
              <a:gd name="connsiteY1684" fmla="*/ 1004431 h 5092591"/>
              <a:gd name="connsiteX1685" fmla="*/ 2476057 w 4546203"/>
              <a:gd name="connsiteY1685" fmla="*/ 995676 h 5092591"/>
              <a:gd name="connsiteX1686" fmla="*/ 1044226 w 4546203"/>
              <a:gd name="connsiteY1686" fmla="*/ 994084 h 5092591"/>
              <a:gd name="connsiteX1687" fmla="*/ 1006022 w 4546203"/>
              <a:gd name="connsiteY1687" fmla="*/ 1026318 h 5092591"/>
              <a:gd name="connsiteX1688" fmla="*/ 1027114 w 4546203"/>
              <a:gd name="connsiteY1688" fmla="*/ 1051787 h 5092591"/>
              <a:gd name="connsiteX1689" fmla="*/ 1065317 w 4546203"/>
              <a:gd name="connsiteY1689" fmla="*/ 1020747 h 5092591"/>
              <a:gd name="connsiteX1690" fmla="*/ 1044226 w 4546203"/>
              <a:gd name="connsiteY1690" fmla="*/ 994084 h 5092591"/>
              <a:gd name="connsiteX1691" fmla="*/ 1764519 w 4546203"/>
              <a:gd name="connsiteY1691" fmla="*/ 985727 h 5092591"/>
              <a:gd name="connsiteX1692" fmla="*/ 1725122 w 4546203"/>
              <a:gd name="connsiteY1692" fmla="*/ 999257 h 5092591"/>
              <a:gd name="connsiteX1693" fmla="*/ 1737856 w 4546203"/>
              <a:gd name="connsiteY1693" fmla="*/ 1034277 h 5092591"/>
              <a:gd name="connsiteX1694" fmla="*/ 1776059 w 4546203"/>
              <a:gd name="connsiteY1694" fmla="*/ 1020349 h 5092591"/>
              <a:gd name="connsiteX1695" fmla="*/ 1764519 w 4546203"/>
              <a:gd name="connsiteY1695" fmla="*/ 985727 h 5092591"/>
              <a:gd name="connsiteX1696" fmla="*/ 1606134 w 4546203"/>
              <a:gd name="connsiteY1696" fmla="*/ 984931 h 5092591"/>
              <a:gd name="connsiteX1697" fmla="*/ 1567135 w 4546203"/>
              <a:gd name="connsiteY1697" fmla="*/ 1002043 h 5092591"/>
              <a:gd name="connsiteX1698" fmla="*/ 1583053 w 4546203"/>
              <a:gd name="connsiteY1698" fmla="*/ 1036665 h 5092591"/>
              <a:gd name="connsiteX1699" fmla="*/ 1621256 w 4546203"/>
              <a:gd name="connsiteY1699" fmla="*/ 1019951 h 5092591"/>
              <a:gd name="connsiteX1700" fmla="*/ 1606134 w 4546203"/>
              <a:gd name="connsiteY1700" fmla="*/ 984931 h 5092591"/>
              <a:gd name="connsiteX1701" fmla="*/ 3416815 w 4546203"/>
              <a:gd name="connsiteY1701" fmla="*/ 976972 h 5092591"/>
              <a:gd name="connsiteX1702" fmla="*/ 3388561 w 4546203"/>
              <a:gd name="connsiteY1702" fmla="*/ 1016767 h 5092591"/>
              <a:gd name="connsiteX1703" fmla="*/ 3428754 w 4546203"/>
              <a:gd name="connsiteY1703" fmla="*/ 1047012 h 5092591"/>
              <a:gd name="connsiteX1704" fmla="*/ 3458600 w 4546203"/>
              <a:gd name="connsiteY1704" fmla="*/ 1008410 h 5092591"/>
              <a:gd name="connsiteX1705" fmla="*/ 3416815 w 4546203"/>
              <a:gd name="connsiteY1705" fmla="*/ 976972 h 5092591"/>
              <a:gd name="connsiteX1706" fmla="*/ 1810681 w 4546203"/>
              <a:gd name="connsiteY1706" fmla="*/ 971799 h 5092591"/>
              <a:gd name="connsiteX1707" fmla="*/ 1771682 w 4546203"/>
              <a:gd name="connsiteY1707" fmla="*/ 984135 h 5092591"/>
              <a:gd name="connsiteX1708" fmla="*/ 1782825 w 4546203"/>
              <a:gd name="connsiteY1708" fmla="*/ 1018757 h 5092591"/>
              <a:gd name="connsiteX1709" fmla="*/ 1821426 w 4546203"/>
              <a:gd name="connsiteY1709" fmla="*/ 1007216 h 5092591"/>
              <a:gd name="connsiteX1710" fmla="*/ 1810681 w 4546203"/>
              <a:gd name="connsiteY1710" fmla="*/ 971799 h 5092591"/>
              <a:gd name="connsiteX1711" fmla="*/ 3520681 w 4546203"/>
              <a:gd name="connsiteY1711" fmla="*/ 967023 h 5092591"/>
              <a:gd name="connsiteX1712" fmla="*/ 3490437 w 4546203"/>
              <a:gd name="connsiteY1712" fmla="*/ 1005227 h 5092591"/>
              <a:gd name="connsiteX1713" fmla="*/ 3531426 w 4546203"/>
              <a:gd name="connsiteY1713" fmla="*/ 1038655 h 5092591"/>
              <a:gd name="connsiteX1714" fmla="*/ 3562466 w 4546203"/>
              <a:gd name="connsiteY1714" fmla="*/ 1000849 h 5092591"/>
              <a:gd name="connsiteX1715" fmla="*/ 3520681 w 4546203"/>
              <a:gd name="connsiteY1715" fmla="*/ 967023 h 5092591"/>
              <a:gd name="connsiteX1716" fmla="*/ 1652296 w 4546203"/>
              <a:gd name="connsiteY1716" fmla="*/ 965034 h 5092591"/>
              <a:gd name="connsiteX1717" fmla="*/ 1612899 w 4546203"/>
              <a:gd name="connsiteY1717" fmla="*/ 982145 h 5092591"/>
              <a:gd name="connsiteX1718" fmla="*/ 1628419 w 4546203"/>
              <a:gd name="connsiteY1718" fmla="*/ 1017165 h 5092591"/>
              <a:gd name="connsiteX1719" fmla="*/ 1666623 w 4546203"/>
              <a:gd name="connsiteY1719" fmla="*/ 1000849 h 5092591"/>
              <a:gd name="connsiteX1720" fmla="*/ 1652296 w 4546203"/>
              <a:gd name="connsiteY1720" fmla="*/ 965034 h 5092591"/>
              <a:gd name="connsiteX1721" fmla="*/ 1699255 w 4546203"/>
              <a:gd name="connsiteY1721" fmla="*/ 947922 h 5092591"/>
              <a:gd name="connsiteX1722" fmla="*/ 1659460 w 4546203"/>
              <a:gd name="connsiteY1722" fmla="*/ 963044 h 5092591"/>
              <a:gd name="connsiteX1723" fmla="*/ 1673388 w 4546203"/>
              <a:gd name="connsiteY1723" fmla="*/ 998859 h 5092591"/>
              <a:gd name="connsiteX1724" fmla="*/ 1712387 w 4546203"/>
              <a:gd name="connsiteY1724" fmla="*/ 984135 h 5092591"/>
              <a:gd name="connsiteX1725" fmla="*/ 1699255 w 4546203"/>
              <a:gd name="connsiteY1725" fmla="*/ 947922 h 5092591"/>
              <a:gd name="connsiteX1726" fmla="*/ 1006818 w 4546203"/>
              <a:gd name="connsiteY1726" fmla="*/ 947126 h 5092591"/>
              <a:gd name="connsiteX1727" fmla="*/ 967421 w 4546203"/>
              <a:gd name="connsiteY1727" fmla="*/ 979758 h 5092591"/>
              <a:gd name="connsiteX1728" fmla="*/ 991298 w 4546203"/>
              <a:gd name="connsiteY1728" fmla="*/ 1008410 h 5092591"/>
              <a:gd name="connsiteX1729" fmla="*/ 1030298 w 4546203"/>
              <a:gd name="connsiteY1729" fmla="*/ 976176 h 5092591"/>
              <a:gd name="connsiteX1730" fmla="*/ 1006818 w 4546203"/>
              <a:gd name="connsiteY1730" fmla="*/ 947126 h 5092591"/>
              <a:gd name="connsiteX1731" fmla="*/ 2055422 w 4546203"/>
              <a:gd name="connsiteY1731" fmla="*/ 944738 h 5092591"/>
              <a:gd name="connsiteX1732" fmla="*/ 2018810 w 4546203"/>
              <a:gd name="connsiteY1732" fmla="*/ 951105 h 5092591"/>
              <a:gd name="connsiteX1733" fmla="*/ 2025177 w 4546203"/>
              <a:gd name="connsiteY1733" fmla="*/ 991298 h 5092591"/>
              <a:gd name="connsiteX1734" fmla="*/ 2060595 w 4546203"/>
              <a:gd name="connsiteY1734" fmla="*/ 986523 h 5092591"/>
              <a:gd name="connsiteX1735" fmla="*/ 2055422 w 4546203"/>
              <a:gd name="connsiteY1735" fmla="*/ 944738 h 5092591"/>
              <a:gd name="connsiteX1736" fmla="*/ 2935294 w 4546203"/>
              <a:gd name="connsiteY1736" fmla="*/ 942350 h 5092591"/>
              <a:gd name="connsiteX1737" fmla="*/ 2917784 w 4546203"/>
              <a:gd name="connsiteY1737" fmla="*/ 984135 h 5092591"/>
              <a:gd name="connsiteX1738" fmla="*/ 2989017 w 4546203"/>
              <a:gd name="connsiteY1738" fmla="*/ 1015175 h 5092591"/>
              <a:gd name="connsiteX1739" fmla="*/ 3008119 w 4546203"/>
              <a:gd name="connsiteY1739" fmla="*/ 974982 h 5092591"/>
              <a:gd name="connsiteX1740" fmla="*/ 2935294 w 4546203"/>
              <a:gd name="connsiteY1740" fmla="*/ 942350 h 5092591"/>
              <a:gd name="connsiteX1741" fmla="*/ 2700502 w 4546203"/>
              <a:gd name="connsiteY1741" fmla="*/ 931606 h 5092591"/>
              <a:gd name="connsiteX1742" fmla="*/ 2688961 w 4546203"/>
              <a:gd name="connsiteY1742" fmla="*/ 975380 h 5092591"/>
              <a:gd name="connsiteX1743" fmla="*/ 2760593 w 4546203"/>
              <a:gd name="connsiteY1743" fmla="*/ 995676 h 5092591"/>
              <a:gd name="connsiteX1744" fmla="*/ 2773327 w 4546203"/>
              <a:gd name="connsiteY1744" fmla="*/ 953095 h 5092591"/>
              <a:gd name="connsiteX1745" fmla="*/ 2700502 w 4546203"/>
              <a:gd name="connsiteY1745" fmla="*/ 931606 h 5092591"/>
              <a:gd name="connsiteX1746" fmla="*/ 1747009 w 4546203"/>
              <a:gd name="connsiteY1746" fmla="*/ 931606 h 5092591"/>
              <a:gd name="connsiteX1747" fmla="*/ 1706418 w 4546203"/>
              <a:gd name="connsiteY1747" fmla="*/ 945534 h 5092591"/>
              <a:gd name="connsiteX1748" fmla="*/ 1719550 w 4546203"/>
              <a:gd name="connsiteY1748" fmla="*/ 981747 h 5092591"/>
              <a:gd name="connsiteX1749" fmla="*/ 1758948 w 4546203"/>
              <a:gd name="connsiteY1749" fmla="*/ 968217 h 5092591"/>
              <a:gd name="connsiteX1750" fmla="*/ 1747009 w 4546203"/>
              <a:gd name="connsiteY1750" fmla="*/ 931606 h 5092591"/>
              <a:gd name="connsiteX1751" fmla="*/ 2309713 w 4546203"/>
              <a:gd name="connsiteY1751" fmla="*/ 924442 h 5092591"/>
              <a:gd name="connsiteX1752" fmla="*/ 2309713 w 4546203"/>
              <a:gd name="connsiteY1752" fmla="*/ 985329 h 5092591"/>
              <a:gd name="connsiteX1753" fmla="*/ 2362243 w 4546203"/>
              <a:gd name="connsiteY1753" fmla="*/ 987717 h 5092591"/>
              <a:gd name="connsiteX1754" fmla="*/ 2365824 w 4546203"/>
              <a:gd name="connsiteY1754" fmla="*/ 924442 h 5092591"/>
              <a:gd name="connsiteX1755" fmla="*/ 2309713 w 4546203"/>
              <a:gd name="connsiteY1755" fmla="*/ 924442 h 5092591"/>
              <a:gd name="connsiteX1756" fmla="*/ 2228531 w 4546203"/>
              <a:gd name="connsiteY1756" fmla="*/ 923647 h 5092591"/>
              <a:gd name="connsiteX1757" fmla="*/ 2228531 w 4546203"/>
              <a:gd name="connsiteY1757" fmla="*/ 984533 h 5092591"/>
              <a:gd name="connsiteX1758" fmla="*/ 2282254 w 4546203"/>
              <a:gd name="connsiteY1758" fmla="*/ 984533 h 5092591"/>
              <a:gd name="connsiteX1759" fmla="*/ 2282254 w 4546203"/>
              <a:gd name="connsiteY1759" fmla="*/ 923647 h 5092591"/>
              <a:gd name="connsiteX1760" fmla="*/ 2228531 w 4546203"/>
              <a:gd name="connsiteY1760" fmla="*/ 923647 h 5092591"/>
              <a:gd name="connsiteX1761" fmla="*/ 2201470 w 4546203"/>
              <a:gd name="connsiteY1761" fmla="*/ 923249 h 5092591"/>
              <a:gd name="connsiteX1762" fmla="*/ 2145359 w 4546203"/>
              <a:gd name="connsiteY1762" fmla="*/ 926830 h 5092591"/>
              <a:gd name="connsiteX1763" fmla="*/ 2150532 w 4546203"/>
              <a:gd name="connsiteY1763" fmla="*/ 990502 h 5092591"/>
              <a:gd name="connsiteX1764" fmla="*/ 2204256 w 4546203"/>
              <a:gd name="connsiteY1764" fmla="*/ 986523 h 5092591"/>
              <a:gd name="connsiteX1765" fmla="*/ 2201470 w 4546203"/>
              <a:gd name="connsiteY1765" fmla="*/ 923249 h 5092591"/>
              <a:gd name="connsiteX1766" fmla="*/ 3458998 w 4546203"/>
              <a:gd name="connsiteY1766" fmla="*/ 919667 h 5092591"/>
              <a:gd name="connsiteX1767" fmla="*/ 3430346 w 4546203"/>
              <a:gd name="connsiteY1767" fmla="*/ 959462 h 5092591"/>
              <a:gd name="connsiteX1768" fmla="*/ 3472131 w 4546203"/>
              <a:gd name="connsiteY1768" fmla="*/ 990900 h 5092591"/>
              <a:gd name="connsiteX1769" fmla="*/ 3501977 w 4546203"/>
              <a:gd name="connsiteY1769" fmla="*/ 951901 h 5092591"/>
              <a:gd name="connsiteX1770" fmla="*/ 3458998 w 4546203"/>
              <a:gd name="connsiteY1770" fmla="*/ 919667 h 5092591"/>
              <a:gd name="connsiteX1771" fmla="*/ 1794365 w 4546203"/>
              <a:gd name="connsiteY1771" fmla="*/ 917279 h 5092591"/>
              <a:gd name="connsiteX1772" fmla="*/ 1753774 w 4546203"/>
              <a:gd name="connsiteY1772" fmla="*/ 929218 h 5092591"/>
              <a:gd name="connsiteX1773" fmla="*/ 1765315 w 4546203"/>
              <a:gd name="connsiteY1773" fmla="*/ 966625 h 5092591"/>
              <a:gd name="connsiteX1774" fmla="*/ 1805508 w 4546203"/>
              <a:gd name="connsiteY1774" fmla="*/ 953493 h 5092591"/>
              <a:gd name="connsiteX1775" fmla="*/ 1794365 w 4546203"/>
              <a:gd name="connsiteY1775" fmla="*/ 917279 h 5092591"/>
              <a:gd name="connsiteX1776" fmla="*/ 2592657 w 4546203"/>
              <a:gd name="connsiteY1776" fmla="*/ 906933 h 5092591"/>
              <a:gd name="connsiteX1777" fmla="*/ 2583902 w 4546203"/>
              <a:gd name="connsiteY1777" fmla="*/ 950707 h 5092591"/>
              <a:gd name="connsiteX1778" fmla="*/ 2656727 w 4546203"/>
              <a:gd name="connsiteY1778" fmla="*/ 967023 h 5092591"/>
              <a:gd name="connsiteX1779" fmla="*/ 2667472 w 4546203"/>
              <a:gd name="connsiteY1779" fmla="*/ 923647 h 5092591"/>
              <a:gd name="connsiteX1780" fmla="*/ 2592657 w 4546203"/>
              <a:gd name="connsiteY1780" fmla="*/ 906933 h 5092591"/>
              <a:gd name="connsiteX1781" fmla="*/ 2827847 w 4546203"/>
              <a:gd name="connsiteY1781" fmla="*/ 901361 h 5092591"/>
              <a:gd name="connsiteX1782" fmla="*/ 2813122 w 4546203"/>
              <a:gd name="connsiteY1782" fmla="*/ 944340 h 5092591"/>
              <a:gd name="connsiteX1783" fmla="*/ 2886346 w 4546203"/>
              <a:gd name="connsiteY1783" fmla="*/ 971003 h 5092591"/>
              <a:gd name="connsiteX1784" fmla="*/ 2902264 w 4546203"/>
              <a:gd name="connsiteY1784" fmla="*/ 929218 h 5092591"/>
              <a:gd name="connsiteX1785" fmla="*/ 2827847 w 4546203"/>
              <a:gd name="connsiteY1785" fmla="*/ 901361 h 5092591"/>
              <a:gd name="connsiteX1786" fmla="*/ 1969066 w 4546203"/>
              <a:gd name="connsiteY1786" fmla="*/ 898178 h 5092591"/>
              <a:gd name="connsiteX1787" fmla="*/ 1931261 w 4546203"/>
              <a:gd name="connsiteY1787" fmla="*/ 906137 h 5092591"/>
              <a:gd name="connsiteX1788" fmla="*/ 1940016 w 4546203"/>
              <a:gd name="connsiteY1788" fmla="*/ 946728 h 5092591"/>
              <a:gd name="connsiteX1789" fmla="*/ 1976627 w 4546203"/>
              <a:gd name="connsiteY1789" fmla="*/ 939167 h 5092591"/>
              <a:gd name="connsiteX1790" fmla="*/ 1969066 w 4546203"/>
              <a:gd name="connsiteY1790" fmla="*/ 898178 h 5092591"/>
              <a:gd name="connsiteX1791" fmla="*/ 1565941 w 4546203"/>
              <a:gd name="connsiteY1791" fmla="*/ 890617 h 5092591"/>
              <a:gd name="connsiteX1792" fmla="*/ 1524156 w 4546203"/>
              <a:gd name="connsiteY1792" fmla="*/ 908922 h 5092591"/>
              <a:gd name="connsiteX1793" fmla="*/ 1563553 w 4546203"/>
              <a:gd name="connsiteY1793" fmla="*/ 994880 h 5092591"/>
              <a:gd name="connsiteX1794" fmla="*/ 1602950 w 4546203"/>
              <a:gd name="connsiteY1794" fmla="*/ 977370 h 5092591"/>
              <a:gd name="connsiteX1795" fmla="*/ 1565941 w 4546203"/>
              <a:gd name="connsiteY1795" fmla="*/ 890617 h 5092591"/>
              <a:gd name="connsiteX1796" fmla="*/ 2960762 w 4546203"/>
              <a:gd name="connsiteY1796" fmla="*/ 882259 h 5092591"/>
              <a:gd name="connsiteX1797" fmla="*/ 2943253 w 4546203"/>
              <a:gd name="connsiteY1797" fmla="*/ 923647 h 5092591"/>
              <a:gd name="connsiteX1798" fmla="*/ 3016874 w 4546203"/>
              <a:gd name="connsiteY1798" fmla="*/ 956279 h 5092591"/>
              <a:gd name="connsiteX1799" fmla="*/ 3036373 w 4546203"/>
              <a:gd name="connsiteY1799" fmla="*/ 915687 h 5092591"/>
              <a:gd name="connsiteX1800" fmla="*/ 2960762 w 4546203"/>
              <a:gd name="connsiteY1800" fmla="*/ 882259 h 5092591"/>
              <a:gd name="connsiteX1801" fmla="*/ 2491975 w 4546203"/>
              <a:gd name="connsiteY1801" fmla="*/ 875096 h 5092591"/>
              <a:gd name="connsiteX1802" fmla="*/ 2480832 w 4546203"/>
              <a:gd name="connsiteY1802" fmla="*/ 958666 h 5092591"/>
              <a:gd name="connsiteX1803" fmla="*/ 2542913 w 4546203"/>
              <a:gd name="connsiteY1803" fmla="*/ 967819 h 5092591"/>
              <a:gd name="connsiteX1804" fmla="*/ 2557239 w 4546203"/>
              <a:gd name="connsiteY1804" fmla="*/ 884647 h 5092591"/>
              <a:gd name="connsiteX1805" fmla="*/ 2491975 w 4546203"/>
              <a:gd name="connsiteY1805" fmla="*/ 875096 h 5092591"/>
              <a:gd name="connsiteX1806" fmla="*/ 1614889 w 4546203"/>
              <a:gd name="connsiteY1806" fmla="*/ 870321 h 5092591"/>
              <a:gd name="connsiteX1807" fmla="*/ 1573104 w 4546203"/>
              <a:gd name="connsiteY1807" fmla="*/ 887831 h 5092591"/>
              <a:gd name="connsiteX1808" fmla="*/ 1609716 w 4546203"/>
              <a:gd name="connsiteY1808" fmla="*/ 974584 h 5092591"/>
              <a:gd name="connsiteX1809" fmla="*/ 1649511 w 4546203"/>
              <a:gd name="connsiteY1809" fmla="*/ 957870 h 5092591"/>
              <a:gd name="connsiteX1810" fmla="*/ 1614889 w 4546203"/>
              <a:gd name="connsiteY1810" fmla="*/ 870321 h 5092591"/>
              <a:gd name="connsiteX1811" fmla="*/ 1879527 w 4546203"/>
              <a:gd name="connsiteY1811" fmla="*/ 858382 h 5092591"/>
              <a:gd name="connsiteX1812" fmla="*/ 1841722 w 4546203"/>
              <a:gd name="connsiteY1812" fmla="*/ 867933 h 5092591"/>
              <a:gd name="connsiteX1813" fmla="*/ 1852864 w 4546203"/>
              <a:gd name="connsiteY1813" fmla="*/ 908524 h 5092591"/>
              <a:gd name="connsiteX1814" fmla="*/ 1889874 w 4546203"/>
              <a:gd name="connsiteY1814" fmla="*/ 898178 h 5092591"/>
              <a:gd name="connsiteX1815" fmla="*/ 1879527 w 4546203"/>
              <a:gd name="connsiteY1815" fmla="*/ 858382 h 5092591"/>
              <a:gd name="connsiteX1816" fmla="*/ 2848938 w 4546203"/>
              <a:gd name="connsiteY1816" fmla="*/ 840077 h 5092591"/>
              <a:gd name="connsiteX1817" fmla="*/ 2833816 w 4546203"/>
              <a:gd name="connsiteY1817" fmla="*/ 882657 h 5092591"/>
              <a:gd name="connsiteX1818" fmla="*/ 2909825 w 4546203"/>
              <a:gd name="connsiteY1818" fmla="*/ 910514 h 5092591"/>
              <a:gd name="connsiteX1819" fmla="*/ 2926141 w 4546203"/>
              <a:gd name="connsiteY1819" fmla="*/ 868331 h 5092591"/>
              <a:gd name="connsiteX1820" fmla="*/ 2848938 w 4546203"/>
              <a:gd name="connsiteY1820" fmla="*/ 840077 h 5092591"/>
              <a:gd name="connsiteX1821" fmla="*/ 1715173 w 4546203"/>
              <a:gd name="connsiteY1821" fmla="*/ 834505 h 5092591"/>
              <a:gd name="connsiteX1822" fmla="*/ 1672194 w 4546203"/>
              <a:gd name="connsiteY1822" fmla="*/ 849230 h 5092591"/>
              <a:gd name="connsiteX1823" fmla="*/ 1703632 w 4546203"/>
              <a:gd name="connsiteY1823" fmla="*/ 937973 h 5092591"/>
              <a:gd name="connsiteX1824" fmla="*/ 1744621 w 4546203"/>
              <a:gd name="connsiteY1824" fmla="*/ 924044 h 5092591"/>
              <a:gd name="connsiteX1825" fmla="*/ 1715173 w 4546203"/>
              <a:gd name="connsiteY1825" fmla="*/ 834505 h 5092591"/>
              <a:gd name="connsiteX1826" fmla="*/ 2398058 w 4546203"/>
              <a:gd name="connsiteY1826" fmla="*/ 834107 h 5092591"/>
              <a:gd name="connsiteX1827" fmla="*/ 2393283 w 4546203"/>
              <a:gd name="connsiteY1827" fmla="*/ 897382 h 5092591"/>
              <a:gd name="connsiteX1828" fmla="*/ 2450588 w 4546203"/>
              <a:gd name="connsiteY1828" fmla="*/ 902953 h 5092591"/>
              <a:gd name="connsiteX1829" fmla="*/ 2457353 w 4546203"/>
              <a:gd name="connsiteY1829" fmla="*/ 839679 h 5092591"/>
              <a:gd name="connsiteX1830" fmla="*/ 2398058 w 4546203"/>
              <a:gd name="connsiteY1830" fmla="*/ 834107 h 5092591"/>
              <a:gd name="connsiteX1831" fmla="*/ 2311305 w 4546203"/>
              <a:gd name="connsiteY1831" fmla="*/ 832515 h 5092591"/>
              <a:gd name="connsiteX1832" fmla="*/ 2311305 w 4546203"/>
              <a:gd name="connsiteY1832" fmla="*/ 893402 h 5092591"/>
              <a:gd name="connsiteX1833" fmla="*/ 2367814 w 4546203"/>
              <a:gd name="connsiteY1833" fmla="*/ 893402 h 5092591"/>
              <a:gd name="connsiteX1834" fmla="*/ 2370600 w 4546203"/>
              <a:gd name="connsiteY1834" fmla="*/ 832515 h 5092591"/>
              <a:gd name="connsiteX1835" fmla="*/ 2311305 w 4546203"/>
              <a:gd name="connsiteY1835" fmla="*/ 832515 h 5092591"/>
              <a:gd name="connsiteX1836" fmla="*/ 2197889 w 4546203"/>
              <a:gd name="connsiteY1836" fmla="*/ 830526 h 5092591"/>
              <a:gd name="connsiteX1837" fmla="*/ 2137798 w 4546203"/>
              <a:gd name="connsiteY1837" fmla="*/ 833709 h 5092591"/>
              <a:gd name="connsiteX1838" fmla="*/ 2143369 w 4546203"/>
              <a:gd name="connsiteY1838" fmla="*/ 897780 h 5092591"/>
              <a:gd name="connsiteX1839" fmla="*/ 2197889 w 4546203"/>
              <a:gd name="connsiteY1839" fmla="*/ 893800 h 5092591"/>
              <a:gd name="connsiteX1840" fmla="*/ 2197889 w 4546203"/>
              <a:gd name="connsiteY1840" fmla="*/ 830526 h 5092591"/>
              <a:gd name="connsiteX1841" fmla="*/ 1766111 w 4546203"/>
              <a:gd name="connsiteY1841" fmla="*/ 819383 h 5092591"/>
              <a:gd name="connsiteX1842" fmla="*/ 1722734 w 4546203"/>
              <a:gd name="connsiteY1842" fmla="*/ 832515 h 5092591"/>
              <a:gd name="connsiteX1843" fmla="*/ 1751387 w 4546203"/>
              <a:gd name="connsiteY1843" fmla="*/ 922055 h 5092591"/>
              <a:gd name="connsiteX1844" fmla="*/ 1792774 w 4546203"/>
              <a:gd name="connsiteY1844" fmla="*/ 908922 h 5092591"/>
              <a:gd name="connsiteX1845" fmla="*/ 1766111 w 4546203"/>
              <a:gd name="connsiteY1845" fmla="*/ 819383 h 5092591"/>
              <a:gd name="connsiteX1846" fmla="*/ 2733930 w 4546203"/>
              <a:gd name="connsiteY1846" fmla="*/ 805853 h 5092591"/>
              <a:gd name="connsiteX1847" fmla="*/ 2722389 w 4546203"/>
              <a:gd name="connsiteY1847" fmla="*/ 849230 h 5092591"/>
              <a:gd name="connsiteX1848" fmla="*/ 2799990 w 4546203"/>
              <a:gd name="connsiteY1848" fmla="*/ 871515 h 5092591"/>
              <a:gd name="connsiteX1849" fmla="*/ 2813122 w 4546203"/>
              <a:gd name="connsiteY1849" fmla="*/ 828536 h 5092591"/>
              <a:gd name="connsiteX1850" fmla="*/ 2733930 w 4546203"/>
              <a:gd name="connsiteY1850" fmla="*/ 805853 h 5092591"/>
              <a:gd name="connsiteX1851" fmla="*/ 2617330 w 4546203"/>
              <a:gd name="connsiteY1851" fmla="*/ 778792 h 5092591"/>
              <a:gd name="connsiteX1852" fmla="*/ 2608575 w 4546203"/>
              <a:gd name="connsiteY1852" fmla="*/ 822965 h 5092591"/>
              <a:gd name="connsiteX1853" fmla="*/ 2687370 w 4546203"/>
              <a:gd name="connsiteY1853" fmla="*/ 840077 h 5092591"/>
              <a:gd name="connsiteX1854" fmla="*/ 2697716 w 4546203"/>
              <a:gd name="connsiteY1854" fmla="*/ 796302 h 5092591"/>
              <a:gd name="connsiteX1855" fmla="*/ 2617330 w 4546203"/>
              <a:gd name="connsiteY1855" fmla="*/ 778792 h 5092591"/>
              <a:gd name="connsiteX1856" fmla="*/ 2869233 w 4546203"/>
              <a:gd name="connsiteY1856" fmla="*/ 777996 h 5092591"/>
              <a:gd name="connsiteX1857" fmla="*/ 2854907 w 4546203"/>
              <a:gd name="connsiteY1857" fmla="*/ 820577 h 5092591"/>
              <a:gd name="connsiteX1858" fmla="*/ 2933304 w 4546203"/>
              <a:gd name="connsiteY1858" fmla="*/ 848832 h 5092591"/>
              <a:gd name="connsiteX1859" fmla="*/ 2950018 w 4546203"/>
              <a:gd name="connsiteY1859" fmla="*/ 807047 h 5092591"/>
              <a:gd name="connsiteX1860" fmla="*/ 2869233 w 4546203"/>
              <a:gd name="connsiteY1860" fmla="*/ 777996 h 5092591"/>
              <a:gd name="connsiteX1861" fmla="*/ 1577879 w 4546203"/>
              <a:gd name="connsiteY1861" fmla="*/ 775210 h 5092591"/>
              <a:gd name="connsiteX1862" fmla="*/ 1533309 w 4546203"/>
              <a:gd name="connsiteY1862" fmla="*/ 793516 h 5092591"/>
              <a:gd name="connsiteX1863" fmla="*/ 1569920 w 4546203"/>
              <a:gd name="connsiteY1863" fmla="*/ 880668 h 5092591"/>
              <a:gd name="connsiteX1864" fmla="*/ 1612103 w 4546203"/>
              <a:gd name="connsiteY1864" fmla="*/ 862362 h 5092591"/>
              <a:gd name="connsiteX1865" fmla="*/ 1577879 w 4546203"/>
              <a:gd name="connsiteY1865" fmla="*/ 775210 h 5092591"/>
              <a:gd name="connsiteX1866" fmla="*/ 3010506 w 4546203"/>
              <a:gd name="connsiteY1866" fmla="*/ 761282 h 5092591"/>
              <a:gd name="connsiteX1867" fmla="*/ 2992997 w 4546203"/>
              <a:gd name="connsiteY1867" fmla="*/ 803067 h 5092591"/>
              <a:gd name="connsiteX1868" fmla="*/ 3072189 w 4546203"/>
              <a:gd name="connsiteY1868" fmla="*/ 838087 h 5092591"/>
              <a:gd name="connsiteX1869" fmla="*/ 3091689 w 4546203"/>
              <a:gd name="connsiteY1869" fmla="*/ 797496 h 5092591"/>
              <a:gd name="connsiteX1870" fmla="*/ 3010506 w 4546203"/>
              <a:gd name="connsiteY1870" fmla="*/ 761282 h 5092591"/>
              <a:gd name="connsiteX1871" fmla="*/ 1630807 w 4546203"/>
              <a:gd name="connsiteY1871" fmla="*/ 755313 h 5092591"/>
              <a:gd name="connsiteX1872" fmla="*/ 1585441 w 4546203"/>
              <a:gd name="connsiteY1872" fmla="*/ 772823 h 5092591"/>
              <a:gd name="connsiteX1873" fmla="*/ 1619664 w 4546203"/>
              <a:gd name="connsiteY1873" fmla="*/ 860372 h 5092591"/>
              <a:gd name="connsiteX1874" fmla="*/ 1662643 w 4546203"/>
              <a:gd name="connsiteY1874" fmla="*/ 844056 h 5092591"/>
              <a:gd name="connsiteX1875" fmla="*/ 1630807 w 4546203"/>
              <a:gd name="connsiteY1875" fmla="*/ 755313 h 5092591"/>
              <a:gd name="connsiteX1876" fmla="*/ 2750644 w 4546203"/>
              <a:gd name="connsiteY1876" fmla="*/ 742578 h 5092591"/>
              <a:gd name="connsiteX1877" fmla="*/ 2739103 w 4546203"/>
              <a:gd name="connsiteY1877" fmla="*/ 785955 h 5092591"/>
              <a:gd name="connsiteX1878" fmla="*/ 2819489 w 4546203"/>
              <a:gd name="connsiteY1878" fmla="*/ 809036 h 5092591"/>
              <a:gd name="connsiteX1879" fmla="*/ 2832622 w 4546203"/>
              <a:gd name="connsiteY1879" fmla="*/ 766058 h 5092591"/>
              <a:gd name="connsiteX1880" fmla="*/ 2750644 w 4546203"/>
              <a:gd name="connsiteY1880" fmla="*/ 742578 h 5092591"/>
              <a:gd name="connsiteX1881" fmla="*/ 2404824 w 4546203"/>
              <a:gd name="connsiteY1881" fmla="*/ 742180 h 5092591"/>
              <a:gd name="connsiteX1882" fmla="*/ 2400844 w 4546203"/>
              <a:gd name="connsiteY1882" fmla="*/ 805455 h 5092591"/>
              <a:gd name="connsiteX1883" fmla="*/ 2460935 w 4546203"/>
              <a:gd name="connsiteY1883" fmla="*/ 810628 h 5092591"/>
              <a:gd name="connsiteX1884" fmla="*/ 2467700 w 4546203"/>
              <a:gd name="connsiteY1884" fmla="*/ 747354 h 5092591"/>
              <a:gd name="connsiteX1885" fmla="*/ 2404824 w 4546203"/>
              <a:gd name="connsiteY1885" fmla="*/ 742180 h 5092591"/>
              <a:gd name="connsiteX1886" fmla="*/ 2313693 w 4546203"/>
              <a:gd name="connsiteY1886" fmla="*/ 739793 h 5092591"/>
              <a:gd name="connsiteX1887" fmla="*/ 2313693 w 4546203"/>
              <a:gd name="connsiteY1887" fmla="*/ 801077 h 5092591"/>
              <a:gd name="connsiteX1888" fmla="*/ 2372988 w 4546203"/>
              <a:gd name="connsiteY1888" fmla="*/ 801077 h 5092591"/>
              <a:gd name="connsiteX1889" fmla="*/ 2376569 w 4546203"/>
              <a:gd name="connsiteY1889" fmla="*/ 739793 h 5092591"/>
              <a:gd name="connsiteX1890" fmla="*/ 2313693 w 4546203"/>
              <a:gd name="connsiteY1890" fmla="*/ 739793 h 5092591"/>
              <a:gd name="connsiteX1891" fmla="*/ 2224153 w 4546203"/>
              <a:gd name="connsiteY1891" fmla="*/ 738997 h 5092591"/>
              <a:gd name="connsiteX1892" fmla="*/ 2224153 w 4546203"/>
              <a:gd name="connsiteY1892" fmla="*/ 799486 h 5092591"/>
              <a:gd name="connsiteX1893" fmla="*/ 2284642 w 4546203"/>
              <a:gd name="connsiteY1893" fmla="*/ 799486 h 5092591"/>
              <a:gd name="connsiteX1894" fmla="*/ 2284642 w 4546203"/>
              <a:gd name="connsiteY1894" fmla="*/ 738997 h 5092591"/>
              <a:gd name="connsiteX1895" fmla="*/ 2224153 w 4546203"/>
              <a:gd name="connsiteY1895" fmla="*/ 738997 h 5092591"/>
              <a:gd name="connsiteX1896" fmla="*/ 1684133 w 4546203"/>
              <a:gd name="connsiteY1896" fmla="*/ 737405 h 5092591"/>
              <a:gd name="connsiteX1897" fmla="*/ 1638766 w 4546203"/>
              <a:gd name="connsiteY1897" fmla="*/ 752925 h 5092591"/>
              <a:gd name="connsiteX1898" fmla="*/ 1669806 w 4546203"/>
              <a:gd name="connsiteY1898" fmla="*/ 841668 h 5092591"/>
              <a:gd name="connsiteX1899" fmla="*/ 1713183 w 4546203"/>
              <a:gd name="connsiteY1899" fmla="*/ 826546 h 5092591"/>
              <a:gd name="connsiteX1900" fmla="*/ 1684133 w 4546203"/>
              <a:gd name="connsiteY1900" fmla="*/ 737405 h 5092591"/>
              <a:gd name="connsiteX1901" fmla="*/ 1737856 w 4546203"/>
              <a:gd name="connsiteY1901" fmla="*/ 720691 h 5092591"/>
              <a:gd name="connsiteX1902" fmla="*/ 1691694 w 4546203"/>
              <a:gd name="connsiteY1902" fmla="*/ 734619 h 5092591"/>
              <a:gd name="connsiteX1903" fmla="*/ 1720744 w 4546203"/>
              <a:gd name="connsiteY1903" fmla="*/ 824556 h 5092591"/>
              <a:gd name="connsiteX1904" fmla="*/ 1764121 w 4546203"/>
              <a:gd name="connsiteY1904" fmla="*/ 810628 h 5092591"/>
              <a:gd name="connsiteX1905" fmla="*/ 1737856 w 4546203"/>
              <a:gd name="connsiteY1905" fmla="*/ 720691 h 5092591"/>
              <a:gd name="connsiteX1906" fmla="*/ 2630064 w 4546203"/>
              <a:gd name="connsiteY1906" fmla="*/ 714722 h 5092591"/>
              <a:gd name="connsiteX1907" fmla="*/ 2621708 w 4546203"/>
              <a:gd name="connsiteY1907" fmla="*/ 759292 h 5092591"/>
              <a:gd name="connsiteX1908" fmla="*/ 2703288 w 4546203"/>
              <a:gd name="connsiteY1908" fmla="*/ 776802 h 5092591"/>
              <a:gd name="connsiteX1909" fmla="*/ 2713634 w 4546203"/>
              <a:gd name="connsiteY1909" fmla="*/ 733028 h 5092591"/>
              <a:gd name="connsiteX1910" fmla="*/ 2630064 w 4546203"/>
              <a:gd name="connsiteY1910" fmla="*/ 714722 h 5092591"/>
              <a:gd name="connsiteX1911" fmla="*/ 1485953 w 4546203"/>
              <a:gd name="connsiteY1911" fmla="*/ 701987 h 5092591"/>
              <a:gd name="connsiteX1912" fmla="*/ 1439392 w 4546203"/>
              <a:gd name="connsiteY1912" fmla="*/ 722681 h 5092591"/>
              <a:gd name="connsiteX1913" fmla="*/ 1478789 w 4546203"/>
              <a:gd name="connsiteY1913" fmla="*/ 808638 h 5092591"/>
              <a:gd name="connsiteX1914" fmla="*/ 1522962 w 4546203"/>
              <a:gd name="connsiteY1914" fmla="*/ 788343 h 5092591"/>
              <a:gd name="connsiteX1915" fmla="*/ 1485953 w 4546203"/>
              <a:gd name="connsiteY1915" fmla="*/ 701987 h 5092591"/>
              <a:gd name="connsiteX1916" fmla="*/ 1540870 w 4546203"/>
              <a:gd name="connsiteY1916" fmla="*/ 680100 h 5092591"/>
              <a:gd name="connsiteX1917" fmla="*/ 1493514 w 4546203"/>
              <a:gd name="connsiteY1917" fmla="*/ 698804 h 5092591"/>
              <a:gd name="connsiteX1918" fmla="*/ 1530523 w 4546203"/>
              <a:gd name="connsiteY1918" fmla="*/ 785955 h 5092591"/>
              <a:gd name="connsiteX1919" fmla="*/ 1575094 w 4546203"/>
              <a:gd name="connsiteY1919" fmla="*/ 767251 h 5092591"/>
              <a:gd name="connsiteX1920" fmla="*/ 1540870 w 4546203"/>
              <a:gd name="connsiteY1920" fmla="*/ 680100 h 5092591"/>
              <a:gd name="connsiteX1921" fmla="*/ 1468841 w 4546203"/>
              <a:gd name="connsiteY1921" fmla="*/ 662590 h 5092591"/>
              <a:gd name="connsiteX1922" fmla="*/ 1421882 w 4546203"/>
              <a:gd name="connsiteY1922" fmla="*/ 684079 h 5092591"/>
              <a:gd name="connsiteX1923" fmla="*/ 1436607 w 4546203"/>
              <a:gd name="connsiteY1923" fmla="*/ 715916 h 5092591"/>
              <a:gd name="connsiteX1924" fmla="*/ 1483167 w 4546203"/>
              <a:gd name="connsiteY1924" fmla="*/ 694824 h 5092591"/>
              <a:gd name="connsiteX1925" fmla="*/ 1468841 w 4546203"/>
              <a:gd name="connsiteY1925" fmla="*/ 662590 h 5092591"/>
              <a:gd name="connsiteX1926" fmla="*/ 1596185 w 4546203"/>
              <a:gd name="connsiteY1926" fmla="*/ 659008 h 5092591"/>
              <a:gd name="connsiteX1927" fmla="*/ 1548829 w 4546203"/>
              <a:gd name="connsiteY1927" fmla="*/ 676916 h 5092591"/>
              <a:gd name="connsiteX1928" fmla="*/ 1582655 w 4546203"/>
              <a:gd name="connsiteY1928" fmla="*/ 764864 h 5092591"/>
              <a:gd name="connsiteX1929" fmla="*/ 1628021 w 4546203"/>
              <a:gd name="connsiteY1929" fmla="*/ 747354 h 5092591"/>
              <a:gd name="connsiteX1930" fmla="*/ 1596185 w 4546203"/>
              <a:gd name="connsiteY1930" fmla="*/ 659008 h 5092591"/>
              <a:gd name="connsiteX1931" fmla="*/ 2911018 w 4546203"/>
              <a:gd name="connsiteY1931" fmla="*/ 654233 h 5092591"/>
              <a:gd name="connsiteX1932" fmla="*/ 2897090 w 4546203"/>
              <a:gd name="connsiteY1932" fmla="*/ 696814 h 5092591"/>
              <a:gd name="connsiteX1933" fmla="*/ 2981058 w 4546203"/>
              <a:gd name="connsiteY1933" fmla="*/ 727854 h 5092591"/>
              <a:gd name="connsiteX1934" fmla="*/ 2997374 w 4546203"/>
              <a:gd name="connsiteY1934" fmla="*/ 685671 h 5092591"/>
              <a:gd name="connsiteX1935" fmla="*/ 2911018 w 4546203"/>
              <a:gd name="connsiteY1935" fmla="*/ 654233 h 5092591"/>
              <a:gd name="connsiteX1936" fmla="*/ 2191123 w 4546203"/>
              <a:gd name="connsiteY1936" fmla="*/ 646672 h 5092591"/>
              <a:gd name="connsiteX1937" fmla="*/ 2124268 w 4546203"/>
              <a:gd name="connsiteY1937" fmla="*/ 649856 h 5092591"/>
              <a:gd name="connsiteX1938" fmla="*/ 2128645 w 4546203"/>
              <a:gd name="connsiteY1938" fmla="*/ 713528 h 5092591"/>
              <a:gd name="connsiteX1939" fmla="*/ 2191123 w 4546203"/>
              <a:gd name="connsiteY1939" fmla="*/ 709946 h 5092591"/>
              <a:gd name="connsiteX1940" fmla="*/ 2191123 w 4546203"/>
              <a:gd name="connsiteY1940" fmla="*/ 646672 h 5092591"/>
              <a:gd name="connsiteX1941" fmla="*/ 2315682 w 4546203"/>
              <a:gd name="connsiteY1941" fmla="*/ 645080 h 5092591"/>
              <a:gd name="connsiteX1942" fmla="*/ 2315682 w 4546203"/>
              <a:gd name="connsiteY1942" fmla="*/ 708752 h 5092591"/>
              <a:gd name="connsiteX1943" fmla="*/ 2378161 w 4546203"/>
              <a:gd name="connsiteY1943" fmla="*/ 711538 h 5092591"/>
              <a:gd name="connsiteX1944" fmla="*/ 2381742 w 4546203"/>
              <a:gd name="connsiteY1944" fmla="*/ 647866 h 5092591"/>
              <a:gd name="connsiteX1945" fmla="*/ 2315682 w 4546203"/>
              <a:gd name="connsiteY1945" fmla="*/ 645080 h 5092591"/>
              <a:gd name="connsiteX1946" fmla="*/ 3060648 w 4546203"/>
              <a:gd name="connsiteY1946" fmla="*/ 640703 h 5092591"/>
              <a:gd name="connsiteX1947" fmla="*/ 3043138 w 4546203"/>
              <a:gd name="connsiteY1947" fmla="*/ 682090 h 5092591"/>
              <a:gd name="connsiteX1948" fmla="*/ 3127902 w 4546203"/>
              <a:gd name="connsiteY1948" fmla="*/ 719895 h 5092591"/>
              <a:gd name="connsiteX1949" fmla="*/ 3147004 w 4546203"/>
              <a:gd name="connsiteY1949" fmla="*/ 678906 h 5092591"/>
              <a:gd name="connsiteX1950" fmla="*/ 3060648 w 4546203"/>
              <a:gd name="connsiteY1950" fmla="*/ 640703 h 5092591"/>
              <a:gd name="connsiteX1951" fmla="*/ 1651899 w 4546203"/>
              <a:gd name="connsiteY1951" fmla="*/ 640305 h 5092591"/>
              <a:gd name="connsiteX1952" fmla="*/ 1604144 w 4546203"/>
              <a:gd name="connsiteY1952" fmla="*/ 656621 h 5092591"/>
              <a:gd name="connsiteX1953" fmla="*/ 1635583 w 4546203"/>
              <a:gd name="connsiteY1953" fmla="*/ 745364 h 5092591"/>
              <a:gd name="connsiteX1954" fmla="*/ 1681347 w 4546203"/>
              <a:gd name="connsiteY1954" fmla="*/ 729844 h 5092591"/>
              <a:gd name="connsiteX1955" fmla="*/ 1651899 w 4546203"/>
              <a:gd name="connsiteY1955" fmla="*/ 640305 h 5092591"/>
              <a:gd name="connsiteX1956" fmla="*/ 1524554 w 4546203"/>
              <a:gd name="connsiteY1956" fmla="*/ 639907 h 5092591"/>
              <a:gd name="connsiteX1957" fmla="*/ 1477198 w 4546203"/>
              <a:gd name="connsiteY1957" fmla="*/ 659804 h 5092591"/>
              <a:gd name="connsiteX1958" fmla="*/ 1491126 w 4546203"/>
              <a:gd name="connsiteY1958" fmla="*/ 691641 h 5092591"/>
              <a:gd name="connsiteX1959" fmla="*/ 1538482 w 4546203"/>
              <a:gd name="connsiteY1959" fmla="*/ 672539 h 5092591"/>
              <a:gd name="connsiteX1960" fmla="*/ 1524554 w 4546203"/>
              <a:gd name="connsiteY1960" fmla="*/ 639907 h 5092591"/>
              <a:gd name="connsiteX1961" fmla="*/ 1580665 w 4546203"/>
              <a:gd name="connsiteY1961" fmla="*/ 618019 h 5092591"/>
              <a:gd name="connsiteX1962" fmla="*/ 1532911 w 4546203"/>
              <a:gd name="connsiteY1962" fmla="*/ 636325 h 5092591"/>
              <a:gd name="connsiteX1963" fmla="*/ 1545645 w 4546203"/>
              <a:gd name="connsiteY1963" fmla="*/ 669355 h 5092591"/>
              <a:gd name="connsiteX1964" fmla="*/ 1593798 w 4546203"/>
              <a:gd name="connsiteY1964" fmla="*/ 651049 h 5092591"/>
              <a:gd name="connsiteX1965" fmla="*/ 1580665 w 4546203"/>
              <a:gd name="connsiteY1965" fmla="*/ 618019 h 5092591"/>
              <a:gd name="connsiteX1966" fmla="*/ 2784470 w 4546203"/>
              <a:gd name="connsiteY1966" fmla="*/ 616030 h 5092591"/>
              <a:gd name="connsiteX1967" fmla="*/ 2772531 w 4546203"/>
              <a:gd name="connsiteY1967" fmla="*/ 659008 h 5092591"/>
              <a:gd name="connsiteX1968" fmla="*/ 2858887 w 4546203"/>
              <a:gd name="connsiteY1968" fmla="*/ 684079 h 5092591"/>
              <a:gd name="connsiteX1969" fmla="*/ 2872417 w 4546203"/>
              <a:gd name="connsiteY1969" fmla="*/ 641499 h 5092591"/>
              <a:gd name="connsiteX1970" fmla="*/ 2784470 w 4546203"/>
              <a:gd name="connsiteY1970" fmla="*/ 616030 h 5092591"/>
              <a:gd name="connsiteX1971" fmla="*/ 1445759 w 4546203"/>
              <a:gd name="connsiteY1971" fmla="*/ 608071 h 5092591"/>
              <a:gd name="connsiteX1972" fmla="*/ 1396811 w 4546203"/>
              <a:gd name="connsiteY1972" fmla="*/ 630356 h 5092591"/>
              <a:gd name="connsiteX1973" fmla="*/ 1414321 w 4546203"/>
              <a:gd name="connsiteY1973" fmla="*/ 666172 h 5092591"/>
              <a:gd name="connsiteX1974" fmla="*/ 1461677 w 4546203"/>
              <a:gd name="connsiteY1974" fmla="*/ 645080 h 5092591"/>
              <a:gd name="connsiteX1975" fmla="*/ 1445759 w 4546203"/>
              <a:gd name="connsiteY1975" fmla="*/ 608071 h 5092591"/>
              <a:gd name="connsiteX1976" fmla="*/ 1639164 w 4546203"/>
              <a:gd name="connsiteY1976" fmla="*/ 598918 h 5092591"/>
              <a:gd name="connsiteX1977" fmla="*/ 1590216 w 4546203"/>
              <a:gd name="connsiteY1977" fmla="*/ 616030 h 5092591"/>
              <a:gd name="connsiteX1978" fmla="*/ 1602552 w 4546203"/>
              <a:gd name="connsiteY1978" fmla="*/ 649060 h 5092591"/>
              <a:gd name="connsiteX1979" fmla="*/ 1650307 w 4546203"/>
              <a:gd name="connsiteY1979" fmla="*/ 632744 h 5092591"/>
              <a:gd name="connsiteX1980" fmla="*/ 1639164 w 4546203"/>
              <a:gd name="connsiteY1980" fmla="*/ 598918 h 5092591"/>
              <a:gd name="connsiteX1981" fmla="*/ 2932110 w 4546203"/>
              <a:gd name="connsiteY1981" fmla="*/ 592551 h 5092591"/>
              <a:gd name="connsiteX1982" fmla="*/ 2917386 w 4546203"/>
              <a:gd name="connsiteY1982" fmla="*/ 635131 h 5092591"/>
              <a:gd name="connsiteX1983" fmla="*/ 3004935 w 4546203"/>
              <a:gd name="connsiteY1983" fmla="*/ 666968 h 5092591"/>
              <a:gd name="connsiteX1984" fmla="*/ 3020853 w 4546203"/>
              <a:gd name="connsiteY1984" fmla="*/ 625183 h 5092591"/>
              <a:gd name="connsiteX1985" fmla="*/ 2932110 w 4546203"/>
              <a:gd name="connsiteY1985" fmla="*/ 592551 h 5092591"/>
              <a:gd name="connsiteX1986" fmla="*/ 2654737 w 4546203"/>
              <a:gd name="connsiteY1986" fmla="*/ 586581 h 5092591"/>
              <a:gd name="connsiteX1987" fmla="*/ 2646778 w 4546203"/>
              <a:gd name="connsiteY1987" fmla="*/ 630754 h 5092591"/>
              <a:gd name="connsiteX1988" fmla="*/ 2733930 w 4546203"/>
              <a:gd name="connsiteY1988" fmla="*/ 649856 h 5092591"/>
              <a:gd name="connsiteX1989" fmla="*/ 2744675 w 4546203"/>
              <a:gd name="connsiteY1989" fmla="*/ 606081 h 5092591"/>
              <a:gd name="connsiteX1990" fmla="*/ 2654737 w 4546203"/>
              <a:gd name="connsiteY1990" fmla="*/ 586581 h 5092591"/>
              <a:gd name="connsiteX1991" fmla="*/ 1503860 w 4546203"/>
              <a:gd name="connsiteY1991" fmla="*/ 584989 h 5092591"/>
              <a:gd name="connsiteX1992" fmla="*/ 1454514 w 4546203"/>
              <a:gd name="connsiteY1992" fmla="*/ 605285 h 5092591"/>
              <a:gd name="connsiteX1993" fmla="*/ 1470034 w 4546203"/>
              <a:gd name="connsiteY1993" fmla="*/ 642295 h 5092591"/>
              <a:gd name="connsiteX1994" fmla="*/ 1518585 w 4546203"/>
              <a:gd name="connsiteY1994" fmla="*/ 622397 h 5092591"/>
              <a:gd name="connsiteX1995" fmla="*/ 1503860 w 4546203"/>
              <a:gd name="connsiteY1995" fmla="*/ 584989 h 5092591"/>
              <a:gd name="connsiteX1996" fmla="*/ 1696469 w 4546203"/>
              <a:gd name="connsiteY1996" fmla="*/ 581010 h 5092591"/>
              <a:gd name="connsiteX1997" fmla="*/ 1647123 w 4546203"/>
              <a:gd name="connsiteY1997" fmla="*/ 596132 h 5092591"/>
              <a:gd name="connsiteX1998" fmla="*/ 1658266 w 4546203"/>
              <a:gd name="connsiteY1998" fmla="*/ 629560 h 5092591"/>
              <a:gd name="connsiteX1999" fmla="*/ 1706816 w 4546203"/>
              <a:gd name="connsiteY1999" fmla="*/ 614836 h 5092591"/>
              <a:gd name="connsiteX2000" fmla="*/ 1696469 w 4546203"/>
              <a:gd name="connsiteY2000" fmla="*/ 581010 h 5092591"/>
              <a:gd name="connsiteX2001" fmla="*/ 1561563 w 4546203"/>
              <a:gd name="connsiteY2001" fmla="*/ 563102 h 5092591"/>
              <a:gd name="connsiteX2002" fmla="*/ 1511819 w 4546203"/>
              <a:gd name="connsiteY2002" fmla="*/ 582602 h 5092591"/>
              <a:gd name="connsiteX2003" fmla="*/ 1526942 w 4546203"/>
              <a:gd name="connsiteY2003" fmla="*/ 619611 h 5092591"/>
              <a:gd name="connsiteX2004" fmla="*/ 1575492 w 4546203"/>
              <a:gd name="connsiteY2004" fmla="*/ 600907 h 5092591"/>
              <a:gd name="connsiteX2005" fmla="*/ 1561563 w 4546203"/>
              <a:gd name="connsiteY2005" fmla="*/ 563102 h 5092591"/>
              <a:gd name="connsiteX2006" fmla="*/ 2418354 w 4546203"/>
              <a:gd name="connsiteY2006" fmla="*/ 557929 h 5092591"/>
              <a:gd name="connsiteX2007" fmla="*/ 2413977 w 4546203"/>
              <a:gd name="connsiteY2007" fmla="*/ 621203 h 5092591"/>
              <a:gd name="connsiteX2008" fmla="*/ 2480832 w 4546203"/>
              <a:gd name="connsiteY2008" fmla="*/ 627570 h 5092591"/>
              <a:gd name="connsiteX2009" fmla="*/ 2487200 w 4546203"/>
              <a:gd name="connsiteY2009" fmla="*/ 563898 h 5092591"/>
              <a:gd name="connsiteX2010" fmla="*/ 2418354 w 4546203"/>
              <a:gd name="connsiteY2010" fmla="*/ 557929 h 5092591"/>
              <a:gd name="connsiteX2011" fmla="*/ 2219378 w 4546203"/>
              <a:gd name="connsiteY2011" fmla="*/ 553551 h 5092591"/>
              <a:gd name="connsiteX2012" fmla="*/ 2219378 w 4546203"/>
              <a:gd name="connsiteY2012" fmla="*/ 614836 h 5092591"/>
              <a:gd name="connsiteX2013" fmla="*/ 2284642 w 4546203"/>
              <a:gd name="connsiteY2013" fmla="*/ 614836 h 5092591"/>
              <a:gd name="connsiteX2014" fmla="*/ 2284642 w 4546203"/>
              <a:gd name="connsiteY2014" fmla="*/ 553551 h 5092591"/>
              <a:gd name="connsiteX2015" fmla="*/ 2219378 w 4546203"/>
              <a:gd name="connsiteY2015" fmla="*/ 553551 h 5092591"/>
              <a:gd name="connsiteX2016" fmla="*/ 2318070 w 4546203"/>
              <a:gd name="connsiteY2016" fmla="*/ 552755 h 5092591"/>
              <a:gd name="connsiteX2017" fmla="*/ 2317672 w 4546203"/>
              <a:gd name="connsiteY2017" fmla="*/ 616030 h 5092591"/>
              <a:gd name="connsiteX2018" fmla="*/ 2383732 w 4546203"/>
              <a:gd name="connsiteY2018" fmla="*/ 619611 h 5092591"/>
              <a:gd name="connsiteX2019" fmla="*/ 2386916 w 4546203"/>
              <a:gd name="connsiteY2019" fmla="*/ 555939 h 5092591"/>
              <a:gd name="connsiteX2020" fmla="*/ 2318070 w 4546203"/>
              <a:gd name="connsiteY2020" fmla="*/ 552755 h 5092591"/>
              <a:gd name="connsiteX2021" fmla="*/ 1621256 w 4546203"/>
              <a:gd name="connsiteY2021" fmla="*/ 542807 h 5092591"/>
              <a:gd name="connsiteX2022" fmla="*/ 1570716 w 4546203"/>
              <a:gd name="connsiteY2022" fmla="*/ 560316 h 5092591"/>
              <a:gd name="connsiteX2023" fmla="*/ 1584247 w 4546203"/>
              <a:gd name="connsiteY2023" fmla="*/ 598122 h 5092591"/>
              <a:gd name="connsiteX2024" fmla="*/ 1633593 w 4546203"/>
              <a:gd name="connsiteY2024" fmla="*/ 581010 h 5092591"/>
              <a:gd name="connsiteX2025" fmla="*/ 1621256 w 4546203"/>
              <a:gd name="connsiteY2025" fmla="*/ 542807 h 5092591"/>
              <a:gd name="connsiteX2026" fmla="*/ 1680153 w 4546203"/>
              <a:gd name="connsiteY2026" fmla="*/ 524899 h 5092591"/>
              <a:gd name="connsiteX2027" fmla="*/ 1629215 w 4546203"/>
              <a:gd name="connsiteY2027" fmla="*/ 540021 h 5092591"/>
              <a:gd name="connsiteX2028" fmla="*/ 1641950 w 4546203"/>
              <a:gd name="connsiteY2028" fmla="*/ 578622 h 5092591"/>
              <a:gd name="connsiteX2029" fmla="*/ 1691694 w 4546203"/>
              <a:gd name="connsiteY2029" fmla="*/ 563102 h 5092591"/>
              <a:gd name="connsiteX2030" fmla="*/ 1680153 w 4546203"/>
              <a:gd name="connsiteY2030" fmla="*/ 524899 h 5092591"/>
              <a:gd name="connsiteX2031" fmla="*/ 2667472 w 4546203"/>
              <a:gd name="connsiteY2031" fmla="*/ 522113 h 5092591"/>
              <a:gd name="connsiteX2032" fmla="*/ 2659115 w 4546203"/>
              <a:gd name="connsiteY2032" fmla="*/ 566286 h 5092591"/>
              <a:gd name="connsiteX2033" fmla="*/ 2749450 w 4546203"/>
              <a:gd name="connsiteY2033" fmla="*/ 586183 h 5092591"/>
              <a:gd name="connsiteX2034" fmla="*/ 2760195 w 4546203"/>
              <a:gd name="connsiteY2034" fmla="*/ 542409 h 5092591"/>
              <a:gd name="connsiteX2035" fmla="*/ 2667472 w 4546203"/>
              <a:gd name="connsiteY2035" fmla="*/ 522113 h 5092591"/>
              <a:gd name="connsiteX2036" fmla="*/ 2425119 w 4546203"/>
              <a:gd name="connsiteY2036" fmla="*/ 465604 h 5092591"/>
              <a:gd name="connsiteX2037" fmla="*/ 2420742 w 4546203"/>
              <a:gd name="connsiteY2037" fmla="*/ 529276 h 5092591"/>
              <a:gd name="connsiteX2038" fmla="*/ 2490781 w 4546203"/>
              <a:gd name="connsiteY2038" fmla="*/ 535643 h 5092591"/>
              <a:gd name="connsiteX2039" fmla="*/ 2497148 w 4546203"/>
              <a:gd name="connsiteY2039" fmla="*/ 472369 h 5092591"/>
              <a:gd name="connsiteX2040" fmla="*/ 2425119 w 4546203"/>
              <a:gd name="connsiteY2040" fmla="*/ 465604 h 5092591"/>
              <a:gd name="connsiteX2041" fmla="*/ 2320060 w 4546203"/>
              <a:gd name="connsiteY2041" fmla="*/ 462818 h 5092591"/>
              <a:gd name="connsiteX2042" fmla="*/ 2319662 w 4546203"/>
              <a:gd name="connsiteY2042" fmla="*/ 523705 h 5092591"/>
              <a:gd name="connsiteX2043" fmla="*/ 2388508 w 4546203"/>
              <a:gd name="connsiteY2043" fmla="*/ 527286 h 5092591"/>
              <a:gd name="connsiteX2044" fmla="*/ 2392487 w 4546203"/>
              <a:gd name="connsiteY2044" fmla="*/ 462818 h 5092591"/>
              <a:gd name="connsiteX2045" fmla="*/ 2320060 w 4546203"/>
              <a:gd name="connsiteY2045" fmla="*/ 462818 h 5092591"/>
              <a:gd name="connsiteX2046" fmla="*/ 2181971 w 4546203"/>
              <a:gd name="connsiteY2046" fmla="*/ 461226 h 5092591"/>
              <a:gd name="connsiteX2047" fmla="*/ 2110339 w 4546203"/>
              <a:gd name="connsiteY2047" fmla="*/ 466002 h 5092591"/>
              <a:gd name="connsiteX2048" fmla="*/ 2115115 w 4546203"/>
              <a:gd name="connsiteY2048" fmla="*/ 528878 h 5092591"/>
              <a:gd name="connsiteX2049" fmla="*/ 2185950 w 4546203"/>
              <a:gd name="connsiteY2049" fmla="*/ 524899 h 5092591"/>
              <a:gd name="connsiteX2050" fmla="*/ 2181971 w 4546203"/>
              <a:gd name="connsiteY2050" fmla="*/ 461226 h 5092591"/>
              <a:gd name="connsiteX2051" fmla="*/ 1608523 w 4546203"/>
              <a:gd name="connsiteY2051" fmla="*/ 448890 h 5092591"/>
              <a:gd name="connsiteX2052" fmla="*/ 1620859 w 4546203"/>
              <a:gd name="connsiteY2052" fmla="*/ 481522 h 5092591"/>
              <a:gd name="connsiteX2053" fmla="*/ 1651900 w 4546203"/>
              <a:gd name="connsiteY2053" fmla="*/ 475155 h 5092591"/>
              <a:gd name="connsiteX2054" fmla="*/ 1658267 w 4546203"/>
              <a:gd name="connsiteY2054" fmla="*/ 498635 h 5092591"/>
              <a:gd name="connsiteX2055" fmla="*/ 1403576 w 4546203"/>
              <a:gd name="connsiteY2055" fmla="*/ 592950 h 5092591"/>
              <a:gd name="connsiteX2056" fmla="*/ 1391240 w 4546203"/>
              <a:gd name="connsiteY2056" fmla="*/ 566685 h 5092591"/>
              <a:gd name="connsiteX2057" fmla="*/ 1432627 w 4546203"/>
              <a:gd name="connsiteY2057" fmla="*/ 560318 h 5092591"/>
              <a:gd name="connsiteX2058" fmla="*/ 1445759 w 4546203"/>
              <a:gd name="connsiteY2058" fmla="*/ 556338 h 5092591"/>
              <a:gd name="connsiteX2059" fmla="*/ 1608125 w 4546203"/>
              <a:gd name="connsiteY2059" fmla="*/ 496247 h 5092591"/>
              <a:gd name="connsiteX2060" fmla="*/ 1622451 w 4546203"/>
              <a:gd name="connsiteY2060" fmla="*/ 489879 h 5092591"/>
              <a:gd name="connsiteX2061" fmla="*/ 1619267 w 4546203"/>
              <a:gd name="connsiteY2061" fmla="*/ 482318 h 5092591"/>
              <a:gd name="connsiteX2062" fmla="*/ 1427056 w 4546203"/>
              <a:gd name="connsiteY2062" fmla="*/ 552359 h 5092591"/>
              <a:gd name="connsiteX2063" fmla="*/ 1413525 w 4546203"/>
              <a:gd name="connsiteY2063" fmla="*/ 520920 h 5092591"/>
              <a:gd name="connsiteX2064" fmla="*/ 1608523 w 4546203"/>
              <a:gd name="connsiteY2064" fmla="*/ 448890 h 5092591"/>
              <a:gd name="connsiteX2065" fmla="*/ 2322448 w 4546203"/>
              <a:gd name="connsiteY2065" fmla="*/ 370891 h 5092591"/>
              <a:gd name="connsiteX2066" fmla="*/ 2322845 w 4546203"/>
              <a:gd name="connsiteY2066" fmla="*/ 432574 h 5092591"/>
              <a:gd name="connsiteX2067" fmla="*/ 2394875 w 4546203"/>
              <a:gd name="connsiteY2067" fmla="*/ 432574 h 5092591"/>
              <a:gd name="connsiteX2068" fmla="*/ 2398058 w 4546203"/>
              <a:gd name="connsiteY2068" fmla="*/ 370891 h 5092591"/>
              <a:gd name="connsiteX2069" fmla="*/ 2322448 w 4546203"/>
              <a:gd name="connsiteY2069" fmla="*/ 370891 h 5092591"/>
              <a:gd name="connsiteX2070" fmla="*/ 2215398 w 4546203"/>
              <a:gd name="connsiteY2070" fmla="*/ 369697 h 5092591"/>
              <a:gd name="connsiteX2071" fmla="*/ 2215398 w 4546203"/>
              <a:gd name="connsiteY2071" fmla="*/ 430982 h 5092591"/>
              <a:gd name="connsiteX2072" fmla="*/ 2287428 w 4546203"/>
              <a:gd name="connsiteY2072" fmla="*/ 430982 h 5092591"/>
              <a:gd name="connsiteX2073" fmla="*/ 2287428 w 4546203"/>
              <a:gd name="connsiteY2073" fmla="*/ 369697 h 5092591"/>
              <a:gd name="connsiteX2074" fmla="*/ 2215398 w 4546203"/>
              <a:gd name="connsiteY2074" fmla="*/ 369697 h 5092591"/>
              <a:gd name="connsiteX2075" fmla="*/ 2178787 w 4546203"/>
              <a:gd name="connsiteY2075" fmla="*/ 369299 h 5092591"/>
              <a:gd name="connsiteX2076" fmla="*/ 2103176 w 4546203"/>
              <a:gd name="connsiteY2076" fmla="*/ 374075 h 5092591"/>
              <a:gd name="connsiteX2077" fmla="*/ 2108350 w 4546203"/>
              <a:gd name="connsiteY2077" fmla="*/ 437747 h 5092591"/>
              <a:gd name="connsiteX2078" fmla="*/ 2182368 w 4546203"/>
              <a:gd name="connsiteY2078" fmla="*/ 432574 h 5092591"/>
              <a:gd name="connsiteX2079" fmla="*/ 2178787 w 4546203"/>
              <a:gd name="connsiteY2079" fmla="*/ 369299 h 5092591"/>
              <a:gd name="connsiteX2080" fmla="*/ 2438650 w 4546203"/>
              <a:gd name="connsiteY2080" fmla="*/ 281352 h 5092591"/>
              <a:gd name="connsiteX2081" fmla="*/ 2433874 w 4546203"/>
              <a:gd name="connsiteY2081" fmla="*/ 345024 h 5092591"/>
              <a:gd name="connsiteX2082" fmla="*/ 2510281 w 4546203"/>
              <a:gd name="connsiteY2082" fmla="*/ 351790 h 5092591"/>
              <a:gd name="connsiteX2083" fmla="*/ 2517444 w 4546203"/>
              <a:gd name="connsiteY2083" fmla="*/ 288515 h 5092591"/>
              <a:gd name="connsiteX2084" fmla="*/ 2438650 w 4546203"/>
              <a:gd name="connsiteY2084" fmla="*/ 281352 h 5092591"/>
              <a:gd name="connsiteX2085" fmla="*/ 2212215 w 4546203"/>
              <a:gd name="connsiteY2085" fmla="*/ 276975 h 5092591"/>
              <a:gd name="connsiteX2086" fmla="*/ 2212215 w 4546203"/>
              <a:gd name="connsiteY2086" fmla="*/ 337463 h 5092591"/>
              <a:gd name="connsiteX2087" fmla="*/ 2288622 w 4546203"/>
              <a:gd name="connsiteY2087" fmla="*/ 337463 h 5092591"/>
              <a:gd name="connsiteX2088" fmla="*/ 2288622 w 4546203"/>
              <a:gd name="connsiteY2088" fmla="*/ 276975 h 5092591"/>
              <a:gd name="connsiteX2089" fmla="*/ 2212215 w 4546203"/>
              <a:gd name="connsiteY2089" fmla="*/ 276975 h 5092591"/>
              <a:gd name="connsiteX2090" fmla="*/ 2445415 w 4546203"/>
              <a:gd name="connsiteY2090" fmla="*/ 189425 h 5092591"/>
              <a:gd name="connsiteX2091" fmla="*/ 2440639 w 4546203"/>
              <a:gd name="connsiteY2091" fmla="*/ 252700 h 5092591"/>
              <a:gd name="connsiteX2092" fmla="*/ 2520230 w 4546203"/>
              <a:gd name="connsiteY2092" fmla="*/ 259863 h 5092591"/>
              <a:gd name="connsiteX2093" fmla="*/ 2526995 w 4546203"/>
              <a:gd name="connsiteY2093" fmla="*/ 196588 h 5092591"/>
              <a:gd name="connsiteX2094" fmla="*/ 2445415 w 4546203"/>
              <a:gd name="connsiteY2094" fmla="*/ 189425 h 5092591"/>
              <a:gd name="connsiteX2095" fmla="*/ 2170828 w 4546203"/>
              <a:gd name="connsiteY2095" fmla="*/ 184650 h 5092591"/>
              <a:gd name="connsiteX2096" fmla="*/ 2089248 w 4546203"/>
              <a:gd name="connsiteY2096" fmla="*/ 189823 h 5092591"/>
              <a:gd name="connsiteX2097" fmla="*/ 2094421 w 4546203"/>
              <a:gd name="connsiteY2097" fmla="*/ 253097 h 5092591"/>
              <a:gd name="connsiteX2098" fmla="*/ 2174409 w 4546203"/>
              <a:gd name="connsiteY2098" fmla="*/ 248322 h 5092591"/>
              <a:gd name="connsiteX2099" fmla="*/ 2170828 w 4546203"/>
              <a:gd name="connsiteY2099" fmla="*/ 184650 h 5092591"/>
              <a:gd name="connsiteX2100" fmla="*/ 2210225 w 4546203"/>
              <a:gd name="connsiteY2100" fmla="*/ 184252 h 5092591"/>
              <a:gd name="connsiteX2101" fmla="*/ 2210225 w 4546203"/>
              <a:gd name="connsiteY2101" fmla="*/ 245536 h 5092591"/>
              <a:gd name="connsiteX2102" fmla="*/ 2289020 w 4546203"/>
              <a:gd name="connsiteY2102" fmla="*/ 245536 h 5092591"/>
              <a:gd name="connsiteX2103" fmla="*/ 2289020 w 4546203"/>
              <a:gd name="connsiteY2103" fmla="*/ 184252 h 5092591"/>
              <a:gd name="connsiteX2104" fmla="*/ 2210225 w 4546203"/>
              <a:gd name="connsiteY2104" fmla="*/ 184252 h 5092591"/>
              <a:gd name="connsiteX2105" fmla="*/ 2175205 w 4546203"/>
              <a:gd name="connsiteY2105" fmla="*/ 0 h 5092591"/>
              <a:gd name="connsiteX2106" fmla="*/ 2282652 w 4546203"/>
              <a:gd name="connsiteY2106" fmla="*/ 0 h 5092591"/>
              <a:gd name="connsiteX2107" fmla="*/ 2282652 w 4546203"/>
              <a:gd name="connsiteY2107" fmla="*/ 33030 h 5092591"/>
              <a:gd name="connsiteX2108" fmla="*/ 2342345 w 4546203"/>
              <a:gd name="connsiteY2108" fmla="*/ 33030 h 5092591"/>
              <a:gd name="connsiteX2109" fmla="*/ 2342345 w 4546203"/>
              <a:gd name="connsiteY2109" fmla="*/ 0 h 5092591"/>
              <a:gd name="connsiteX2110" fmla="*/ 2366222 w 4546203"/>
              <a:gd name="connsiteY2110" fmla="*/ 0 h 5092591"/>
              <a:gd name="connsiteX2111" fmla="*/ 2411589 w 4546203"/>
              <a:gd name="connsiteY2111" fmla="*/ 3980 h 5092591"/>
              <a:gd name="connsiteX2112" fmla="*/ 2530179 w 4546203"/>
              <a:gd name="connsiteY2112" fmla="*/ 12734 h 5092591"/>
              <a:gd name="connsiteX2113" fmla="*/ 2530179 w 4546203"/>
              <a:gd name="connsiteY2113" fmla="*/ 45367 h 5092591"/>
              <a:gd name="connsiteX2114" fmla="*/ 2545301 w 4546203"/>
              <a:gd name="connsiteY2114" fmla="*/ 50142 h 5092591"/>
              <a:gd name="connsiteX2115" fmla="*/ 2538535 w 4546203"/>
              <a:gd name="connsiteY2115" fmla="*/ 118590 h 5092591"/>
              <a:gd name="connsiteX2116" fmla="*/ 2571168 w 4546203"/>
              <a:gd name="connsiteY2116" fmla="*/ 125355 h 5092591"/>
              <a:gd name="connsiteX2117" fmla="*/ 2483618 w 4546203"/>
              <a:gd name="connsiteY2117" fmla="*/ 837689 h 5092591"/>
              <a:gd name="connsiteX2118" fmla="*/ 2567188 w 4546203"/>
              <a:gd name="connsiteY2118" fmla="*/ 849627 h 5092591"/>
              <a:gd name="connsiteX2119" fmla="*/ 2632054 w 4546203"/>
              <a:gd name="connsiteY2119" fmla="*/ 476746 h 5092591"/>
              <a:gd name="connsiteX2120" fmla="*/ 2664686 w 4546203"/>
              <a:gd name="connsiteY2120" fmla="*/ 480726 h 5092591"/>
              <a:gd name="connsiteX2121" fmla="*/ 2675033 w 4546203"/>
              <a:gd name="connsiteY2121" fmla="*/ 432972 h 5092591"/>
              <a:gd name="connsiteX2122" fmla="*/ 2706869 w 4546203"/>
              <a:gd name="connsiteY2122" fmla="*/ 437747 h 5092591"/>
              <a:gd name="connsiteX2123" fmla="*/ 2715624 w 4546203"/>
              <a:gd name="connsiteY2123" fmla="*/ 414666 h 5092591"/>
              <a:gd name="connsiteX2124" fmla="*/ 2904651 w 4546203"/>
              <a:gd name="connsiteY2124" fmla="*/ 463216 h 5092591"/>
              <a:gd name="connsiteX2125" fmla="*/ 2899478 w 4546203"/>
              <a:gd name="connsiteY2125" fmla="*/ 487491 h 5092591"/>
              <a:gd name="connsiteX2126" fmla="*/ 2976680 w 4546203"/>
              <a:gd name="connsiteY2126" fmla="*/ 512562 h 5092591"/>
              <a:gd name="connsiteX2127" fmla="*/ 2988221 w 4546203"/>
              <a:gd name="connsiteY2127" fmla="*/ 490675 h 5092591"/>
              <a:gd name="connsiteX2128" fmla="*/ 3170085 w 4546203"/>
              <a:gd name="connsiteY2128" fmla="*/ 563500 h 5092591"/>
              <a:gd name="connsiteX2129" fmla="*/ 3161330 w 4546203"/>
              <a:gd name="connsiteY2129" fmla="*/ 585387 h 5092591"/>
              <a:gd name="connsiteX2130" fmla="*/ 3177248 w 4546203"/>
              <a:gd name="connsiteY2130" fmla="*/ 596132 h 5092591"/>
              <a:gd name="connsiteX2131" fmla="*/ 3157351 w 4546203"/>
              <a:gd name="connsiteY2131" fmla="*/ 640305 h 5092591"/>
              <a:gd name="connsiteX2132" fmla="*/ 3190779 w 4546203"/>
              <a:gd name="connsiteY2132" fmla="*/ 657815 h 5092591"/>
              <a:gd name="connsiteX2133" fmla="*/ 2948028 w 4546203"/>
              <a:gd name="connsiteY2133" fmla="*/ 1156051 h 5092591"/>
              <a:gd name="connsiteX2134" fmla="*/ 2962752 w 4546203"/>
              <a:gd name="connsiteY2134" fmla="*/ 1161224 h 5092591"/>
              <a:gd name="connsiteX2135" fmla="*/ 2892713 w 4546203"/>
              <a:gd name="connsiteY2135" fmla="*/ 1303293 h 5092591"/>
              <a:gd name="connsiteX2136" fmla="*/ 2900672 w 4546203"/>
              <a:gd name="connsiteY2136" fmla="*/ 1307272 h 5092591"/>
              <a:gd name="connsiteX2137" fmla="*/ 2971905 w 4546203"/>
              <a:gd name="connsiteY2137" fmla="*/ 1167989 h 5092591"/>
              <a:gd name="connsiteX2138" fmla="*/ 2980660 w 4546203"/>
              <a:gd name="connsiteY2138" fmla="*/ 1185897 h 5092591"/>
              <a:gd name="connsiteX2139" fmla="*/ 2913406 w 4546203"/>
              <a:gd name="connsiteY2139" fmla="*/ 1314037 h 5092591"/>
              <a:gd name="connsiteX2140" fmla="*/ 2961558 w 4546203"/>
              <a:gd name="connsiteY2140" fmla="*/ 1339506 h 5092591"/>
              <a:gd name="connsiteX2141" fmla="*/ 2977476 w 4546203"/>
              <a:gd name="connsiteY2141" fmla="*/ 1300905 h 5092591"/>
              <a:gd name="connsiteX2142" fmla="*/ 2979864 w 4546203"/>
              <a:gd name="connsiteY2142" fmla="*/ 1290558 h 5092591"/>
              <a:gd name="connsiteX2143" fmla="*/ 2965936 w 4546203"/>
              <a:gd name="connsiteY2143" fmla="*/ 1281007 h 5092591"/>
              <a:gd name="connsiteX2144" fmla="*/ 2979864 w 4546203"/>
              <a:gd name="connsiteY2144" fmla="*/ 1256334 h 5092591"/>
              <a:gd name="connsiteX2145" fmla="*/ 3003741 w 4546203"/>
              <a:gd name="connsiteY2145" fmla="*/ 1260712 h 5092591"/>
              <a:gd name="connsiteX2146" fmla="*/ 3005333 w 4546203"/>
              <a:gd name="connsiteY2146" fmla="*/ 1254345 h 5092591"/>
              <a:gd name="connsiteX2147" fmla="*/ 2979068 w 4546203"/>
              <a:gd name="connsiteY2147" fmla="*/ 1236835 h 5092591"/>
              <a:gd name="connsiteX2148" fmla="*/ 2994190 w 4546203"/>
              <a:gd name="connsiteY2148" fmla="*/ 1210172 h 5092591"/>
              <a:gd name="connsiteX2149" fmla="*/ 3013690 w 4546203"/>
              <a:gd name="connsiteY2149" fmla="*/ 1220519 h 5092591"/>
              <a:gd name="connsiteX2150" fmla="*/ 3025231 w 4546203"/>
              <a:gd name="connsiteY2150" fmla="*/ 1220121 h 5092591"/>
              <a:gd name="connsiteX2151" fmla="*/ 3018863 w 4546203"/>
              <a:gd name="connsiteY2151" fmla="*/ 1210172 h 5092591"/>
              <a:gd name="connsiteX2152" fmla="*/ 2991007 w 4546203"/>
              <a:gd name="connsiteY2152" fmla="*/ 1193856 h 5092591"/>
              <a:gd name="connsiteX2153" fmla="*/ 3006129 w 4546203"/>
              <a:gd name="connsiteY2153" fmla="*/ 1166397 h 5092591"/>
              <a:gd name="connsiteX2154" fmla="*/ 3035975 w 4546203"/>
              <a:gd name="connsiteY2154" fmla="*/ 1182315 h 5092591"/>
              <a:gd name="connsiteX2155" fmla="*/ 3047118 w 4546203"/>
              <a:gd name="connsiteY2155" fmla="*/ 1181121 h 5092591"/>
              <a:gd name="connsiteX2156" fmla="*/ 3041945 w 4546203"/>
              <a:gd name="connsiteY2156" fmla="*/ 1172366 h 5092591"/>
              <a:gd name="connsiteX2157" fmla="*/ 3002547 w 4546203"/>
              <a:gd name="connsiteY2157" fmla="*/ 1149683 h 5092591"/>
              <a:gd name="connsiteX2158" fmla="*/ 3017670 w 4546203"/>
              <a:gd name="connsiteY2158" fmla="*/ 1122622 h 5092591"/>
              <a:gd name="connsiteX2159" fmla="*/ 3055077 w 4546203"/>
              <a:gd name="connsiteY2159" fmla="*/ 1142918 h 5092591"/>
              <a:gd name="connsiteX2160" fmla="*/ 3068607 w 4546203"/>
              <a:gd name="connsiteY2160" fmla="*/ 1143316 h 5092591"/>
              <a:gd name="connsiteX2161" fmla="*/ 3060250 w 4546203"/>
              <a:gd name="connsiteY2161" fmla="*/ 1132173 h 5092591"/>
              <a:gd name="connsiteX2162" fmla="*/ 3013690 w 4546203"/>
              <a:gd name="connsiteY2162" fmla="*/ 1105909 h 5092591"/>
              <a:gd name="connsiteX2163" fmla="*/ 3028414 w 4546203"/>
              <a:gd name="connsiteY2163" fmla="*/ 1078450 h 5092591"/>
              <a:gd name="connsiteX2164" fmla="*/ 3062240 w 4546203"/>
              <a:gd name="connsiteY2164" fmla="*/ 1096358 h 5092591"/>
              <a:gd name="connsiteX2165" fmla="*/ 3091689 w 4546203"/>
              <a:gd name="connsiteY2165" fmla="*/ 1099143 h 5092591"/>
              <a:gd name="connsiteX2166" fmla="*/ 3024435 w 4546203"/>
              <a:gd name="connsiteY2166" fmla="*/ 1061736 h 5092591"/>
              <a:gd name="connsiteX2167" fmla="*/ 3039159 w 4546203"/>
              <a:gd name="connsiteY2167" fmla="*/ 1033879 h 5092591"/>
              <a:gd name="connsiteX2168" fmla="*/ 3097658 w 4546203"/>
              <a:gd name="connsiteY2168" fmla="*/ 1065317 h 5092591"/>
              <a:gd name="connsiteX2169" fmla="*/ 3112382 w 4546203"/>
              <a:gd name="connsiteY2169" fmla="*/ 1065715 h 5092591"/>
              <a:gd name="connsiteX2170" fmla="*/ 3103627 w 4546203"/>
              <a:gd name="connsiteY2170" fmla="*/ 1054971 h 5092591"/>
              <a:gd name="connsiteX2171" fmla="*/ 3035179 w 4546203"/>
              <a:gd name="connsiteY2171" fmla="*/ 1017165 h 5092591"/>
              <a:gd name="connsiteX2172" fmla="*/ 3049108 w 4546203"/>
              <a:gd name="connsiteY2172" fmla="*/ 989309 h 5092591"/>
              <a:gd name="connsiteX2173" fmla="*/ 3104025 w 4546203"/>
              <a:gd name="connsiteY2173" fmla="*/ 1017961 h 5092591"/>
              <a:gd name="connsiteX2174" fmla="*/ 3157749 w 4546203"/>
              <a:gd name="connsiteY2174" fmla="*/ 1032685 h 5092591"/>
              <a:gd name="connsiteX2175" fmla="*/ 3189187 w 4546203"/>
              <a:gd name="connsiteY2175" fmla="*/ 982145 h 5092591"/>
              <a:gd name="connsiteX2176" fmla="*/ 3308572 w 4546203"/>
              <a:gd name="connsiteY2176" fmla="*/ 1058552 h 5092591"/>
              <a:gd name="connsiteX2177" fmla="*/ 3463376 w 4546203"/>
              <a:gd name="connsiteY2177" fmla="*/ 837689 h 5092591"/>
              <a:gd name="connsiteX2178" fmla="*/ 3498793 w 4546203"/>
              <a:gd name="connsiteY2178" fmla="*/ 861566 h 5092591"/>
              <a:gd name="connsiteX2179" fmla="*/ 3526650 w 4546203"/>
              <a:gd name="connsiteY2179" fmla="*/ 825750 h 5092591"/>
              <a:gd name="connsiteX2180" fmla="*/ 3559680 w 4546203"/>
              <a:gd name="connsiteY2180" fmla="*/ 849230 h 5092591"/>
              <a:gd name="connsiteX2181" fmla="*/ 3579578 w 4546203"/>
              <a:gd name="connsiteY2181" fmla="*/ 827740 h 5092591"/>
              <a:gd name="connsiteX2182" fmla="*/ 3757462 w 4546203"/>
              <a:gd name="connsiteY2182" fmla="*/ 979758 h 5092591"/>
              <a:gd name="connsiteX2183" fmla="*/ 3737565 w 4546203"/>
              <a:gd name="connsiteY2183" fmla="*/ 1004431 h 5092591"/>
              <a:gd name="connsiteX2184" fmla="*/ 3764625 w 4546203"/>
              <a:gd name="connsiteY2184" fmla="*/ 1023930 h 5092591"/>
              <a:gd name="connsiteX2185" fmla="*/ 3729208 w 4546203"/>
              <a:gd name="connsiteY2185" fmla="*/ 1062930 h 5092591"/>
              <a:gd name="connsiteX2186" fmla="*/ 3762238 w 4546203"/>
              <a:gd name="connsiteY2186" fmla="*/ 1087205 h 5092591"/>
              <a:gd name="connsiteX2187" fmla="*/ 3500385 w 4546203"/>
              <a:gd name="connsiteY2187" fmla="*/ 1343486 h 5092591"/>
              <a:gd name="connsiteX2188" fmla="*/ 3530232 w 4546203"/>
              <a:gd name="connsiteY2188" fmla="*/ 1376118 h 5092591"/>
              <a:gd name="connsiteX2189" fmla="*/ 3322899 w 4546203"/>
              <a:gd name="connsiteY2189" fmla="*/ 1569125 h 5092591"/>
              <a:gd name="connsiteX2190" fmla="*/ 3377816 w 4546203"/>
              <a:gd name="connsiteY2190" fmla="*/ 1606134 h 5092591"/>
              <a:gd name="connsiteX2191" fmla="*/ 3386969 w 4546203"/>
              <a:gd name="connsiteY2191" fmla="*/ 1596583 h 5092591"/>
              <a:gd name="connsiteX2192" fmla="*/ 3359510 w 4546203"/>
              <a:gd name="connsiteY2192" fmla="*/ 1563951 h 5092591"/>
              <a:gd name="connsiteX2193" fmla="*/ 3375826 w 4546203"/>
              <a:gd name="connsiteY2193" fmla="*/ 1549625 h 5092591"/>
              <a:gd name="connsiteX2194" fmla="*/ 3404081 w 4546203"/>
              <a:gd name="connsiteY2194" fmla="*/ 1580665 h 5092591"/>
              <a:gd name="connsiteX2195" fmla="*/ 3416815 w 4546203"/>
              <a:gd name="connsiteY2195" fmla="*/ 1568727 h 5092591"/>
              <a:gd name="connsiteX2196" fmla="*/ 3389755 w 4546203"/>
              <a:gd name="connsiteY2196" fmla="*/ 1536493 h 5092591"/>
              <a:gd name="connsiteX2197" fmla="*/ 3406071 w 4546203"/>
              <a:gd name="connsiteY2197" fmla="*/ 1522166 h 5092591"/>
              <a:gd name="connsiteX2198" fmla="*/ 3434723 w 4546203"/>
              <a:gd name="connsiteY2198" fmla="*/ 1553605 h 5092591"/>
              <a:gd name="connsiteX2199" fmla="*/ 3447856 w 4546203"/>
              <a:gd name="connsiteY2199" fmla="*/ 1542462 h 5092591"/>
              <a:gd name="connsiteX2200" fmla="*/ 3419601 w 4546203"/>
              <a:gd name="connsiteY2200" fmla="*/ 1509034 h 5092591"/>
              <a:gd name="connsiteX2201" fmla="*/ 3436315 w 4546203"/>
              <a:gd name="connsiteY2201" fmla="*/ 1494708 h 5092591"/>
              <a:gd name="connsiteX2202" fmla="*/ 3465763 w 4546203"/>
              <a:gd name="connsiteY2202" fmla="*/ 1527340 h 5092591"/>
              <a:gd name="connsiteX2203" fmla="*/ 3478896 w 4546203"/>
              <a:gd name="connsiteY2203" fmla="*/ 1515799 h 5092591"/>
              <a:gd name="connsiteX2204" fmla="*/ 3449845 w 4546203"/>
              <a:gd name="connsiteY2204" fmla="*/ 1481575 h 5092591"/>
              <a:gd name="connsiteX2205" fmla="*/ 3466559 w 4546203"/>
              <a:gd name="connsiteY2205" fmla="*/ 1467249 h 5092591"/>
              <a:gd name="connsiteX2206" fmla="*/ 3498793 w 4546203"/>
              <a:gd name="connsiteY2206" fmla="*/ 1502667 h 5092591"/>
              <a:gd name="connsiteX2207" fmla="*/ 3482079 w 4546203"/>
              <a:gd name="connsiteY2207" fmla="*/ 1452127 h 5092591"/>
              <a:gd name="connsiteX2208" fmla="*/ 3496406 w 4546203"/>
              <a:gd name="connsiteY2208" fmla="*/ 1439790 h 5092591"/>
              <a:gd name="connsiteX2209" fmla="*/ 3529834 w 4546203"/>
              <a:gd name="connsiteY2209" fmla="*/ 1475606 h 5092591"/>
              <a:gd name="connsiteX2210" fmla="*/ 3512722 w 4546203"/>
              <a:gd name="connsiteY2210" fmla="*/ 1424270 h 5092591"/>
              <a:gd name="connsiteX2211" fmla="*/ 3527048 w 4546203"/>
              <a:gd name="connsiteY2211" fmla="*/ 1411934 h 5092591"/>
              <a:gd name="connsiteX2212" fmla="*/ 3560874 w 4546203"/>
              <a:gd name="connsiteY2212" fmla="*/ 1448943 h 5092591"/>
              <a:gd name="connsiteX2213" fmla="*/ 3573210 w 4546203"/>
              <a:gd name="connsiteY2213" fmla="*/ 1436607 h 5092591"/>
              <a:gd name="connsiteX2214" fmla="*/ 3541374 w 4546203"/>
              <a:gd name="connsiteY2214" fmla="*/ 1398801 h 5092591"/>
              <a:gd name="connsiteX2215" fmla="*/ 3557292 w 4546203"/>
              <a:gd name="connsiteY2215" fmla="*/ 1384475 h 5092591"/>
              <a:gd name="connsiteX2216" fmla="*/ 3590322 w 4546203"/>
              <a:gd name="connsiteY2216" fmla="*/ 1420689 h 5092591"/>
              <a:gd name="connsiteX2217" fmla="*/ 3603057 w 4546203"/>
              <a:gd name="connsiteY2217" fmla="*/ 1409148 h 5092591"/>
              <a:gd name="connsiteX2218" fmla="*/ 3571221 w 4546203"/>
              <a:gd name="connsiteY2218" fmla="*/ 1371342 h 5092591"/>
              <a:gd name="connsiteX2219" fmla="*/ 3590322 w 4546203"/>
              <a:gd name="connsiteY2219" fmla="*/ 1354231 h 5092591"/>
              <a:gd name="connsiteX2220" fmla="*/ 3630118 w 4546203"/>
              <a:gd name="connsiteY2220" fmla="*/ 1398801 h 5092591"/>
              <a:gd name="connsiteX2221" fmla="*/ 3671903 w 4546203"/>
              <a:gd name="connsiteY2221" fmla="*/ 1364975 h 5092591"/>
              <a:gd name="connsiteX2222" fmla="*/ 3787707 w 4546203"/>
              <a:gd name="connsiteY2222" fmla="*/ 1517789 h 5092591"/>
              <a:gd name="connsiteX2223" fmla="*/ 3743932 w 4546203"/>
              <a:gd name="connsiteY2223" fmla="*/ 1548829 h 5092591"/>
              <a:gd name="connsiteX2224" fmla="*/ 3779350 w 4546203"/>
              <a:gd name="connsiteY2224" fmla="*/ 1604144 h 5092591"/>
              <a:gd name="connsiteX2225" fmla="*/ 3585547 w 4546203"/>
              <a:gd name="connsiteY2225" fmla="*/ 1725918 h 5092591"/>
              <a:gd name="connsiteX2226" fmla="*/ 3659964 w 4546203"/>
              <a:gd name="connsiteY2226" fmla="*/ 1858436 h 5092591"/>
              <a:gd name="connsiteX2227" fmla="*/ 3698565 w 4546203"/>
              <a:gd name="connsiteY2227" fmla="*/ 1834161 h 5092591"/>
              <a:gd name="connsiteX2228" fmla="*/ 3732789 w 4546203"/>
              <a:gd name="connsiteY2228" fmla="*/ 1807498 h 5092591"/>
              <a:gd name="connsiteX2229" fmla="*/ 3794870 w 4546203"/>
              <a:gd name="connsiteY2229" fmla="*/ 1944791 h 5092591"/>
              <a:gd name="connsiteX2230" fmla="*/ 3844216 w 4546203"/>
              <a:gd name="connsiteY2230" fmla="*/ 1926088 h 5092591"/>
              <a:gd name="connsiteX2231" fmla="*/ 3861726 w 4546203"/>
              <a:gd name="connsiteY2231" fmla="*/ 1968270 h 5092591"/>
              <a:gd name="connsiteX2232" fmla="*/ 3902317 w 4546203"/>
              <a:gd name="connsiteY2232" fmla="*/ 1954342 h 5092591"/>
              <a:gd name="connsiteX2233" fmla="*/ 3946091 w 4546203"/>
              <a:gd name="connsiteY2233" fmla="*/ 2094421 h 5092591"/>
              <a:gd name="connsiteX2234" fmla="*/ 3905102 w 4546203"/>
              <a:gd name="connsiteY2234" fmla="*/ 2106360 h 5092591"/>
              <a:gd name="connsiteX2235" fmla="*/ 3916643 w 4546203"/>
              <a:gd name="connsiteY2235" fmla="*/ 2155706 h 5092591"/>
              <a:gd name="connsiteX2236" fmla="*/ 3782135 w 4546203"/>
              <a:gd name="connsiteY2236" fmla="*/ 2187940 h 5092591"/>
              <a:gd name="connsiteX2237" fmla="*/ 3821533 w 4546203"/>
              <a:gd name="connsiteY2237" fmla="*/ 2467700 h 5092591"/>
              <a:gd name="connsiteX2238" fmla="*/ 3659964 w 4546203"/>
              <a:gd name="connsiteY2238" fmla="*/ 2476455 h 5092591"/>
              <a:gd name="connsiteX2239" fmla="*/ 3659964 w 4546203"/>
              <a:gd name="connsiteY2239" fmla="*/ 2634442 h 5092591"/>
              <a:gd name="connsiteX2240" fmla="*/ 3698565 w 4546203"/>
              <a:gd name="connsiteY2240" fmla="*/ 2637228 h 5092591"/>
              <a:gd name="connsiteX2241" fmla="*/ 3801635 w 4546203"/>
              <a:gd name="connsiteY2241" fmla="*/ 2643595 h 5092591"/>
              <a:gd name="connsiteX2242" fmla="*/ 3811584 w 4546203"/>
              <a:gd name="connsiteY2242" fmla="*/ 2659911 h 5092591"/>
              <a:gd name="connsiteX2243" fmla="*/ 3656780 w 4546203"/>
              <a:gd name="connsiteY2243" fmla="*/ 2649564 h 5092591"/>
              <a:gd name="connsiteX2244" fmla="*/ 3653995 w 4546203"/>
              <a:gd name="connsiteY2244" fmla="*/ 2694533 h 5092591"/>
              <a:gd name="connsiteX2245" fmla="*/ 3808002 w 4546203"/>
              <a:gd name="connsiteY2245" fmla="*/ 2726767 h 5092591"/>
              <a:gd name="connsiteX2246" fmla="*/ 3828696 w 4546203"/>
              <a:gd name="connsiteY2246" fmla="*/ 2761389 h 5092591"/>
              <a:gd name="connsiteX2247" fmla="*/ 3946887 w 4546203"/>
              <a:gd name="connsiteY2247" fmla="*/ 2863662 h 5092591"/>
              <a:gd name="connsiteX2248" fmla="*/ 4050753 w 4546203"/>
              <a:gd name="connsiteY2248" fmla="*/ 3351949 h 5092591"/>
              <a:gd name="connsiteX2249" fmla="*/ 3941316 w 4546203"/>
              <a:gd name="connsiteY2249" fmla="*/ 3603853 h 5092591"/>
              <a:gd name="connsiteX2250" fmla="*/ 3947683 w 4546203"/>
              <a:gd name="connsiteY2250" fmla="*/ 3623751 h 5092591"/>
              <a:gd name="connsiteX2251" fmla="*/ 4024886 w 4546203"/>
              <a:gd name="connsiteY2251" fmla="*/ 3494018 h 5092591"/>
              <a:gd name="connsiteX2252" fmla="*/ 4094130 w 4546203"/>
              <a:gd name="connsiteY2252" fmla="*/ 3531824 h 5092591"/>
              <a:gd name="connsiteX2253" fmla="*/ 4009366 w 4546203"/>
              <a:gd name="connsiteY2253" fmla="*/ 3674688 h 5092591"/>
              <a:gd name="connsiteX2254" fmla="*/ 4028069 w 4546203"/>
              <a:gd name="connsiteY2254" fmla="*/ 3687025 h 5092591"/>
              <a:gd name="connsiteX2255" fmla="*/ 4110446 w 4546203"/>
              <a:gd name="connsiteY2255" fmla="*/ 3549732 h 5092591"/>
              <a:gd name="connsiteX2256" fmla="*/ 4177700 w 4546203"/>
              <a:gd name="connsiteY2256" fmla="*/ 3586741 h 5092591"/>
              <a:gd name="connsiteX2257" fmla="*/ 4089752 w 4546203"/>
              <a:gd name="connsiteY2257" fmla="*/ 3734381 h 5092591"/>
              <a:gd name="connsiteX2258" fmla="*/ 4109650 w 4546203"/>
              <a:gd name="connsiteY2258" fmla="*/ 3748309 h 5092591"/>
              <a:gd name="connsiteX2259" fmla="*/ 4195608 w 4546203"/>
              <a:gd name="connsiteY2259" fmla="*/ 3605445 h 5092591"/>
              <a:gd name="connsiteX2260" fmla="*/ 4261270 w 4546203"/>
              <a:gd name="connsiteY2260" fmla="*/ 3641658 h 5092591"/>
              <a:gd name="connsiteX2261" fmla="*/ 4169343 w 4546203"/>
              <a:gd name="connsiteY2261" fmla="*/ 3794472 h 5092591"/>
              <a:gd name="connsiteX2262" fmla="*/ 4190434 w 4546203"/>
              <a:gd name="connsiteY2262" fmla="*/ 3810390 h 5092591"/>
              <a:gd name="connsiteX2263" fmla="*/ 4280769 w 4546203"/>
              <a:gd name="connsiteY2263" fmla="*/ 3661954 h 5092591"/>
              <a:gd name="connsiteX2264" fmla="*/ 4344442 w 4546203"/>
              <a:gd name="connsiteY2264" fmla="*/ 3697372 h 5092591"/>
              <a:gd name="connsiteX2265" fmla="*/ 4247739 w 4546203"/>
              <a:gd name="connsiteY2265" fmla="*/ 3856155 h 5092591"/>
              <a:gd name="connsiteX2266" fmla="*/ 4270422 w 4546203"/>
              <a:gd name="connsiteY2266" fmla="*/ 3874460 h 5092591"/>
              <a:gd name="connsiteX2267" fmla="*/ 4283157 w 4546203"/>
              <a:gd name="connsiteY2267" fmla="*/ 3858542 h 5092591"/>
              <a:gd name="connsiteX2268" fmla="*/ 4376278 w 4546203"/>
              <a:gd name="connsiteY2268" fmla="*/ 3752289 h 5092591"/>
              <a:gd name="connsiteX2269" fmla="*/ 4418461 w 4546203"/>
              <a:gd name="connsiteY2269" fmla="*/ 3723239 h 5092591"/>
              <a:gd name="connsiteX2270" fmla="*/ 4443531 w 4546203"/>
              <a:gd name="connsiteY2270" fmla="*/ 3737963 h 5092591"/>
              <a:gd name="connsiteX2271" fmla="*/ 4439950 w 4546203"/>
              <a:gd name="connsiteY2271" fmla="*/ 3780942 h 5092591"/>
              <a:gd name="connsiteX2272" fmla="*/ 4384635 w 4546203"/>
              <a:gd name="connsiteY2272" fmla="*/ 3923408 h 5092591"/>
              <a:gd name="connsiteX2273" fmla="*/ 4394186 w 4546203"/>
              <a:gd name="connsiteY2273" fmla="*/ 3976336 h 5092591"/>
              <a:gd name="connsiteX2274" fmla="*/ 4527897 w 4546203"/>
              <a:gd name="connsiteY2274" fmla="*/ 4092140 h 5092591"/>
              <a:gd name="connsiteX2275" fmla="*/ 4546203 w 4546203"/>
              <a:gd name="connsiteY2275" fmla="*/ 4104079 h 5092591"/>
              <a:gd name="connsiteX2276" fmla="*/ 4546203 w 4546203"/>
              <a:gd name="connsiteY2276" fmla="*/ 4112038 h 5092591"/>
              <a:gd name="connsiteX2277" fmla="*/ 4531479 w 4546203"/>
              <a:gd name="connsiteY2277" fmla="*/ 4123181 h 5092591"/>
              <a:gd name="connsiteX2278" fmla="*/ 4330513 w 4546203"/>
              <a:gd name="connsiteY2278" fmla="*/ 4014142 h 5092591"/>
              <a:gd name="connsiteX2279" fmla="*/ 4317381 w 4546203"/>
              <a:gd name="connsiteY2279" fmla="*/ 4029662 h 5092591"/>
              <a:gd name="connsiteX2280" fmla="*/ 4198393 w 4546203"/>
              <a:gd name="connsiteY2280" fmla="*/ 4143078 h 5092591"/>
              <a:gd name="connsiteX2281" fmla="*/ 4140690 w 4546203"/>
              <a:gd name="connsiteY2281" fmla="*/ 4156608 h 5092591"/>
              <a:gd name="connsiteX2282" fmla="*/ 4142282 w 4546203"/>
              <a:gd name="connsiteY2282" fmla="*/ 4099303 h 5092591"/>
              <a:gd name="connsiteX2283" fmla="*/ 4201577 w 4546203"/>
              <a:gd name="connsiteY2283" fmla="*/ 3984693 h 5092591"/>
              <a:gd name="connsiteX2284" fmla="*/ 4222668 w 4546203"/>
              <a:gd name="connsiteY2284" fmla="*/ 3950867 h 5092591"/>
              <a:gd name="connsiteX2285" fmla="*/ 4197597 w 4546203"/>
              <a:gd name="connsiteY2285" fmla="*/ 3935745 h 5092591"/>
              <a:gd name="connsiteX2286" fmla="*/ 4084579 w 4546203"/>
              <a:gd name="connsiteY2286" fmla="*/ 4079406 h 5092591"/>
              <a:gd name="connsiteX2287" fmla="*/ 4028865 w 4546203"/>
              <a:gd name="connsiteY2287" fmla="*/ 4032447 h 5092591"/>
              <a:gd name="connsiteX2288" fmla="*/ 4134323 w 4546203"/>
              <a:gd name="connsiteY2288" fmla="*/ 3897940 h 5092591"/>
              <a:gd name="connsiteX2289" fmla="*/ 4112037 w 4546203"/>
              <a:gd name="connsiteY2289" fmla="*/ 3884011 h 5092591"/>
              <a:gd name="connsiteX2290" fmla="*/ 4002999 w 4546203"/>
              <a:gd name="connsiteY2290" fmla="*/ 4021703 h 5092591"/>
              <a:gd name="connsiteX2291" fmla="*/ 3946091 w 4546203"/>
              <a:gd name="connsiteY2291" fmla="*/ 3973152 h 5092591"/>
              <a:gd name="connsiteX2292" fmla="*/ 4047967 w 4546203"/>
              <a:gd name="connsiteY2292" fmla="*/ 3844216 h 5092591"/>
              <a:gd name="connsiteX2293" fmla="*/ 4027274 w 4546203"/>
              <a:gd name="connsiteY2293" fmla="*/ 3831482 h 5092591"/>
              <a:gd name="connsiteX2294" fmla="*/ 3921816 w 4546203"/>
              <a:gd name="connsiteY2294" fmla="*/ 3963204 h 5092591"/>
              <a:gd name="connsiteX2295" fmla="*/ 3863715 w 4546203"/>
              <a:gd name="connsiteY2295" fmla="*/ 3913062 h 5092591"/>
              <a:gd name="connsiteX2296" fmla="*/ 3962010 w 4546203"/>
              <a:gd name="connsiteY2296" fmla="*/ 3788901 h 5092591"/>
              <a:gd name="connsiteX2297" fmla="*/ 3943306 w 4546203"/>
              <a:gd name="connsiteY2297" fmla="*/ 3776962 h 5092591"/>
              <a:gd name="connsiteX2298" fmla="*/ 3841430 w 4546203"/>
              <a:gd name="connsiteY2298" fmla="*/ 3903909 h 5092591"/>
              <a:gd name="connsiteX2299" fmla="*/ 3781737 w 4546203"/>
              <a:gd name="connsiteY2299" fmla="*/ 3852175 h 5092591"/>
              <a:gd name="connsiteX2300" fmla="*/ 3876450 w 4546203"/>
              <a:gd name="connsiteY2300" fmla="*/ 3733585 h 5092591"/>
              <a:gd name="connsiteX2301" fmla="*/ 3858940 w 4546203"/>
              <a:gd name="connsiteY2301" fmla="*/ 3723239 h 5092591"/>
              <a:gd name="connsiteX2302" fmla="*/ 3761044 w 4546203"/>
              <a:gd name="connsiteY2302" fmla="*/ 3843818 h 5092591"/>
              <a:gd name="connsiteX2303" fmla="*/ 3731993 w 4546203"/>
              <a:gd name="connsiteY2303" fmla="*/ 3819145 h 5092591"/>
              <a:gd name="connsiteX2304" fmla="*/ 3718463 w 4546203"/>
              <a:gd name="connsiteY2304" fmla="*/ 3815166 h 5092591"/>
              <a:gd name="connsiteX2305" fmla="*/ 3647229 w 4546203"/>
              <a:gd name="connsiteY2305" fmla="*/ 3850981 h 5092591"/>
              <a:gd name="connsiteX2306" fmla="*/ 3770197 w 4546203"/>
              <a:gd name="connsiteY2306" fmla="*/ 3967979 h 5092591"/>
              <a:gd name="connsiteX2307" fmla="*/ 3714086 w 4546203"/>
              <a:gd name="connsiteY2307" fmla="*/ 4010560 h 5092591"/>
              <a:gd name="connsiteX2308" fmla="*/ 3734381 w 4546203"/>
              <a:gd name="connsiteY2308" fmla="*/ 4029662 h 5092591"/>
              <a:gd name="connsiteX2309" fmla="*/ 3783329 w 4546203"/>
              <a:gd name="connsiteY2309" fmla="*/ 3980316 h 5092591"/>
              <a:gd name="connsiteX2310" fmla="*/ 3802431 w 4546203"/>
              <a:gd name="connsiteY2310" fmla="*/ 4001009 h 5092591"/>
              <a:gd name="connsiteX2311" fmla="*/ 3774574 w 4546203"/>
              <a:gd name="connsiteY2311" fmla="*/ 4031651 h 5092591"/>
              <a:gd name="connsiteX2312" fmla="*/ 3806410 w 4546203"/>
              <a:gd name="connsiteY2312" fmla="*/ 4051549 h 5092591"/>
              <a:gd name="connsiteX2313" fmla="*/ 3770197 w 4546203"/>
              <a:gd name="connsiteY2313" fmla="*/ 4089355 h 5092591"/>
              <a:gd name="connsiteX2314" fmla="*/ 3840236 w 4546203"/>
              <a:gd name="connsiteY2314" fmla="*/ 4149445 h 5092591"/>
              <a:gd name="connsiteX2315" fmla="*/ 3804819 w 4546203"/>
              <a:gd name="connsiteY2315" fmla="*/ 4180087 h 5092591"/>
              <a:gd name="connsiteX2316" fmla="*/ 3884011 w 4546203"/>
              <a:gd name="connsiteY2316" fmla="*/ 4264851 h 5092591"/>
              <a:gd name="connsiteX2317" fmla="*/ 3816359 w 4546203"/>
              <a:gd name="connsiteY2317" fmla="*/ 4326136 h 5092591"/>
              <a:gd name="connsiteX2318" fmla="*/ 3741146 w 4546203"/>
              <a:gd name="connsiteY2318" fmla="*/ 4239382 h 5092591"/>
              <a:gd name="connsiteX2319" fmla="*/ 3706127 w 4546203"/>
              <a:gd name="connsiteY2319" fmla="*/ 4267637 h 5092591"/>
              <a:gd name="connsiteX2320" fmla="*/ 3648025 w 4546203"/>
              <a:gd name="connsiteY2320" fmla="*/ 4199189 h 5092591"/>
              <a:gd name="connsiteX2321" fmla="*/ 3619373 w 4546203"/>
              <a:gd name="connsiteY2321" fmla="*/ 4220679 h 5092591"/>
              <a:gd name="connsiteX2322" fmla="*/ 3595098 w 4546203"/>
              <a:gd name="connsiteY2322" fmla="*/ 4193220 h 5092591"/>
              <a:gd name="connsiteX2323" fmla="*/ 3566445 w 4546203"/>
              <a:gd name="connsiteY2323" fmla="*/ 4214311 h 5092591"/>
              <a:gd name="connsiteX2324" fmla="*/ 3351551 w 4546203"/>
              <a:gd name="connsiteY2324" fmla="*/ 3937735 h 5092591"/>
              <a:gd name="connsiteX2325" fmla="*/ 3297828 w 4546203"/>
              <a:gd name="connsiteY2325" fmla="*/ 3978326 h 5092591"/>
              <a:gd name="connsiteX2326" fmla="*/ 3314940 w 4546203"/>
              <a:gd name="connsiteY2326" fmla="*/ 4004591 h 5092591"/>
              <a:gd name="connsiteX2327" fmla="*/ 3278726 w 4546203"/>
              <a:gd name="connsiteY2327" fmla="*/ 4031651 h 5092591"/>
              <a:gd name="connsiteX2328" fmla="*/ 3307379 w 4546203"/>
              <a:gd name="connsiteY2328" fmla="*/ 4075824 h 5092591"/>
              <a:gd name="connsiteX2329" fmla="*/ 3182422 w 4546203"/>
              <a:gd name="connsiteY2329" fmla="*/ 4153425 h 5092591"/>
              <a:gd name="connsiteX2330" fmla="*/ 3155759 w 4546203"/>
              <a:gd name="connsiteY2330" fmla="*/ 4107660 h 5092591"/>
              <a:gd name="connsiteX2331" fmla="*/ 3111188 w 4546203"/>
              <a:gd name="connsiteY2331" fmla="*/ 4131140 h 5092591"/>
              <a:gd name="connsiteX2332" fmla="*/ 3043537 w 4546203"/>
              <a:gd name="connsiteY2332" fmla="*/ 4004193 h 5092591"/>
              <a:gd name="connsiteX2333" fmla="*/ 2986629 w 4546203"/>
              <a:gd name="connsiteY2333" fmla="*/ 4033641 h 5092591"/>
              <a:gd name="connsiteX2334" fmla="*/ 3196350 w 4546203"/>
              <a:gd name="connsiteY2334" fmla="*/ 4470990 h 5092591"/>
              <a:gd name="connsiteX2335" fmla="*/ 3162524 w 4546203"/>
              <a:gd name="connsiteY2335" fmla="*/ 4486908 h 5092591"/>
              <a:gd name="connsiteX2336" fmla="*/ 3151779 w 4546203"/>
              <a:gd name="connsiteY2336" fmla="*/ 4487307 h 5092591"/>
              <a:gd name="connsiteX2337" fmla="*/ 3131882 w 4546203"/>
              <a:gd name="connsiteY2337" fmla="*/ 4486113 h 5092591"/>
              <a:gd name="connsiteX2338" fmla="*/ 2883958 w 4546203"/>
              <a:gd name="connsiteY2338" fmla="*/ 4577244 h 5092591"/>
              <a:gd name="connsiteX2339" fmla="*/ 2870029 w 4546203"/>
              <a:gd name="connsiteY2339" fmla="*/ 4583213 h 5092591"/>
              <a:gd name="connsiteX2340" fmla="*/ 2831428 w 4546203"/>
              <a:gd name="connsiteY2340" fmla="*/ 4607488 h 5092591"/>
              <a:gd name="connsiteX2341" fmla="*/ 2739103 w 4546203"/>
              <a:gd name="connsiteY2341" fmla="*/ 4264851 h 5092591"/>
              <a:gd name="connsiteX2342" fmla="*/ 2715624 w 4546203"/>
              <a:gd name="connsiteY2342" fmla="*/ 4271616 h 5092591"/>
              <a:gd name="connsiteX2343" fmla="*/ 2727563 w 4546203"/>
              <a:gd name="connsiteY2343" fmla="*/ 4323748 h 5092591"/>
              <a:gd name="connsiteX2344" fmla="*/ 2539729 w 4546203"/>
              <a:gd name="connsiteY2344" fmla="*/ 4360758 h 5092591"/>
              <a:gd name="connsiteX2345" fmla="*/ 2530576 w 4546203"/>
              <a:gd name="connsiteY2345" fmla="*/ 4308228 h 5092591"/>
              <a:gd name="connsiteX2346" fmla="*/ 2465710 w 4546203"/>
              <a:gd name="connsiteY2346" fmla="*/ 4314993 h 5092591"/>
              <a:gd name="connsiteX2347" fmla="*/ 2462129 w 4546203"/>
              <a:gd name="connsiteY2347" fmla="*/ 4289524 h 5092591"/>
              <a:gd name="connsiteX2348" fmla="*/ 2433476 w 4546203"/>
              <a:gd name="connsiteY2348" fmla="*/ 4018519 h 5092591"/>
              <a:gd name="connsiteX2349" fmla="*/ 2413181 w 4546203"/>
              <a:gd name="connsiteY2349" fmla="*/ 4009366 h 5092591"/>
              <a:gd name="connsiteX2350" fmla="*/ 2503118 w 4546203"/>
              <a:gd name="connsiteY2350" fmla="*/ 4975594 h 5092591"/>
              <a:gd name="connsiteX2351" fmla="*/ 2474465 w 4546203"/>
              <a:gd name="connsiteY2351" fmla="*/ 4980767 h 5092591"/>
              <a:gd name="connsiteX2352" fmla="*/ 2479241 w 4546203"/>
              <a:gd name="connsiteY2352" fmla="*/ 5049612 h 5092591"/>
              <a:gd name="connsiteX2353" fmla="*/ 2449792 w 4546203"/>
              <a:gd name="connsiteY2353" fmla="*/ 5054388 h 5092591"/>
              <a:gd name="connsiteX2354" fmla="*/ 2449792 w 4546203"/>
              <a:gd name="connsiteY2354" fmla="*/ 5085428 h 5092591"/>
              <a:gd name="connsiteX2355" fmla="*/ 2370202 w 4546203"/>
              <a:gd name="connsiteY2355" fmla="*/ 5092591 h 5092591"/>
              <a:gd name="connsiteX2356" fmla="*/ 2262755 w 4546203"/>
              <a:gd name="connsiteY2356" fmla="*/ 5092591 h 5092591"/>
              <a:gd name="connsiteX2357" fmla="*/ 2262755 w 4546203"/>
              <a:gd name="connsiteY2357" fmla="*/ 5059561 h 5092591"/>
              <a:gd name="connsiteX2358" fmla="*/ 2203062 w 4546203"/>
              <a:gd name="connsiteY2358" fmla="*/ 5059561 h 5092591"/>
              <a:gd name="connsiteX2359" fmla="*/ 2203062 w 4546203"/>
              <a:gd name="connsiteY2359" fmla="*/ 5092591 h 5092591"/>
              <a:gd name="connsiteX2360" fmla="*/ 2179185 w 4546203"/>
              <a:gd name="connsiteY2360" fmla="*/ 5092591 h 5092591"/>
              <a:gd name="connsiteX2361" fmla="*/ 2149736 w 4546203"/>
              <a:gd name="connsiteY2361" fmla="*/ 5089408 h 5092591"/>
              <a:gd name="connsiteX2362" fmla="*/ 2016422 w 4546203"/>
              <a:gd name="connsiteY2362" fmla="*/ 5079857 h 5092591"/>
              <a:gd name="connsiteX2363" fmla="*/ 2000504 w 4546203"/>
              <a:gd name="connsiteY2363" fmla="*/ 5042847 h 5092591"/>
              <a:gd name="connsiteX2364" fmla="*/ 2007270 w 4546203"/>
              <a:gd name="connsiteY2364" fmla="*/ 4974399 h 5092591"/>
              <a:gd name="connsiteX2365" fmla="*/ 1974637 w 4546203"/>
              <a:gd name="connsiteY2365" fmla="*/ 4967634 h 5092591"/>
              <a:gd name="connsiteX2366" fmla="*/ 2062187 w 4546203"/>
              <a:gd name="connsiteY2366" fmla="*/ 4255300 h 5092591"/>
              <a:gd name="connsiteX2367" fmla="*/ 1978219 w 4546203"/>
              <a:gd name="connsiteY2367" fmla="*/ 4243362 h 5092591"/>
              <a:gd name="connsiteX2368" fmla="*/ 1913353 w 4546203"/>
              <a:gd name="connsiteY2368" fmla="*/ 4615845 h 5092591"/>
              <a:gd name="connsiteX2369" fmla="*/ 1880721 w 4546203"/>
              <a:gd name="connsiteY2369" fmla="*/ 4611467 h 5092591"/>
              <a:gd name="connsiteX2370" fmla="*/ 1870374 w 4546203"/>
              <a:gd name="connsiteY2370" fmla="*/ 4659620 h 5092591"/>
              <a:gd name="connsiteX2371" fmla="*/ 1838538 w 4546203"/>
              <a:gd name="connsiteY2371" fmla="*/ 4655242 h 5092591"/>
              <a:gd name="connsiteX2372" fmla="*/ 1829783 w 4546203"/>
              <a:gd name="connsiteY2372" fmla="*/ 4677925 h 5092591"/>
              <a:gd name="connsiteX2373" fmla="*/ 1640756 w 4546203"/>
              <a:gd name="connsiteY2373" fmla="*/ 4629375 h 5092591"/>
              <a:gd name="connsiteX2374" fmla="*/ 1645929 w 4546203"/>
              <a:gd name="connsiteY2374" fmla="*/ 4605498 h 5092591"/>
              <a:gd name="connsiteX2375" fmla="*/ 1568329 w 4546203"/>
              <a:gd name="connsiteY2375" fmla="*/ 4580029 h 5092591"/>
              <a:gd name="connsiteX2376" fmla="*/ 1558380 w 4546203"/>
              <a:gd name="connsiteY2376" fmla="*/ 4602713 h 5092591"/>
              <a:gd name="connsiteX2377" fmla="*/ 1375720 w 4546203"/>
              <a:gd name="connsiteY2377" fmla="*/ 4529887 h 5092591"/>
              <a:gd name="connsiteX2378" fmla="*/ 1384475 w 4546203"/>
              <a:gd name="connsiteY2378" fmla="*/ 4508000 h 5092591"/>
              <a:gd name="connsiteX2379" fmla="*/ 1368557 w 4546203"/>
              <a:gd name="connsiteY2379" fmla="*/ 4497255 h 5092591"/>
              <a:gd name="connsiteX2380" fmla="*/ 1388454 w 4546203"/>
              <a:gd name="connsiteY2380" fmla="*/ 4453082 h 5092591"/>
              <a:gd name="connsiteX2381" fmla="*/ 1354628 w 4546203"/>
              <a:gd name="connsiteY2381" fmla="*/ 4435573 h 5092591"/>
              <a:gd name="connsiteX2382" fmla="*/ 1595389 w 4546203"/>
              <a:gd name="connsiteY2382" fmla="*/ 3941714 h 5092591"/>
              <a:gd name="connsiteX2383" fmla="*/ 1583849 w 4546203"/>
              <a:gd name="connsiteY2383" fmla="*/ 3929378 h 5092591"/>
              <a:gd name="connsiteX2384" fmla="*/ 1652694 w 4546203"/>
              <a:gd name="connsiteY2384" fmla="*/ 3790493 h 5092591"/>
              <a:gd name="connsiteX2385" fmla="*/ 1644337 w 4546203"/>
              <a:gd name="connsiteY2385" fmla="*/ 3786513 h 5092591"/>
              <a:gd name="connsiteX2386" fmla="*/ 1573104 w 4546203"/>
              <a:gd name="connsiteY2386" fmla="*/ 3925398 h 5092591"/>
              <a:gd name="connsiteX2387" fmla="*/ 1564349 w 4546203"/>
              <a:gd name="connsiteY2387" fmla="*/ 3907092 h 5092591"/>
              <a:gd name="connsiteX2388" fmla="*/ 1631205 w 4546203"/>
              <a:gd name="connsiteY2388" fmla="*/ 3779350 h 5092591"/>
              <a:gd name="connsiteX2389" fmla="*/ 1582655 w 4546203"/>
              <a:gd name="connsiteY2389" fmla="*/ 3753483 h 5092591"/>
              <a:gd name="connsiteX2390" fmla="*/ 1567135 w 4546203"/>
              <a:gd name="connsiteY2390" fmla="*/ 3792482 h 5092591"/>
              <a:gd name="connsiteX2391" fmla="*/ 1564349 w 4546203"/>
              <a:gd name="connsiteY2391" fmla="*/ 3802829 h 5092591"/>
              <a:gd name="connsiteX2392" fmla="*/ 1578277 w 4546203"/>
              <a:gd name="connsiteY2392" fmla="*/ 3812380 h 5092591"/>
              <a:gd name="connsiteX2393" fmla="*/ 1564349 w 4546203"/>
              <a:gd name="connsiteY2393" fmla="*/ 3837053 h 5092591"/>
              <a:gd name="connsiteX2394" fmla="*/ 1540472 w 4546203"/>
              <a:gd name="connsiteY2394" fmla="*/ 3832277 h 5092591"/>
              <a:gd name="connsiteX2395" fmla="*/ 1538880 w 4546203"/>
              <a:gd name="connsiteY2395" fmla="*/ 3838645 h 5092591"/>
              <a:gd name="connsiteX2396" fmla="*/ 1565145 w 4546203"/>
              <a:gd name="connsiteY2396" fmla="*/ 3856155 h 5092591"/>
              <a:gd name="connsiteX2397" fmla="*/ 1550421 w 4546203"/>
              <a:gd name="connsiteY2397" fmla="*/ 3882419 h 5092591"/>
              <a:gd name="connsiteX2398" fmla="*/ 1529329 w 4546203"/>
              <a:gd name="connsiteY2398" fmla="*/ 3871277 h 5092591"/>
              <a:gd name="connsiteX2399" fmla="*/ 1519380 w 4546203"/>
              <a:gd name="connsiteY2399" fmla="*/ 3872471 h 5092591"/>
              <a:gd name="connsiteX2400" fmla="*/ 1523758 w 4546203"/>
              <a:gd name="connsiteY2400" fmla="*/ 3881623 h 5092591"/>
              <a:gd name="connsiteX2401" fmla="*/ 1553604 w 4546203"/>
              <a:gd name="connsiteY2401" fmla="*/ 3898736 h 5092591"/>
              <a:gd name="connsiteX2402" fmla="*/ 1538482 w 4546203"/>
              <a:gd name="connsiteY2402" fmla="*/ 3926592 h 5092591"/>
              <a:gd name="connsiteX2403" fmla="*/ 1512217 w 4546203"/>
              <a:gd name="connsiteY2403" fmla="*/ 3912664 h 5092591"/>
              <a:gd name="connsiteX2404" fmla="*/ 1497493 w 4546203"/>
              <a:gd name="connsiteY2404" fmla="*/ 3911868 h 5092591"/>
              <a:gd name="connsiteX2405" fmla="*/ 1505850 w 4546203"/>
              <a:gd name="connsiteY2405" fmla="*/ 3922613 h 5092591"/>
              <a:gd name="connsiteX2406" fmla="*/ 1541666 w 4546203"/>
              <a:gd name="connsiteY2406" fmla="*/ 3943306 h 5092591"/>
              <a:gd name="connsiteX2407" fmla="*/ 1526544 w 4546203"/>
              <a:gd name="connsiteY2407" fmla="*/ 3970765 h 5092591"/>
              <a:gd name="connsiteX2408" fmla="*/ 1487544 w 4546203"/>
              <a:gd name="connsiteY2408" fmla="*/ 3949673 h 5092591"/>
              <a:gd name="connsiteX2409" fmla="*/ 1475606 w 4546203"/>
              <a:gd name="connsiteY2409" fmla="*/ 3950071 h 5092591"/>
              <a:gd name="connsiteX2410" fmla="*/ 1481973 w 4546203"/>
              <a:gd name="connsiteY2410" fmla="*/ 3960020 h 5092591"/>
              <a:gd name="connsiteX2411" fmla="*/ 1530125 w 4546203"/>
              <a:gd name="connsiteY2411" fmla="*/ 3987081 h 5092591"/>
              <a:gd name="connsiteX2412" fmla="*/ 1515799 w 4546203"/>
              <a:gd name="connsiteY2412" fmla="*/ 4014142 h 5092591"/>
              <a:gd name="connsiteX2413" fmla="*/ 1451729 w 4546203"/>
              <a:gd name="connsiteY2413" fmla="*/ 3994244 h 5092591"/>
              <a:gd name="connsiteX2414" fmla="*/ 1519380 w 4546203"/>
              <a:gd name="connsiteY2414" fmla="*/ 4031651 h 5092591"/>
              <a:gd name="connsiteX2415" fmla="*/ 1504656 w 4546203"/>
              <a:gd name="connsiteY2415" fmla="*/ 4059508 h 5092591"/>
              <a:gd name="connsiteX2416" fmla="*/ 1446157 w 4546203"/>
              <a:gd name="connsiteY2416" fmla="*/ 4028468 h 5092591"/>
              <a:gd name="connsiteX2417" fmla="*/ 1431433 w 4546203"/>
              <a:gd name="connsiteY2417" fmla="*/ 4027672 h 5092591"/>
              <a:gd name="connsiteX2418" fmla="*/ 1440188 w 4546203"/>
              <a:gd name="connsiteY2418" fmla="*/ 4038417 h 5092591"/>
              <a:gd name="connsiteX2419" fmla="*/ 1509034 w 4546203"/>
              <a:gd name="connsiteY2419" fmla="*/ 4076222 h 5092591"/>
              <a:gd name="connsiteX2420" fmla="*/ 1495503 w 4546203"/>
              <a:gd name="connsiteY2420" fmla="*/ 4103283 h 5092591"/>
              <a:gd name="connsiteX2421" fmla="*/ 1384475 w 4546203"/>
              <a:gd name="connsiteY2421" fmla="*/ 4064681 h 5092591"/>
              <a:gd name="connsiteX2422" fmla="*/ 1355424 w 4546203"/>
              <a:gd name="connsiteY2422" fmla="*/ 4111640 h 5092591"/>
              <a:gd name="connsiteX2423" fmla="*/ 1235641 w 4546203"/>
              <a:gd name="connsiteY2423" fmla="*/ 4034835 h 5092591"/>
              <a:gd name="connsiteX2424" fmla="*/ 1080838 w 4546203"/>
              <a:gd name="connsiteY2424" fmla="*/ 4255698 h 5092591"/>
              <a:gd name="connsiteX2425" fmla="*/ 1045420 w 4546203"/>
              <a:gd name="connsiteY2425" fmla="*/ 4231821 h 5092591"/>
              <a:gd name="connsiteX2426" fmla="*/ 1017563 w 4546203"/>
              <a:gd name="connsiteY2426" fmla="*/ 4268035 h 5092591"/>
              <a:gd name="connsiteX2427" fmla="*/ 984533 w 4546203"/>
              <a:gd name="connsiteY2427" fmla="*/ 4244556 h 5092591"/>
              <a:gd name="connsiteX2428" fmla="*/ 964636 w 4546203"/>
              <a:gd name="connsiteY2428" fmla="*/ 4266045 h 5092591"/>
              <a:gd name="connsiteX2429" fmla="*/ 786353 w 4546203"/>
              <a:gd name="connsiteY2429" fmla="*/ 4114425 h 5092591"/>
              <a:gd name="connsiteX2430" fmla="*/ 804261 w 4546203"/>
              <a:gd name="connsiteY2430" fmla="*/ 4092140 h 5092591"/>
              <a:gd name="connsiteX2431" fmla="*/ 781180 w 4546203"/>
              <a:gd name="connsiteY2431" fmla="*/ 4067467 h 5092591"/>
              <a:gd name="connsiteX2432" fmla="*/ 812220 w 4546203"/>
              <a:gd name="connsiteY2432" fmla="*/ 4034835 h 5092591"/>
              <a:gd name="connsiteX2433" fmla="*/ 783965 w 4546203"/>
              <a:gd name="connsiteY2433" fmla="*/ 4004988 h 5092591"/>
              <a:gd name="connsiteX2434" fmla="*/ 1043430 w 4546203"/>
              <a:gd name="connsiteY2434" fmla="*/ 3750697 h 5092591"/>
              <a:gd name="connsiteX2435" fmla="*/ 1013584 w 4546203"/>
              <a:gd name="connsiteY2435" fmla="*/ 3718065 h 5092591"/>
              <a:gd name="connsiteX2436" fmla="*/ 1220917 w 4546203"/>
              <a:gd name="connsiteY2436" fmla="*/ 3525059 h 5092591"/>
              <a:gd name="connsiteX2437" fmla="*/ 1167989 w 4546203"/>
              <a:gd name="connsiteY2437" fmla="*/ 3489243 h 5092591"/>
              <a:gd name="connsiteX2438" fmla="*/ 1158040 w 4546203"/>
              <a:gd name="connsiteY2438" fmla="*/ 3498396 h 5092591"/>
              <a:gd name="connsiteX2439" fmla="*/ 1184305 w 4546203"/>
              <a:gd name="connsiteY2439" fmla="*/ 3529834 h 5092591"/>
              <a:gd name="connsiteX2440" fmla="*/ 1167989 w 4546203"/>
              <a:gd name="connsiteY2440" fmla="*/ 3543762 h 5092591"/>
              <a:gd name="connsiteX2441" fmla="*/ 1139734 w 4546203"/>
              <a:gd name="connsiteY2441" fmla="*/ 3513120 h 5092591"/>
              <a:gd name="connsiteX2442" fmla="*/ 1127000 w 4546203"/>
              <a:gd name="connsiteY2442" fmla="*/ 3525059 h 5092591"/>
              <a:gd name="connsiteX2443" fmla="*/ 1154061 w 4546203"/>
              <a:gd name="connsiteY2443" fmla="*/ 3557293 h 5092591"/>
              <a:gd name="connsiteX2444" fmla="*/ 1137745 w 4546203"/>
              <a:gd name="connsiteY2444" fmla="*/ 3571221 h 5092591"/>
              <a:gd name="connsiteX2445" fmla="*/ 1107898 w 4546203"/>
              <a:gd name="connsiteY2445" fmla="*/ 3539783 h 5092591"/>
              <a:gd name="connsiteX2446" fmla="*/ 1095562 w 4546203"/>
              <a:gd name="connsiteY2446" fmla="*/ 3551721 h 5092591"/>
              <a:gd name="connsiteX2447" fmla="*/ 1123418 w 4546203"/>
              <a:gd name="connsiteY2447" fmla="*/ 3584751 h 5092591"/>
              <a:gd name="connsiteX2448" fmla="*/ 1107102 w 4546203"/>
              <a:gd name="connsiteY2448" fmla="*/ 3598680 h 5092591"/>
              <a:gd name="connsiteX2449" fmla="*/ 1075266 w 4546203"/>
              <a:gd name="connsiteY2449" fmla="*/ 3564854 h 5092591"/>
              <a:gd name="connsiteX2450" fmla="*/ 1062930 w 4546203"/>
              <a:gd name="connsiteY2450" fmla="*/ 3576792 h 5092591"/>
              <a:gd name="connsiteX2451" fmla="*/ 1093174 w 4546203"/>
              <a:gd name="connsiteY2451" fmla="*/ 3612210 h 5092591"/>
              <a:gd name="connsiteX2452" fmla="*/ 1076858 w 4546203"/>
              <a:gd name="connsiteY2452" fmla="*/ 3626536 h 5092591"/>
              <a:gd name="connsiteX2453" fmla="*/ 1044624 w 4546203"/>
              <a:gd name="connsiteY2453" fmla="*/ 3591118 h 5092591"/>
              <a:gd name="connsiteX2454" fmla="*/ 1061338 w 4546203"/>
              <a:gd name="connsiteY2454" fmla="*/ 3641658 h 5092591"/>
              <a:gd name="connsiteX2455" fmla="*/ 1046614 w 4546203"/>
              <a:gd name="connsiteY2455" fmla="*/ 3653995 h 5092591"/>
              <a:gd name="connsiteX2456" fmla="*/ 1014379 w 4546203"/>
              <a:gd name="connsiteY2456" fmla="*/ 3619373 h 5092591"/>
              <a:gd name="connsiteX2457" fmla="*/ 1001247 w 4546203"/>
              <a:gd name="connsiteY2457" fmla="*/ 3630118 h 5092591"/>
              <a:gd name="connsiteX2458" fmla="*/ 1032685 w 4546203"/>
              <a:gd name="connsiteY2458" fmla="*/ 3667923 h 5092591"/>
              <a:gd name="connsiteX2459" fmla="*/ 1016767 w 4546203"/>
              <a:gd name="connsiteY2459" fmla="*/ 3681056 h 5092591"/>
              <a:gd name="connsiteX2460" fmla="*/ 972197 w 4546203"/>
              <a:gd name="connsiteY2460" fmla="*/ 3659566 h 5092591"/>
              <a:gd name="connsiteX2461" fmla="*/ 1002043 w 4546203"/>
              <a:gd name="connsiteY2461" fmla="*/ 3694984 h 5092591"/>
              <a:gd name="connsiteX2462" fmla="*/ 986125 w 4546203"/>
              <a:gd name="connsiteY2462" fmla="*/ 3709708 h 5092591"/>
              <a:gd name="connsiteX2463" fmla="*/ 952697 w 4546203"/>
              <a:gd name="connsiteY2463" fmla="*/ 3673495 h 5092591"/>
              <a:gd name="connsiteX2464" fmla="*/ 939565 w 4546203"/>
              <a:gd name="connsiteY2464" fmla="*/ 3685035 h 5092591"/>
              <a:gd name="connsiteX2465" fmla="*/ 971401 w 4546203"/>
              <a:gd name="connsiteY2465" fmla="*/ 3722841 h 5092591"/>
              <a:gd name="connsiteX2466" fmla="*/ 952299 w 4546203"/>
              <a:gd name="connsiteY2466" fmla="*/ 3739953 h 5092591"/>
              <a:gd name="connsiteX2467" fmla="*/ 912504 w 4546203"/>
              <a:gd name="connsiteY2467" fmla="*/ 3694984 h 5092591"/>
              <a:gd name="connsiteX2468" fmla="*/ 871117 w 4546203"/>
              <a:gd name="connsiteY2468" fmla="*/ 3729208 h 5092591"/>
              <a:gd name="connsiteX2469" fmla="*/ 754915 w 4546203"/>
              <a:gd name="connsiteY2469" fmla="*/ 3575996 h 5092591"/>
              <a:gd name="connsiteX2470" fmla="*/ 798690 w 4546203"/>
              <a:gd name="connsiteY2470" fmla="*/ 3544956 h 5092591"/>
              <a:gd name="connsiteX2471" fmla="*/ 763272 w 4546203"/>
              <a:gd name="connsiteY2471" fmla="*/ 3489243 h 5092591"/>
              <a:gd name="connsiteX2472" fmla="*/ 957472 w 4546203"/>
              <a:gd name="connsiteY2472" fmla="*/ 3367470 h 5092591"/>
              <a:gd name="connsiteX2473" fmla="*/ 882259 w 4546203"/>
              <a:gd name="connsiteY2473" fmla="*/ 3233758 h 5092591"/>
              <a:gd name="connsiteX2474" fmla="*/ 844852 w 4546203"/>
              <a:gd name="connsiteY2474" fmla="*/ 3259227 h 5092591"/>
              <a:gd name="connsiteX2475" fmla="*/ 810628 w 4546203"/>
              <a:gd name="connsiteY2475" fmla="*/ 3286287 h 5092591"/>
              <a:gd name="connsiteX2476" fmla="*/ 748150 w 4546203"/>
              <a:gd name="connsiteY2476" fmla="*/ 3148596 h 5092591"/>
              <a:gd name="connsiteX2477" fmla="*/ 698804 w 4546203"/>
              <a:gd name="connsiteY2477" fmla="*/ 3167698 h 5092591"/>
              <a:gd name="connsiteX2478" fmla="*/ 681294 w 4546203"/>
              <a:gd name="connsiteY2478" fmla="*/ 3125515 h 5092591"/>
              <a:gd name="connsiteX2479" fmla="*/ 640703 w 4546203"/>
              <a:gd name="connsiteY2479" fmla="*/ 3139045 h 5092591"/>
              <a:gd name="connsiteX2480" fmla="*/ 596928 w 4546203"/>
              <a:gd name="connsiteY2480" fmla="*/ 2999364 h 5092591"/>
              <a:gd name="connsiteX2481" fmla="*/ 637917 w 4546203"/>
              <a:gd name="connsiteY2481" fmla="*/ 2987027 h 5092591"/>
              <a:gd name="connsiteX2482" fmla="*/ 626774 w 4546203"/>
              <a:gd name="connsiteY2482" fmla="*/ 2938079 h 5092591"/>
              <a:gd name="connsiteX2483" fmla="*/ 765262 w 4546203"/>
              <a:gd name="connsiteY2483" fmla="*/ 2904651 h 5092591"/>
              <a:gd name="connsiteX2484" fmla="*/ 726262 w 4546203"/>
              <a:gd name="connsiteY2484" fmla="*/ 2625289 h 5092591"/>
              <a:gd name="connsiteX2485" fmla="*/ 883851 w 4546203"/>
              <a:gd name="connsiteY2485" fmla="*/ 2616932 h 5092591"/>
              <a:gd name="connsiteX2486" fmla="*/ 883851 w 4546203"/>
              <a:gd name="connsiteY2486" fmla="*/ 2459343 h 5092591"/>
              <a:gd name="connsiteX2487" fmla="*/ 850025 w 4546203"/>
              <a:gd name="connsiteY2487" fmla="*/ 2456558 h 5092591"/>
              <a:gd name="connsiteX2488" fmla="*/ 742976 w 4546203"/>
              <a:gd name="connsiteY2488" fmla="*/ 2450190 h 5092591"/>
              <a:gd name="connsiteX2489" fmla="*/ 731834 w 4546203"/>
              <a:gd name="connsiteY2489" fmla="*/ 2433476 h 5092591"/>
              <a:gd name="connsiteX2490" fmla="*/ 887035 w 4546203"/>
              <a:gd name="connsiteY2490" fmla="*/ 2444221 h 5092591"/>
              <a:gd name="connsiteX2491" fmla="*/ 889821 w 4546203"/>
              <a:gd name="connsiteY2491" fmla="*/ 2399252 h 5092591"/>
              <a:gd name="connsiteX2492" fmla="*/ 734619 w 4546203"/>
              <a:gd name="connsiteY2492" fmla="*/ 2366620 h 5092591"/>
              <a:gd name="connsiteX2493" fmla="*/ 718303 w 4546203"/>
              <a:gd name="connsiteY2493" fmla="*/ 2333590 h 5092591"/>
              <a:gd name="connsiteX2494" fmla="*/ 622397 w 4546203"/>
              <a:gd name="connsiteY2494" fmla="*/ 2256786 h 5092591"/>
              <a:gd name="connsiteX2495" fmla="*/ 485103 w 4546203"/>
              <a:gd name="connsiteY2495" fmla="*/ 1785610 h 5092591"/>
              <a:gd name="connsiteX2496" fmla="*/ 602101 w 4546203"/>
              <a:gd name="connsiteY2496" fmla="*/ 1490728 h 5092591"/>
              <a:gd name="connsiteX2497" fmla="*/ 596530 w 4546203"/>
              <a:gd name="connsiteY2497" fmla="*/ 1469637 h 5092591"/>
              <a:gd name="connsiteX2498" fmla="*/ 518929 w 4546203"/>
              <a:gd name="connsiteY2498" fmla="*/ 1599767 h 5092591"/>
              <a:gd name="connsiteX2499" fmla="*/ 449288 w 4546203"/>
              <a:gd name="connsiteY2499" fmla="*/ 1562359 h 5092591"/>
              <a:gd name="connsiteX2500" fmla="*/ 534052 w 4546203"/>
              <a:gd name="connsiteY2500" fmla="*/ 1419893 h 5092591"/>
              <a:gd name="connsiteX2501" fmla="*/ 515746 w 4546203"/>
              <a:gd name="connsiteY2501" fmla="*/ 1406760 h 5092591"/>
              <a:gd name="connsiteX2502" fmla="*/ 432972 w 4546203"/>
              <a:gd name="connsiteY2502" fmla="*/ 1544452 h 5092591"/>
              <a:gd name="connsiteX2503" fmla="*/ 365320 w 4546203"/>
              <a:gd name="connsiteY2503" fmla="*/ 1507442 h 5092591"/>
              <a:gd name="connsiteX2504" fmla="*/ 453665 w 4546203"/>
              <a:gd name="connsiteY2504" fmla="*/ 1359802 h 5092591"/>
              <a:gd name="connsiteX2505" fmla="*/ 433768 w 4546203"/>
              <a:gd name="connsiteY2505" fmla="*/ 1345476 h 5092591"/>
              <a:gd name="connsiteX2506" fmla="*/ 347412 w 4546203"/>
              <a:gd name="connsiteY2506" fmla="*/ 1488340 h 5092591"/>
              <a:gd name="connsiteX2507" fmla="*/ 281750 w 4546203"/>
              <a:gd name="connsiteY2507" fmla="*/ 1452127 h 5092591"/>
              <a:gd name="connsiteX2508" fmla="*/ 373677 w 4546203"/>
              <a:gd name="connsiteY2508" fmla="*/ 1299313 h 5092591"/>
              <a:gd name="connsiteX2509" fmla="*/ 352585 w 4546203"/>
              <a:gd name="connsiteY2509" fmla="*/ 1283395 h 5092591"/>
              <a:gd name="connsiteX2510" fmla="*/ 262250 w 4546203"/>
              <a:gd name="connsiteY2510" fmla="*/ 1431831 h 5092591"/>
              <a:gd name="connsiteX2511" fmla="*/ 198578 w 4546203"/>
              <a:gd name="connsiteY2511" fmla="*/ 1396413 h 5092591"/>
              <a:gd name="connsiteX2512" fmla="*/ 294882 w 4546203"/>
              <a:gd name="connsiteY2512" fmla="*/ 1237631 h 5092591"/>
              <a:gd name="connsiteX2513" fmla="*/ 272597 w 4546203"/>
              <a:gd name="connsiteY2513" fmla="*/ 1220121 h 5092591"/>
              <a:gd name="connsiteX2514" fmla="*/ 196190 w 4546203"/>
              <a:gd name="connsiteY2514" fmla="*/ 1310854 h 5092591"/>
              <a:gd name="connsiteX2515" fmla="*/ 132120 w 4546203"/>
              <a:gd name="connsiteY2515" fmla="*/ 1366567 h 5092591"/>
              <a:gd name="connsiteX2516" fmla="*/ 97100 w 4546203"/>
              <a:gd name="connsiteY2516" fmla="*/ 1345476 h 5092591"/>
              <a:gd name="connsiteX2517" fmla="*/ 98692 w 4546203"/>
              <a:gd name="connsiteY2517" fmla="*/ 1331547 h 5092591"/>
              <a:gd name="connsiteX2518" fmla="*/ 158385 w 4546203"/>
              <a:gd name="connsiteY2518" fmla="*/ 1167989 h 5092591"/>
              <a:gd name="connsiteX2519" fmla="*/ 149630 w 4546203"/>
              <a:gd name="connsiteY2519" fmla="*/ 1118245 h 5092591"/>
              <a:gd name="connsiteX2520" fmla="*/ 63672 w 4546203"/>
              <a:gd name="connsiteY2520" fmla="*/ 1044226 h 5092591"/>
              <a:gd name="connsiteX2521" fmla="*/ 0 w 4546203"/>
              <a:gd name="connsiteY2521" fmla="*/ 990900 h 5092591"/>
              <a:gd name="connsiteX2522" fmla="*/ 0 w 4546203"/>
              <a:gd name="connsiteY2522" fmla="*/ 982941 h 5092591"/>
              <a:gd name="connsiteX2523" fmla="*/ 14724 w 4546203"/>
              <a:gd name="connsiteY2523" fmla="*/ 971401 h 5092591"/>
              <a:gd name="connsiteX2524" fmla="*/ 215292 w 4546203"/>
              <a:gd name="connsiteY2524" fmla="*/ 1080440 h 5092591"/>
              <a:gd name="connsiteX2525" fmla="*/ 228424 w 4546203"/>
              <a:gd name="connsiteY2525" fmla="*/ 1064919 h 5092591"/>
              <a:gd name="connsiteX2526" fmla="*/ 344228 w 4546203"/>
              <a:gd name="connsiteY2526" fmla="*/ 953891 h 5092591"/>
              <a:gd name="connsiteX2527" fmla="*/ 386809 w 4546203"/>
              <a:gd name="connsiteY2527" fmla="*/ 933993 h 5092591"/>
              <a:gd name="connsiteX2528" fmla="*/ 411880 w 4546203"/>
              <a:gd name="connsiteY2528" fmla="*/ 955085 h 5092591"/>
              <a:gd name="connsiteX2529" fmla="*/ 402727 w 4546203"/>
              <a:gd name="connsiteY2529" fmla="*/ 995278 h 5092591"/>
              <a:gd name="connsiteX2530" fmla="*/ 333882 w 4546203"/>
              <a:gd name="connsiteY2530" fmla="*/ 1125010 h 5092591"/>
              <a:gd name="connsiteX2531" fmla="*/ 322739 w 4546203"/>
              <a:gd name="connsiteY2531" fmla="*/ 1143714 h 5092591"/>
              <a:gd name="connsiteX2532" fmla="*/ 347810 w 4546203"/>
              <a:gd name="connsiteY2532" fmla="*/ 1158438 h 5092591"/>
              <a:gd name="connsiteX2533" fmla="*/ 460828 w 4546203"/>
              <a:gd name="connsiteY2533" fmla="*/ 1014777 h 5092591"/>
              <a:gd name="connsiteX2534" fmla="*/ 516144 w 4546203"/>
              <a:gd name="connsiteY2534" fmla="*/ 1061736 h 5092591"/>
              <a:gd name="connsiteX2535" fmla="*/ 410686 w 4546203"/>
              <a:gd name="connsiteY2535" fmla="*/ 1196642 h 5092591"/>
              <a:gd name="connsiteX2536" fmla="*/ 433370 w 4546203"/>
              <a:gd name="connsiteY2536" fmla="*/ 1210172 h 5092591"/>
              <a:gd name="connsiteX2537" fmla="*/ 542408 w 4546203"/>
              <a:gd name="connsiteY2537" fmla="*/ 1072481 h 5092591"/>
              <a:gd name="connsiteX2538" fmla="*/ 599316 w 4546203"/>
              <a:gd name="connsiteY2538" fmla="*/ 1121031 h 5092591"/>
              <a:gd name="connsiteX2539" fmla="*/ 497838 w 4546203"/>
              <a:gd name="connsiteY2539" fmla="*/ 1249967 h 5092591"/>
              <a:gd name="connsiteX2540" fmla="*/ 518133 w 4546203"/>
              <a:gd name="connsiteY2540" fmla="*/ 1263100 h 5092591"/>
              <a:gd name="connsiteX2541" fmla="*/ 623591 w 4546203"/>
              <a:gd name="connsiteY2541" fmla="*/ 1130979 h 5092591"/>
              <a:gd name="connsiteX2542" fmla="*/ 681692 w 4546203"/>
              <a:gd name="connsiteY2542" fmla="*/ 1181121 h 5092591"/>
              <a:gd name="connsiteX2543" fmla="*/ 583398 w 4546203"/>
              <a:gd name="connsiteY2543" fmla="*/ 1305283 h 5092591"/>
              <a:gd name="connsiteX2544" fmla="*/ 602499 w 4546203"/>
              <a:gd name="connsiteY2544" fmla="*/ 1316823 h 5092591"/>
              <a:gd name="connsiteX2545" fmla="*/ 704375 w 4546203"/>
              <a:gd name="connsiteY2545" fmla="*/ 1190274 h 5092591"/>
              <a:gd name="connsiteX2546" fmla="*/ 764068 w 4546203"/>
              <a:gd name="connsiteY2546" fmla="*/ 1242008 h 5092591"/>
              <a:gd name="connsiteX2547" fmla="*/ 669355 w 4546203"/>
              <a:gd name="connsiteY2547" fmla="*/ 1360598 h 5092591"/>
              <a:gd name="connsiteX2548" fmla="*/ 686865 w 4546203"/>
              <a:gd name="connsiteY2548" fmla="*/ 1370547 h 5092591"/>
              <a:gd name="connsiteX2549" fmla="*/ 784363 w 4546203"/>
              <a:gd name="connsiteY2549" fmla="*/ 1250365 h 5092591"/>
              <a:gd name="connsiteX2550" fmla="*/ 814210 w 4546203"/>
              <a:gd name="connsiteY2550" fmla="*/ 1275436 h 5092591"/>
              <a:gd name="connsiteX2551" fmla="*/ 829332 w 4546203"/>
              <a:gd name="connsiteY2551" fmla="*/ 1277426 h 5092591"/>
              <a:gd name="connsiteX2552" fmla="*/ 898178 w 4546203"/>
              <a:gd name="connsiteY2552" fmla="*/ 1243202 h 5092591"/>
              <a:gd name="connsiteX2553" fmla="*/ 777598 w 4546203"/>
              <a:gd name="connsiteY2553" fmla="*/ 1127796 h 5092591"/>
              <a:gd name="connsiteX2554" fmla="*/ 829730 w 4546203"/>
              <a:gd name="connsiteY2554" fmla="*/ 1082031 h 5092591"/>
              <a:gd name="connsiteX2555" fmla="*/ 809434 w 4546203"/>
              <a:gd name="connsiteY2555" fmla="*/ 1062930 h 5092591"/>
              <a:gd name="connsiteX2556" fmla="*/ 762078 w 4546203"/>
              <a:gd name="connsiteY2556" fmla="*/ 1111878 h 5092591"/>
              <a:gd name="connsiteX2557" fmla="*/ 740589 w 4546203"/>
              <a:gd name="connsiteY2557" fmla="*/ 1094368 h 5092591"/>
              <a:gd name="connsiteX2558" fmla="*/ 768843 w 4546203"/>
              <a:gd name="connsiteY2558" fmla="*/ 1064124 h 5092591"/>
              <a:gd name="connsiteX2559" fmla="*/ 734619 w 4546203"/>
              <a:gd name="connsiteY2559" fmla="*/ 1037859 h 5092591"/>
              <a:gd name="connsiteX2560" fmla="*/ 778394 w 4546203"/>
              <a:gd name="connsiteY2560" fmla="*/ 1009604 h 5092591"/>
              <a:gd name="connsiteX2561" fmla="*/ 703181 w 4546203"/>
              <a:gd name="connsiteY2561" fmla="*/ 943544 h 5092591"/>
              <a:gd name="connsiteX2562" fmla="*/ 740589 w 4546203"/>
              <a:gd name="connsiteY2562" fmla="*/ 914096 h 5092591"/>
              <a:gd name="connsiteX2563" fmla="*/ 660998 w 4546203"/>
              <a:gd name="connsiteY2563" fmla="*/ 828934 h 5092591"/>
              <a:gd name="connsiteX2564" fmla="*/ 728650 w 4546203"/>
              <a:gd name="connsiteY2564" fmla="*/ 767649 h 5092591"/>
              <a:gd name="connsiteX2565" fmla="*/ 804261 w 4546203"/>
              <a:gd name="connsiteY2565" fmla="*/ 854801 h 5092591"/>
              <a:gd name="connsiteX2566" fmla="*/ 839281 w 4546203"/>
              <a:gd name="connsiteY2566" fmla="*/ 826148 h 5092591"/>
              <a:gd name="connsiteX2567" fmla="*/ 896984 w 4546203"/>
              <a:gd name="connsiteY2567" fmla="*/ 894994 h 5092591"/>
              <a:gd name="connsiteX2568" fmla="*/ 926034 w 4546203"/>
              <a:gd name="connsiteY2568" fmla="*/ 873107 h 5092591"/>
              <a:gd name="connsiteX2569" fmla="*/ 949911 w 4546203"/>
              <a:gd name="connsiteY2569" fmla="*/ 900963 h 5092591"/>
              <a:gd name="connsiteX2570" fmla="*/ 978962 w 4546203"/>
              <a:gd name="connsiteY2570" fmla="*/ 879872 h 5092591"/>
              <a:gd name="connsiteX2571" fmla="*/ 1193458 w 4546203"/>
              <a:gd name="connsiteY2571" fmla="*/ 1156051 h 5092591"/>
              <a:gd name="connsiteX2572" fmla="*/ 1247181 w 4546203"/>
              <a:gd name="connsiteY2572" fmla="*/ 1115857 h 5092591"/>
              <a:gd name="connsiteX2573" fmla="*/ 1230070 w 4546203"/>
              <a:gd name="connsiteY2573" fmla="*/ 1089195 h 5092591"/>
              <a:gd name="connsiteX2574" fmla="*/ 1266283 w 4546203"/>
              <a:gd name="connsiteY2574" fmla="*/ 1062532 h 5092591"/>
              <a:gd name="connsiteX2575" fmla="*/ 1237631 w 4546203"/>
              <a:gd name="connsiteY2575" fmla="*/ 1017961 h 5092591"/>
              <a:gd name="connsiteX2576" fmla="*/ 1362587 w 4546203"/>
              <a:gd name="connsiteY2576" fmla="*/ 940758 h 5092591"/>
              <a:gd name="connsiteX2577" fmla="*/ 1389250 w 4546203"/>
              <a:gd name="connsiteY2577" fmla="*/ 986125 h 5092591"/>
              <a:gd name="connsiteX2578" fmla="*/ 1433821 w 4546203"/>
              <a:gd name="connsiteY2578" fmla="*/ 962646 h 5092591"/>
              <a:gd name="connsiteX2579" fmla="*/ 1501473 w 4546203"/>
              <a:gd name="connsiteY2579" fmla="*/ 1089195 h 5092591"/>
              <a:gd name="connsiteX2580" fmla="*/ 1558380 w 4546203"/>
              <a:gd name="connsiteY2580" fmla="*/ 1059746 h 5092591"/>
              <a:gd name="connsiteX2581" fmla="*/ 1348659 w 4546203"/>
              <a:gd name="connsiteY2581" fmla="*/ 622397 h 5092591"/>
              <a:gd name="connsiteX2582" fmla="*/ 1384077 w 4546203"/>
              <a:gd name="connsiteY2582" fmla="*/ 605683 h 5092591"/>
              <a:gd name="connsiteX2583" fmla="*/ 1392832 w 4546203"/>
              <a:gd name="connsiteY2583" fmla="*/ 605683 h 5092591"/>
              <a:gd name="connsiteX2584" fmla="*/ 1414719 w 4546203"/>
              <a:gd name="connsiteY2584" fmla="*/ 606877 h 5092591"/>
              <a:gd name="connsiteX2585" fmla="*/ 1660653 w 4546203"/>
              <a:gd name="connsiteY2585" fmla="*/ 516144 h 5092591"/>
              <a:gd name="connsiteX2586" fmla="*/ 1674980 w 4546203"/>
              <a:gd name="connsiteY2586" fmla="*/ 510572 h 5092591"/>
              <a:gd name="connsiteX2587" fmla="*/ 1713979 w 4546203"/>
              <a:gd name="connsiteY2587" fmla="*/ 485899 h 5092591"/>
              <a:gd name="connsiteX2588" fmla="*/ 1806702 w 4546203"/>
              <a:gd name="connsiteY2588" fmla="*/ 828536 h 5092591"/>
              <a:gd name="connsiteX2589" fmla="*/ 1829783 w 4546203"/>
              <a:gd name="connsiteY2589" fmla="*/ 820975 h 5092591"/>
              <a:gd name="connsiteX2590" fmla="*/ 1818242 w 4546203"/>
              <a:gd name="connsiteY2590" fmla="*/ 769241 h 5092591"/>
              <a:gd name="connsiteX2591" fmla="*/ 2005678 w 4546203"/>
              <a:gd name="connsiteY2591" fmla="*/ 732232 h 5092591"/>
              <a:gd name="connsiteX2592" fmla="*/ 2014831 w 4546203"/>
              <a:gd name="connsiteY2592" fmla="*/ 784761 h 5092591"/>
              <a:gd name="connsiteX2593" fmla="*/ 2080095 w 4546203"/>
              <a:gd name="connsiteY2593" fmla="*/ 777598 h 5092591"/>
              <a:gd name="connsiteX2594" fmla="*/ 2113125 w 4546203"/>
              <a:gd name="connsiteY2594" fmla="*/ 1086807 h 5092591"/>
              <a:gd name="connsiteX2595" fmla="*/ 2130635 w 4546203"/>
              <a:gd name="connsiteY2595" fmla="*/ 1070093 h 5092591"/>
              <a:gd name="connsiteX2596" fmla="*/ 2097605 w 4546203"/>
              <a:gd name="connsiteY2596" fmla="*/ 715518 h 5092591"/>
              <a:gd name="connsiteX2597" fmla="*/ 2043881 w 4546203"/>
              <a:gd name="connsiteY2597" fmla="*/ 137293 h 5092591"/>
              <a:gd name="connsiteX2598" fmla="*/ 2043881 w 4546203"/>
              <a:gd name="connsiteY2598" fmla="*/ 116600 h 5092591"/>
              <a:gd name="connsiteX2599" fmla="*/ 2070942 w 4546203"/>
              <a:gd name="connsiteY2599" fmla="*/ 111824 h 5092591"/>
              <a:gd name="connsiteX2600" fmla="*/ 2066166 w 4546203"/>
              <a:gd name="connsiteY2600" fmla="*/ 42979 h 5092591"/>
              <a:gd name="connsiteX2601" fmla="*/ 2095615 w 4546203"/>
              <a:gd name="connsiteY2601" fmla="*/ 38203 h 5092591"/>
              <a:gd name="connsiteX2602" fmla="*/ 2095615 w 4546203"/>
              <a:gd name="connsiteY2602" fmla="*/ 7163 h 5092591"/>
              <a:gd name="connsiteX2603" fmla="*/ 2175205 w 4546203"/>
              <a:gd name="connsiteY2603" fmla="*/ 0 h 50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Lst>
            <a:rect l="l" t="t" r="r" b="b"/>
            <a:pathLst>
              <a:path w="4546203" h="5092591">
                <a:moveTo>
                  <a:pt x="2251214" y="4846657"/>
                </a:moveTo>
                <a:cubicBezTo>
                  <a:pt x="2251214" y="4868146"/>
                  <a:pt x="2251214" y="4887646"/>
                  <a:pt x="2251214" y="4907544"/>
                </a:cubicBezTo>
                <a:cubicBezTo>
                  <a:pt x="2278673" y="4907544"/>
                  <a:pt x="2304540" y="4907544"/>
                  <a:pt x="2330407" y="4907544"/>
                </a:cubicBezTo>
                <a:cubicBezTo>
                  <a:pt x="2330407" y="4886452"/>
                  <a:pt x="2330407" y="4866952"/>
                  <a:pt x="2330407" y="4846657"/>
                </a:cubicBezTo>
                <a:cubicBezTo>
                  <a:pt x="2301754" y="4846657"/>
                  <a:pt x="2276683" y="4846657"/>
                  <a:pt x="2251214" y="4846657"/>
                </a:cubicBezTo>
                <a:close/>
                <a:moveTo>
                  <a:pt x="2445813" y="4838698"/>
                </a:moveTo>
                <a:cubicBezTo>
                  <a:pt x="2417956" y="4840290"/>
                  <a:pt x="2392885" y="4841882"/>
                  <a:pt x="2365824" y="4843474"/>
                </a:cubicBezTo>
                <a:cubicBezTo>
                  <a:pt x="2367018" y="4864963"/>
                  <a:pt x="2367814" y="4884860"/>
                  <a:pt x="2369008" y="4907146"/>
                </a:cubicBezTo>
                <a:cubicBezTo>
                  <a:pt x="2397263" y="4905554"/>
                  <a:pt x="2423129" y="4903962"/>
                  <a:pt x="2450588" y="4902370"/>
                </a:cubicBezTo>
                <a:cubicBezTo>
                  <a:pt x="2448598" y="4880085"/>
                  <a:pt x="2447404" y="4860585"/>
                  <a:pt x="2445813" y="4838698"/>
                </a:cubicBezTo>
                <a:close/>
                <a:moveTo>
                  <a:pt x="2019208" y="4832729"/>
                </a:moveTo>
                <a:cubicBezTo>
                  <a:pt x="2016820" y="4855014"/>
                  <a:pt x="2014831" y="4874514"/>
                  <a:pt x="2012841" y="4895605"/>
                </a:cubicBezTo>
                <a:cubicBezTo>
                  <a:pt x="2041095" y="4897993"/>
                  <a:pt x="2067360" y="4900381"/>
                  <a:pt x="2094421" y="4902768"/>
                </a:cubicBezTo>
                <a:cubicBezTo>
                  <a:pt x="2096013" y="4880483"/>
                  <a:pt x="2097605" y="4860983"/>
                  <a:pt x="2099196" y="4839494"/>
                </a:cubicBezTo>
                <a:cubicBezTo>
                  <a:pt x="2070942" y="4837106"/>
                  <a:pt x="2045473" y="4835116"/>
                  <a:pt x="2019208" y="4832729"/>
                </a:cubicBezTo>
                <a:close/>
                <a:moveTo>
                  <a:pt x="2251612" y="4753934"/>
                </a:moveTo>
                <a:cubicBezTo>
                  <a:pt x="2251612" y="4775026"/>
                  <a:pt x="2251612" y="4795321"/>
                  <a:pt x="2251612" y="4814821"/>
                </a:cubicBezTo>
                <a:cubicBezTo>
                  <a:pt x="2278275" y="4814821"/>
                  <a:pt x="2303346" y="4814821"/>
                  <a:pt x="2328019" y="4814821"/>
                </a:cubicBezTo>
                <a:cubicBezTo>
                  <a:pt x="2328019" y="4793730"/>
                  <a:pt x="2328019" y="4774628"/>
                  <a:pt x="2328019" y="4753934"/>
                </a:cubicBezTo>
                <a:cubicBezTo>
                  <a:pt x="2301356" y="4753934"/>
                  <a:pt x="2277081" y="4753934"/>
                  <a:pt x="2251612" y="4753934"/>
                </a:cubicBezTo>
                <a:close/>
                <a:moveTo>
                  <a:pt x="2029157" y="4740404"/>
                </a:moveTo>
                <a:cubicBezTo>
                  <a:pt x="2027167" y="4761894"/>
                  <a:pt x="2024779" y="4781791"/>
                  <a:pt x="2022392" y="4803678"/>
                </a:cubicBezTo>
                <a:cubicBezTo>
                  <a:pt x="2049452" y="4806066"/>
                  <a:pt x="2074125" y="4808454"/>
                  <a:pt x="2101186" y="4811239"/>
                </a:cubicBezTo>
                <a:cubicBezTo>
                  <a:pt x="2102778" y="4788158"/>
                  <a:pt x="2104370" y="4768659"/>
                  <a:pt x="2105564" y="4747965"/>
                </a:cubicBezTo>
                <a:cubicBezTo>
                  <a:pt x="2079697" y="4745577"/>
                  <a:pt x="2055422" y="4743189"/>
                  <a:pt x="2029157" y="4740404"/>
                </a:cubicBezTo>
                <a:close/>
                <a:moveTo>
                  <a:pt x="2252408" y="4661609"/>
                </a:moveTo>
                <a:cubicBezTo>
                  <a:pt x="2252408" y="4682701"/>
                  <a:pt x="2252408" y="4702201"/>
                  <a:pt x="2252408" y="4722894"/>
                </a:cubicBezTo>
                <a:cubicBezTo>
                  <a:pt x="2277081" y="4722894"/>
                  <a:pt x="2300560" y="4722894"/>
                  <a:pt x="2324835" y="4722894"/>
                </a:cubicBezTo>
                <a:cubicBezTo>
                  <a:pt x="2324835" y="4701007"/>
                  <a:pt x="2324835" y="4681507"/>
                  <a:pt x="2324835" y="4661609"/>
                </a:cubicBezTo>
                <a:cubicBezTo>
                  <a:pt x="2299764" y="4661609"/>
                  <a:pt x="2276683" y="4661609"/>
                  <a:pt x="2252408" y="4661609"/>
                </a:cubicBezTo>
                <a:close/>
                <a:moveTo>
                  <a:pt x="2144961" y="4660017"/>
                </a:moveTo>
                <a:cubicBezTo>
                  <a:pt x="2143767" y="4679915"/>
                  <a:pt x="2142971" y="4699415"/>
                  <a:pt x="2141777" y="4721302"/>
                </a:cubicBezTo>
                <a:cubicBezTo>
                  <a:pt x="2168042" y="4721302"/>
                  <a:pt x="2192317" y="4721302"/>
                  <a:pt x="2217388" y="4721302"/>
                </a:cubicBezTo>
                <a:cubicBezTo>
                  <a:pt x="2217388" y="4701405"/>
                  <a:pt x="2217388" y="4681507"/>
                  <a:pt x="2217388" y="4660017"/>
                </a:cubicBezTo>
                <a:cubicBezTo>
                  <a:pt x="2193113" y="4660017"/>
                  <a:pt x="2170032" y="4660017"/>
                  <a:pt x="2144961" y="4660017"/>
                </a:cubicBezTo>
                <a:close/>
                <a:moveTo>
                  <a:pt x="2431088" y="4654844"/>
                </a:moveTo>
                <a:cubicBezTo>
                  <a:pt x="2406018" y="4656834"/>
                  <a:pt x="2382538" y="4658426"/>
                  <a:pt x="2357467" y="4660017"/>
                </a:cubicBezTo>
                <a:cubicBezTo>
                  <a:pt x="2358661" y="4681507"/>
                  <a:pt x="2359855" y="4701007"/>
                  <a:pt x="2361049" y="4723292"/>
                </a:cubicBezTo>
                <a:cubicBezTo>
                  <a:pt x="2387712" y="4721302"/>
                  <a:pt x="2411191" y="4719710"/>
                  <a:pt x="2436660" y="4718119"/>
                </a:cubicBezTo>
                <a:cubicBezTo>
                  <a:pt x="2435068" y="4696231"/>
                  <a:pt x="2433476" y="4676334"/>
                  <a:pt x="2431088" y="4654844"/>
                </a:cubicBezTo>
                <a:close/>
                <a:moveTo>
                  <a:pt x="2150930" y="4567295"/>
                </a:moveTo>
                <a:cubicBezTo>
                  <a:pt x="2149736" y="4587193"/>
                  <a:pt x="2148543" y="4605896"/>
                  <a:pt x="2146951" y="4628580"/>
                </a:cubicBezTo>
                <a:cubicBezTo>
                  <a:pt x="2171624" y="4629375"/>
                  <a:pt x="2194705" y="4630569"/>
                  <a:pt x="2219378" y="4631763"/>
                </a:cubicBezTo>
                <a:cubicBezTo>
                  <a:pt x="2219378" y="4609876"/>
                  <a:pt x="2219378" y="4589978"/>
                  <a:pt x="2219378" y="4567295"/>
                </a:cubicBezTo>
                <a:cubicBezTo>
                  <a:pt x="2196695" y="4567295"/>
                  <a:pt x="2174012" y="4567295"/>
                  <a:pt x="2150930" y="4567295"/>
                </a:cubicBezTo>
                <a:close/>
                <a:moveTo>
                  <a:pt x="2424323" y="4562918"/>
                </a:moveTo>
                <a:cubicBezTo>
                  <a:pt x="2400048" y="4564509"/>
                  <a:pt x="2377365" y="4565703"/>
                  <a:pt x="2353488" y="4567295"/>
                </a:cubicBezTo>
                <a:cubicBezTo>
                  <a:pt x="2355080" y="4590376"/>
                  <a:pt x="2356274" y="4610273"/>
                  <a:pt x="2357467" y="4630967"/>
                </a:cubicBezTo>
                <a:cubicBezTo>
                  <a:pt x="2382936" y="4629375"/>
                  <a:pt x="2404824" y="4627783"/>
                  <a:pt x="2429497" y="4626192"/>
                </a:cubicBezTo>
                <a:cubicBezTo>
                  <a:pt x="2427905" y="4605100"/>
                  <a:pt x="2426711" y="4585601"/>
                  <a:pt x="2424323" y="4562918"/>
                </a:cubicBezTo>
                <a:close/>
                <a:moveTo>
                  <a:pt x="2049452" y="4556550"/>
                </a:moveTo>
                <a:cubicBezTo>
                  <a:pt x="2047065" y="4578039"/>
                  <a:pt x="2045075" y="4597937"/>
                  <a:pt x="2042687" y="4619427"/>
                </a:cubicBezTo>
                <a:cubicBezTo>
                  <a:pt x="2067360" y="4621814"/>
                  <a:pt x="2090044" y="4624202"/>
                  <a:pt x="2114717" y="4626590"/>
                </a:cubicBezTo>
                <a:cubicBezTo>
                  <a:pt x="2116309" y="4605100"/>
                  <a:pt x="2117900" y="4584805"/>
                  <a:pt x="2119492" y="4563315"/>
                </a:cubicBezTo>
                <a:cubicBezTo>
                  <a:pt x="2095615" y="4560928"/>
                  <a:pt x="2073330" y="4558938"/>
                  <a:pt x="2049452" y="4556550"/>
                </a:cubicBezTo>
                <a:close/>
                <a:moveTo>
                  <a:pt x="2897488" y="4513571"/>
                </a:moveTo>
                <a:cubicBezTo>
                  <a:pt x="2880376" y="4518744"/>
                  <a:pt x="2864856" y="4523520"/>
                  <a:pt x="2847744" y="4528693"/>
                </a:cubicBezTo>
                <a:cubicBezTo>
                  <a:pt x="2852122" y="4542622"/>
                  <a:pt x="2855703" y="4554560"/>
                  <a:pt x="2859683" y="4567295"/>
                </a:cubicBezTo>
                <a:cubicBezTo>
                  <a:pt x="2877988" y="4562121"/>
                  <a:pt x="2893509" y="4557346"/>
                  <a:pt x="2910223" y="4551775"/>
                </a:cubicBezTo>
                <a:cubicBezTo>
                  <a:pt x="2905845" y="4538244"/>
                  <a:pt x="2901866" y="4526704"/>
                  <a:pt x="2897488" y="4513571"/>
                </a:cubicBezTo>
                <a:close/>
                <a:moveTo>
                  <a:pt x="1790386" y="4506408"/>
                </a:moveTo>
                <a:cubicBezTo>
                  <a:pt x="1786406" y="4521928"/>
                  <a:pt x="1783223" y="4535061"/>
                  <a:pt x="1779641" y="4549785"/>
                </a:cubicBezTo>
                <a:cubicBezTo>
                  <a:pt x="1811079" y="4556550"/>
                  <a:pt x="1840130" y="4562918"/>
                  <a:pt x="1872364" y="4570080"/>
                </a:cubicBezTo>
                <a:cubicBezTo>
                  <a:pt x="1875547" y="4553764"/>
                  <a:pt x="1877935" y="4540632"/>
                  <a:pt x="1881119" y="4525908"/>
                </a:cubicBezTo>
                <a:cubicBezTo>
                  <a:pt x="1850079" y="4519143"/>
                  <a:pt x="1820630" y="4512775"/>
                  <a:pt x="1790386" y="4506408"/>
                </a:cubicBezTo>
                <a:close/>
                <a:moveTo>
                  <a:pt x="3136658" y="4499245"/>
                </a:moveTo>
                <a:cubicBezTo>
                  <a:pt x="3139842" y="4505612"/>
                  <a:pt x="3143423" y="4513173"/>
                  <a:pt x="3148995" y="4525908"/>
                </a:cubicBezTo>
                <a:cubicBezTo>
                  <a:pt x="3132679" y="4528295"/>
                  <a:pt x="3119546" y="4529887"/>
                  <a:pt x="3106414" y="4531877"/>
                </a:cubicBezTo>
                <a:cubicBezTo>
                  <a:pt x="3103230" y="4532275"/>
                  <a:pt x="3100046" y="4533469"/>
                  <a:pt x="3096863" y="4534662"/>
                </a:cubicBezTo>
                <a:cubicBezTo>
                  <a:pt x="3039956" y="4555357"/>
                  <a:pt x="2983446" y="4576050"/>
                  <a:pt x="2926936" y="4597142"/>
                </a:cubicBezTo>
                <a:cubicBezTo>
                  <a:pt x="2923355" y="4598336"/>
                  <a:pt x="2920569" y="4600724"/>
                  <a:pt x="2917784" y="4602714"/>
                </a:cubicBezTo>
                <a:cubicBezTo>
                  <a:pt x="2918579" y="4604703"/>
                  <a:pt x="2919773" y="4607091"/>
                  <a:pt x="2920569" y="4609479"/>
                </a:cubicBezTo>
                <a:cubicBezTo>
                  <a:pt x="2984242" y="4585999"/>
                  <a:pt x="3047517" y="4562918"/>
                  <a:pt x="3112383" y="4539439"/>
                </a:cubicBezTo>
                <a:cubicBezTo>
                  <a:pt x="3116760" y="4548990"/>
                  <a:pt x="3120740" y="4558540"/>
                  <a:pt x="3126311" y="4570877"/>
                </a:cubicBezTo>
                <a:cubicBezTo>
                  <a:pt x="3061445" y="4594754"/>
                  <a:pt x="2997374" y="4618632"/>
                  <a:pt x="2931314" y="4642907"/>
                </a:cubicBezTo>
                <a:cubicBezTo>
                  <a:pt x="2926539" y="4630172"/>
                  <a:pt x="2922957" y="4621019"/>
                  <a:pt x="2918977" y="4609876"/>
                </a:cubicBezTo>
                <a:cubicBezTo>
                  <a:pt x="2909427" y="4611866"/>
                  <a:pt x="2899876" y="4614254"/>
                  <a:pt x="2888335" y="4617040"/>
                </a:cubicBezTo>
                <a:cubicBezTo>
                  <a:pt x="2885947" y="4608683"/>
                  <a:pt x="2883958" y="4601122"/>
                  <a:pt x="2881570" y="4593560"/>
                </a:cubicBezTo>
                <a:cubicBezTo>
                  <a:pt x="2967130" y="4561724"/>
                  <a:pt x="3051098" y="4530683"/>
                  <a:pt x="3136658" y="4499245"/>
                </a:cubicBezTo>
                <a:close/>
                <a:moveTo>
                  <a:pt x="2955987" y="4494470"/>
                </a:moveTo>
                <a:cubicBezTo>
                  <a:pt x="2938477" y="4500439"/>
                  <a:pt x="2922957" y="4505612"/>
                  <a:pt x="2905845" y="4511184"/>
                </a:cubicBezTo>
                <a:cubicBezTo>
                  <a:pt x="2910621" y="4524714"/>
                  <a:pt x="2914998" y="4536652"/>
                  <a:pt x="2919376" y="4549387"/>
                </a:cubicBezTo>
                <a:cubicBezTo>
                  <a:pt x="2936885" y="4543020"/>
                  <a:pt x="2952405" y="4537846"/>
                  <a:pt x="2969119" y="4532275"/>
                </a:cubicBezTo>
                <a:cubicBezTo>
                  <a:pt x="2964344" y="4518744"/>
                  <a:pt x="2960365" y="4507204"/>
                  <a:pt x="2955987" y="4494470"/>
                </a:cubicBezTo>
                <a:close/>
                <a:moveTo>
                  <a:pt x="2254398" y="4476562"/>
                </a:moveTo>
                <a:cubicBezTo>
                  <a:pt x="2254398" y="4498449"/>
                  <a:pt x="2254398" y="4517949"/>
                  <a:pt x="2254398" y="4538244"/>
                </a:cubicBezTo>
                <a:cubicBezTo>
                  <a:pt x="2277081" y="4538244"/>
                  <a:pt x="2298172" y="4538244"/>
                  <a:pt x="2320060" y="4538244"/>
                </a:cubicBezTo>
                <a:cubicBezTo>
                  <a:pt x="2320060" y="4517153"/>
                  <a:pt x="2320060" y="4496857"/>
                  <a:pt x="2320060" y="4476562"/>
                </a:cubicBezTo>
                <a:cubicBezTo>
                  <a:pt x="2297775" y="4476562"/>
                  <a:pt x="2276683" y="4476562"/>
                  <a:pt x="2254398" y="4476562"/>
                </a:cubicBezTo>
                <a:close/>
                <a:moveTo>
                  <a:pt x="3013292" y="4472980"/>
                </a:moveTo>
                <a:cubicBezTo>
                  <a:pt x="2996180" y="4479348"/>
                  <a:pt x="2981058" y="4484919"/>
                  <a:pt x="2964344" y="4491286"/>
                </a:cubicBezTo>
                <a:cubicBezTo>
                  <a:pt x="2969119" y="4504816"/>
                  <a:pt x="2973099" y="4516357"/>
                  <a:pt x="2977874" y="4529489"/>
                </a:cubicBezTo>
                <a:cubicBezTo>
                  <a:pt x="2995384" y="4522724"/>
                  <a:pt x="3010904" y="4516755"/>
                  <a:pt x="3028016" y="4510388"/>
                </a:cubicBezTo>
                <a:cubicBezTo>
                  <a:pt x="3022843" y="4497255"/>
                  <a:pt x="3018465" y="4486510"/>
                  <a:pt x="3013292" y="4472980"/>
                </a:cubicBezTo>
                <a:close/>
                <a:moveTo>
                  <a:pt x="2156104" y="4472582"/>
                </a:moveTo>
                <a:cubicBezTo>
                  <a:pt x="2154910" y="4494867"/>
                  <a:pt x="2154114" y="4514765"/>
                  <a:pt x="2152920" y="4537051"/>
                </a:cubicBezTo>
                <a:cubicBezTo>
                  <a:pt x="2177195" y="4537051"/>
                  <a:pt x="2199083" y="4537051"/>
                  <a:pt x="2222164" y="4537051"/>
                </a:cubicBezTo>
                <a:cubicBezTo>
                  <a:pt x="2222164" y="4516755"/>
                  <a:pt x="2222164" y="4497653"/>
                  <a:pt x="2222164" y="4475766"/>
                </a:cubicBezTo>
                <a:cubicBezTo>
                  <a:pt x="2199878" y="4474970"/>
                  <a:pt x="2179185" y="4473776"/>
                  <a:pt x="2156104" y="4472582"/>
                </a:cubicBezTo>
                <a:close/>
                <a:moveTo>
                  <a:pt x="2059401" y="4465021"/>
                </a:moveTo>
                <a:cubicBezTo>
                  <a:pt x="2057014" y="4486510"/>
                  <a:pt x="2055024" y="4506408"/>
                  <a:pt x="2052636" y="4528295"/>
                </a:cubicBezTo>
                <a:cubicBezTo>
                  <a:pt x="2076513" y="4530285"/>
                  <a:pt x="2098401" y="4532275"/>
                  <a:pt x="2121482" y="4534265"/>
                </a:cubicBezTo>
                <a:cubicBezTo>
                  <a:pt x="2123074" y="4511979"/>
                  <a:pt x="2124665" y="4492480"/>
                  <a:pt x="2126257" y="4470990"/>
                </a:cubicBezTo>
                <a:cubicBezTo>
                  <a:pt x="2103574" y="4469000"/>
                  <a:pt x="2082483" y="4467011"/>
                  <a:pt x="2059401" y="4465021"/>
                </a:cubicBezTo>
                <a:close/>
                <a:moveTo>
                  <a:pt x="2881172" y="4462236"/>
                </a:moveTo>
                <a:cubicBezTo>
                  <a:pt x="2864060" y="4467409"/>
                  <a:pt x="2849336" y="4472184"/>
                  <a:pt x="2833020" y="4477358"/>
                </a:cubicBezTo>
                <a:cubicBezTo>
                  <a:pt x="2836602" y="4488898"/>
                  <a:pt x="2839387" y="4498847"/>
                  <a:pt x="2842571" y="4511184"/>
                </a:cubicBezTo>
                <a:cubicBezTo>
                  <a:pt x="2860479" y="4505612"/>
                  <a:pt x="2875203" y="4501235"/>
                  <a:pt x="2891917" y="4496061"/>
                </a:cubicBezTo>
                <a:cubicBezTo>
                  <a:pt x="2887937" y="4483725"/>
                  <a:pt x="2884754" y="4473378"/>
                  <a:pt x="2881172" y="4462236"/>
                </a:cubicBezTo>
                <a:close/>
                <a:moveTo>
                  <a:pt x="3070199" y="4449899"/>
                </a:moveTo>
                <a:cubicBezTo>
                  <a:pt x="3052291" y="4457460"/>
                  <a:pt x="3037169" y="4463827"/>
                  <a:pt x="3021649" y="4470195"/>
                </a:cubicBezTo>
                <a:cubicBezTo>
                  <a:pt x="3026823" y="4483725"/>
                  <a:pt x="3031598" y="4494867"/>
                  <a:pt x="3036373" y="4507602"/>
                </a:cubicBezTo>
                <a:cubicBezTo>
                  <a:pt x="3053883" y="4500041"/>
                  <a:pt x="3069403" y="4493674"/>
                  <a:pt x="3085719" y="4486908"/>
                </a:cubicBezTo>
                <a:cubicBezTo>
                  <a:pt x="3080148" y="4473776"/>
                  <a:pt x="3075771" y="4463031"/>
                  <a:pt x="3070199" y="4449899"/>
                </a:cubicBezTo>
                <a:close/>
                <a:moveTo>
                  <a:pt x="2937283" y="4443134"/>
                </a:moveTo>
                <a:cubicBezTo>
                  <a:pt x="2920171" y="4449103"/>
                  <a:pt x="2905049" y="4454674"/>
                  <a:pt x="2889131" y="4460644"/>
                </a:cubicBezTo>
                <a:cubicBezTo>
                  <a:pt x="2893509" y="4472582"/>
                  <a:pt x="2896692" y="4482531"/>
                  <a:pt x="2900672" y="4493276"/>
                </a:cubicBezTo>
                <a:cubicBezTo>
                  <a:pt x="2917386" y="4487705"/>
                  <a:pt x="2932110" y="4482531"/>
                  <a:pt x="2949620" y="4476562"/>
                </a:cubicBezTo>
                <a:cubicBezTo>
                  <a:pt x="2945242" y="4464225"/>
                  <a:pt x="2941263" y="4454276"/>
                  <a:pt x="2937283" y="4443134"/>
                </a:cubicBezTo>
                <a:close/>
                <a:moveTo>
                  <a:pt x="1805906" y="4442736"/>
                </a:moveTo>
                <a:cubicBezTo>
                  <a:pt x="1802324" y="4457460"/>
                  <a:pt x="1799141" y="4470990"/>
                  <a:pt x="1795161" y="4486510"/>
                </a:cubicBezTo>
                <a:cubicBezTo>
                  <a:pt x="1826599" y="4493276"/>
                  <a:pt x="1854854" y="4499245"/>
                  <a:pt x="1885098" y="4506010"/>
                </a:cubicBezTo>
                <a:cubicBezTo>
                  <a:pt x="1887884" y="4489694"/>
                  <a:pt x="1890670" y="4476164"/>
                  <a:pt x="1893455" y="4461838"/>
                </a:cubicBezTo>
                <a:cubicBezTo>
                  <a:pt x="1862813" y="4455072"/>
                  <a:pt x="1834956" y="4449103"/>
                  <a:pt x="1805906" y="4442736"/>
                </a:cubicBezTo>
                <a:close/>
                <a:moveTo>
                  <a:pt x="3125515" y="4426022"/>
                </a:moveTo>
                <a:cubicBezTo>
                  <a:pt x="3108403" y="4433583"/>
                  <a:pt x="3093678" y="4440348"/>
                  <a:pt x="3078158" y="4447113"/>
                </a:cubicBezTo>
                <a:cubicBezTo>
                  <a:pt x="3083332" y="4459848"/>
                  <a:pt x="3088107" y="4470592"/>
                  <a:pt x="3093678" y="4484123"/>
                </a:cubicBezTo>
                <a:cubicBezTo>
                  <a:pt x="3110790" y="4476164"/>
                  <a:pt x="3126311" y="4469399"/>
                  <a:pt x="3142626" y="4461838"/>
                </a:cubicBezTo>
                <a:cubicBezTo>
                  <a:pt x="3136259" y="4448705"/>
                  <a:pt x="3131086" y="4437563"/>
                  <a:pt x="3125515" y="4426022"/>
                </a:cubicBezTo>
                <a:close/>
                <a:moveTo>
                  <a:pt x="1534503" y="4425226"/>
                </a:moveTo>
                <a:cubicBezTo>
                  <a:pt x="1528931" y="4439552"/>
                  <a:pt x="1524156" y="4452287"/>
                  <a:pt x="1518187" y="4467011"/>
                </a:cubicBezTo>
                <a:cubicBezTo>
                  <a:pt x="1548431" y="4478154"/>
                  <a:pt x="1577481" y="4488500"/>
                  <a:pt x="1607328" y="4499643"/>
                </a:cubicBezTo>
                <a:cubicBezTo>
                  <a:pt x="1612501" y="4484521"/>
                  <a:pt x="1617277" y="4471786"/>
                  <a:pt x="1621654" y="4457062"/>
                </a:cubicBezTo>
                <a:cubicBezTo>
                  <a:pt x="1592206" y="4446317"/>
                  <a:pt x="1563951" y="4435971"/>
                  <a:pt x="1534503" y="4425226"/>
                </a:cubicBezTo>
                <a:close/>
                <a:moveTo>
                  <a:pt x="2993394" y="4422440"/>
                </a:moveTo>
                <a:cubicBezTo>
                  <a:pt x="2976680" y="4428807"/>
                  <a:pt x="2961558" y="4434777"/>
                  <a:pt x="2945640" y="4440746"/>
                </a:cubicBezTo>
                <a:cubicBezTo>
                  <a:pt x="2950416" y="4452685"/>
                  <a:pt x="2954395" y="4463031"/>
                  <a:pt x="2958375" y="4473378"/>
                </a:cubicBezTo>
                <a:cubicBezTo>
                  <a:pt x="2975089" y="4467011"/>
                  <a:pt x="2989813" y="4461440"/>
                  <a:pt x="3006527" y="4455072"/>
                </a:cubicBezTo>
                <a:cubicBezTo>
                  <a:pt x="3001752" y="4443134"/>
                  <a:pt x="2997772" y="4433583"/>
                  <a:pt x="2993394" y="4422440"/>
                </a:cubicBezTo>
                <a:close/>
                <a:moveTo>
                  <a:pt x="1680949" y="4407318"/>
                </a:moveTo>
                <a:cubicBezTo>
                  <a:pt x="1676174" y="4422838"/>
                  <a:pt x="1672194" y="4435573"/>
                  <a:pt x="1667817" y="4450297"/>
                </a:cubicBezTo>
                <a:cubicBezTo>
                  <a:pt x="1698061" y="4459052"/>
                  <a:pt x="1726315" y="4467409"/>
                  <a:pt x="1755764" y="4475766"/>
                </a:cubicBezTo>
                <a:cubicBezTo>
                  <a:pt x="1759743" y="4460644"/>
                  <a:pt x="1763325" y="4447511"/>
                  <a:pt x="1767305" y="4431991"/>
                </a:cubicBezTo>
                <a:cubicBezTo>
                  <a:pt x="1737856" y="4423634"/>
                  <a:pt x="1709999" y="4415675"/>
                  <a:pt x="1680949" y="4407318"/>
                </a:cubicBezTo>
                <a:close/>
                <a:moveTo>
                  <a:pt x="3048710" y="4400155"/>
                </a:moveTo>
                <a:cubicBezTo>
                  <a:pt x="3031996" y="4407318"/>
                  <a:pt x="3017272" y="4413686"/>
                  <a:pt x="3001752" y="4420451"/>
                </a:cubicBezTo>
                <a:cubicBezTo>
                  <a:pt x="3006527" y="4431991"/>
                  <a:pt x="3010506" y="4441542"/>
                  <a:pt x="3014884" y="4452685"/>
                </a:cubicBezTo>
                <a:cubicBezTo>
                  <a:pt x="3031200" y="4445920"/>
                  <a:pt x="3046322" y="4439950"/>
                  <a:pt x="3062638" y="4433185"/>
                </a:cubicBezTo>
                <a:cubicBezTo>
                  <a:pt x="3057863" y="4421645"/>
                  <a:pt x="3053883" y="4412094"/>
                  <a:pt x="3048710" y="4400155"/>
                </a:cubicBezTo>
                <a:close/>
                <a:moveTo>
                  <a:pt x="2161277" y="4383043"/>
                </a:moveTo>
                <a:cubicBezTo>
                  <a:pt x="2160481" y="4402941"/>
                  <a:pt x="2159287" y="4422440"/>
                  <a:pt x="2158094" y="4444328"/>
                </a:cubicBezTo>
                <a:cubicBezTo>
                  <a:pt x="2181175" y="4444328"/>
                  <a:pt x="2201868" y="4444328"/>
                  <a:pt x="2224153" y="4444328"/>
                </a:cubicBezTo>
                <a:cubicBezTo>
                  <a:pt x="2224153" y="4424828"/>
                  <a:pt x="2224153" y="4404930"/>
                  <a:pt x="2224153" y="4383043"/>
                </a:cubicBezTo>
                <a:cubicBezTo>
                  <a:pt x="2203858" y="4383043"/>
                  <a:pt x="2183164" y="4383043"/>
                  <a:pt x="2161277" y="4383043"/>
                </a:cubicBezTo>
                <a:close/>
                <a:moveTo>
                  <a:pt x="2411191" y="4378666"/>
                </a:moveTo>
                <a:cubicBezTo>
                  <a:pt x="2388508" y="4379860"/>
                  <a:pt x="2368610" y="4381053"/>
                  <a:pt x="2346723" y="4382247"/>
                </a:cubicBezTo>
                <a:cubicBezTo>
                  <a:pt x="2347916" y="4404532"/>
                  <a:pt x="2348712" y="4424430"/>
                  <a:pt x="2349906" y="4445920"/>
                </a:cubicBezTo>
                <a:cubicBezTo>
                  <a:pt x="2372988" y="4444328"/>
                  <a:pt x="2393681" y="4443134"/>
                  <a:pt x="2415170" y="4441940"/>
                </a:cubicBezTo>
                <a:cubicBezTo>
                  <a:pt x="2413977" y="4419655"/>
                  <a:pt x="2412783" y="4400553"/>
                  <a:pt x="2411191" y="4378666"/>
                </a:cubicBezTo>
                <a:close/>
                <a:moveTo>
                  <a:pt x="3103229" y="4376676"/>
                </a:moveTo>
                <a:cubicBezTo>
                  <a:pt x="3086913" y="4383839"/>
                  <a:pt x="3072189" y="4390604"/>
                  <a:pt x="3056669" y="4397369"/>
                </a:cubicBezTo>
                <a:cubicBezTo>
                  <a:pt x="3061842" y="4409308"/>
                  <a:pt x="3066220" y="4418859"/>
                  <a:pt x="3070995" y="4430001"/>
                </a:cubicBezTo>
                <a:cubicBezTo>
                  <a:pt x="3087709" y="4422440"/>
                  <a:pt x="3102831" y="4415675"/>
                  <a:pt x="3118351" y="4408512"/>
                </a:cubicBezTo>
                <a:cubicBezTo>
                  <a:pt x="3112780" y="4396573"/>
                  <a:pt x="3108403" y="4387022"/>
                  <a:pt x="3103229" y="4376676"/>
                </a:cubicBezTo>
                <a:close/>
                <a:moveTo>
                  <a:pt x="1411933" y="4372696"/>
                </a:moveTo>
                <a:cubicBezTo>
                  <a:pt x="1405566" y="4386227"/>
                  <a:pt x="1399597" y="4398961"/>
                  <a:pt x="1392832" y="4413287"/>
                </a:cubicBezTo>
                <a:cubicBezTo>
                  <a:pt x="1422280" y="4426420"/>
                  <a:pt x="1449739" y="4438358"/>
                  <a:pt x="1479187" y="4451491"/>
                </a:cubicBezTo>
                <a:cubicBezTo>
                  <a:pt x="1485555" y="4436369"/>
                  <a:pt x="1490728" y="4423634"/>
                  <a:pt x="1496697" y="4410104"/>
                </a:cubicBezTo>
                <a:cubicBezTo>
                  <a:pt x="1467647" y="4397369"/>
                  <a:pt x="1440586" y="4385431"/>
                  <a:pt x="1411933" y="4372696"/>
                </a:cubicBezTo>
                <a:close/>
                <a:moveTo>
                  <a:pt x="1558778" y="4364339"/>
                </a:moveTo>
                <a:cubicBezTo>
                  <a:pt x="1553206" y="4379063"/>
                  <a:pt x="1548033" y="4392196"/>
                  <a:pt x="1542462" y="4406522"/>
                </a:cubicBezTo>
                <a:cubicBezTo>
                  <a:pt x="1572308" y="4417665"/>
                  <a:pt x="1600165" y="4427614"/>
                  <a:pt x="1628817" y="4437961"/>
                </a:cubicBezTo>
                <a:cubicBezTo>
                  <a:pt x="1633991" y="4422440"/>
                  <a:pt x="1637970" y="4409308"/>
                  <a:pt x="1642746" y="4394982"/>
                </a:cubicBezTo>
                <a:cubicBezTo>
                  <a:pt x="1614093" y="4384635"/>
                  <a:pt x="1587032" y="4374686"/>
                  <a:pt x="1558778" y="4364339"/>
                </a:cubicBezTo>
                <a:close/>
                <a:moveTo>
                  <a:pt x="2904253" y="4347227"/>
                </a:moveTo>
                <a:cubicBezTo>
                  <a:pt x="2888335" y="4352401"/>
                  <a:pt x="2874009" y="4357176"/>
                  <a:pt x="2858489" y="4362350"/>
                </a:cubicBezTo>
                <a:cubicBezTo>
                  <a:pt x="2868040" y="4392594"/>
                  <a:pt x="2877591" y="4421246"/>
                  <a:pt x="2887539" y="4452287"/>
                </a:cubicBezTo>
                <a:cubicBezTo>
                  <a:pt x="2905049" y="4446317"/>
                  <a:pt x="2919773" y="4441144"/>
                  <a:pt x="2935691" y="4435573"/>
                </a:cubicBezTo>
                <a:cubicBezTo>
                  <a:pt x="2924947" y="4405328"/>
                  <a:pt x="2914998" y="4377074"/>
                  <a:pt x="2904253" y="4347227"/>
                </a:cubicBezTo>
                <a:close/>
                <a:moveTo>
                  <a:pt x="2956783" y="4327330"/>
                </a:moveTo>
                <a:cubicBezTo>
                  <a:pt x="2940865" y="4333299"/>
                  <a:pt x="2927335" y="4338473"/>
                  <a:pt x="2911416" y="4344442"/>
                </a:cubicBezTo>
                <a:cubicBezTo>
                  <a:pt x="2922559" y="4375482"/>
                  <a:pt x="2932906" y="4403737"/>
                  <a:pt x="2943253" y="4433185"/>
                </a:cubicBezTo>
                <a:cubicBezTo>
                  <a:pt x="2959967" y="4426818"/>
                  <a:pt x="2974691" y="4421246"/>
                  <a:pt x="2991007" y="4415277"/>
                </a:cubicBezTo>
                <a:cubicBezTo>
                  <a:pt x="2979466" y="4385033"/>
                  <a:pt x="2968324" y="4356778"/>
                  <a:pt x="2956783" y="4327330"/>
                </a:cubicBezTo>
                <a:close/>
                <a:moveTo>
                  <a:pt x="1836150" y="4315789"/>
                </a:moveTo>
                <a:cubicBezTo>
                  <a:pt x="1832569" y="4331707"/>
                  <a:pt x="1829783" y="4344840"/>
                  <a:pt x="1826599" y="4359564"/>
                </a:cubicBezTo>
                <a:cubicBezTo>
                  <a:pt x="1854854" y="4365931"/>
                  <a:pt x="1881119" y="4371502"/>
                  <a:pt x="1909771" y="4377870"/>
                </a:cubicBezTo>
                <a:cubicBezTo>
                  <a:pt x="1912955" y="4361553"/>
                  <a:pt x="1915343" y="4348421"/>
                  <a:pt x="1918128" y="4333299"/>
                </a:cubicBezTo>
                <a:cubicBezTo>
                  <a:pt x="1890272" y="4327330"/>
                  <a:pt x="1863609" y="4321758"/>
                  <a:pt x="1836150" y="4315789"/>
                </a:cubicBezTo>
                <a:close/>
                <a:moveTo>
                  <a:pt x="3009313" y="4306239"/>
                </a:moveTo>
                <a:cubicBezTo>
                  <a:pt x="2993394" y="4312606"/>
                  <a:pt x="2979864" y="4318177"/>
                  <a:pt x="2964344" y="4324544"/>
                </a:cubicBezTo>
                <a:cubicBezTo>
                  <a:pt x="2976283" y="4354788"/>
                  <a:pt x="2987425" y="4383441"/>
                  <a:pt x="2998966" y="4412094"/>
                </a:cubicBezTo>
                <a:cubicBezTo>
                  <a:pt x="3015680" y="4405328"/>
                  <a:pt x="3029608" y="4399757"/>
                  <a:pt x="3045924" y="4392992"/>
                </a:cubicBezTo>
                <a:cubicBezTo>
                  <a:pt x="3033190" y="4363145"/>
                  <a:pt x="3021649" y="4335289"/>
                  <a:pt x="3009313" y="4306239"/>
                </a:cubicBezTo>
                <a:close/>
                <a:moveTo>
                  <a:pt x="2166848" y="4291116"/>
                </a:moveTo>
                <a:cubicBezTo>
                  <a:pt x="2165654" y="4311014"/>
                  <a:pt x="2164461" y="4330514"/>
                  <a:pt x="2163267" y="4352003"/>
                </a:cubicBezTo>
                <a:cubicBezTo>
                  <a:pt x="2184756" y="4352003"/>
                  <a:pt x="2204654" y="4352003"/>
                  <a:pt x="2226143" y="4352003"/>
                </a:cubicBezTo>
                <a:cubicBezTo>
                  <a:pt x="2226143" y="4332105"/>
                  <a:pt x="2226143" y="4312606"/>
                  <a:pt x="2225745" y="4291116"/>
                </a:cubicBezTo>
                <a:cubicBezTo>
                  <a:pt x="2206246" y="4291116"/>
                  <a:pt x="2187144" y="4291116"/>
                  <a:pt x="2166848" y="4291116"/>
                </a:cubicBezTo>
                <a:close/>
                <a:moveTo>
                  <a:pt x="2297619" y="4290519"/>
                </a:moveTo>
                <a:cubicBezTo>
                  <a:pt x="2288995" y="4290868"/>
                  <a:pt x="2276683" y="4292012"/>
                  <a:pt x="2259173" y="4292310"/>
                </a:cubicBezTo>
                <a:cubicBezTo>
                  <a:pt x="2258377" y="4292310"/>
                  <a:pt x="2257979" y="4292708"/>
                  <a:pt x="2255592" y="4293902"/>
                </a:cubicBezTo>
                <a:cubicBezTo>
                  <a:pt x="2255592" y="4313799"/>
                  <a:pt x="2255592" y="4333299"/>
                  <a:pt x="2255592" y="4353197"/>
                </a:cubicBezTo>
                <a:cubicBezTo>
                  <a:pt x="2276683" y="4353197"/>
                  <a:pt x="2296581" y="4353197"/>
                  <a:pt x="2316478" y="4353197"/>
                </a:cubicBezTo>
                <a:cubicBezTo>
                  <a:pt x="2316179" y="4295594"/>
                  <a:pt x="2323492" y="4289475"/>
                  <a:pt x="2297619" y="4290519"/>
                </a:cubicBezTo>
                <a:close/>
                <a:moveTo>
                  <a:pt x="3061046" y="4283555"/>
                </a:moveTo>
                <a:cubicBezTo>
                  <a:pt x="3045526" y="4290320"/>
                  <a:pt x="3031996" y="4296688"/>
                  <a:pt x="3016874" y="4303453"/>
                </a:cubicBezTo>
                <a:cubicBezTo>
                  <a:pt x="3029608" y="4332901"/>
                  <a:pt x="3041547" y="4361156"/>
                  <a:pt x="3053883" y="4390206"/>
                </a:cubicBezTo>
                <a:cubicBezTo>
                  <a:pt x="3070597" y="4382645"/>
                  <a:pt x="3084526" y="4376278"/>
                  <a:pt x="3100046" y="4369115"/>
                </a:cubicBezTo>
                <a:cubicBezTo>
                  <a:pt x="3086913" y="4340064"/>
                  <a:pt x="3074577" y="4313401"/>
                  <a:pt x="3061046" y="4283555"/>
                </a:cubicBezTo>
                <a:close/>
                <a:moveTo>
                  <a:pt x="1719948" y="4283157"/>
                </a:moveTo>
                <a:cubicBezTo>
                  <a:pt x="1715571" y="4298677"/>
                  <a:pt x="1711591" y="4311809"/>
                  <a:pt x="1706816" y="4326136"/>
                </a:cubicBezTo>
                <a:cubicBezTo>
                  <a:pt x="1734673" y="4334493"/>
                  <a:pt x="1760539" y="4341656"/>
                  <a:pt x="1788794" y="4350013"/>
                </a:cubicBezTo>
                <a:cubicBezTo>
                  <a:pt x="1793171" y="4334493"/>
                  <a:pt x="1796753" y="4321360"/>
                  <a:pt x="1800733" y="4306239"/>
                </a:cubicBezTo>
                <a:cubicBezTo>
                  <a:pt x="1773274" y="4298279"/>
                  <a:pt x="1747407" y="4290718"/>
                  <a:pt x="1719948" y="4283157"/>
                </a:cubicBezTo>
                <a:close/>
                <a:moveTo>
                  <a:pt x="2079299" y="4281167"/>
                </a:moveTo>
                <a:cubicBezTo>
                  <a:pt x="2076911" y="4303055"/>
                  <a:pt x="2074921" y="4322952"/>
                  <a:pt x="2072534" y="4344442"/>
                </a:cubicBezTo>
                <a:cubicBezTo>
                  <a:pt x="2094023" y="4346432"/>
                  <a:pt x="2113523" y="4348023"/>
                  <a:pt x="2135012" y="4350013"/>
                </a:cubicBezTo>
                <a:cubicBezTo>
                  <a:pt x="2136604" y="4327728"/>
                  <a:pt x="2138196" y="4307830"/>
                  <a:pt x="2139390" y="4287137"/>
                </a:cubicBezTo>
                <a:cubicBezTo>
                  <a:pt x="2118696" y="4285147"/>
                  <a:pt x="2100390" y="4283157"/>
                  <a:pt x="2079299" y="4281167"/>
                </a:cubicBezTo>
                <a:close/>
                <a:moveTo>
                  <a:pt x="2819489" y="4267637"/>
                </a:moveTo>
                <a:cubicBezTo>
                  <a:pt x="2803969" y="4272413"/>
                  <a:pt x="2790439" y="4276790"/>
                  <a:pt x="2775715" y="4281167"/>
                </a:cubicBezTo>
                <a:cubicBezTo>
                  <a:pt x="2784868" y="4312208"/>
                  <a:pt x="2793225" y="4340860"/>
                  <a:pt x="2801980" y="4371104"/>
                </a:cubicBezTo>
                <a:cubicBezTo>
                  <a:pt x="2817898" y="4366329"/>
                  <a:pt x="2831826" y="4362350"/>
                  <a:pt x="2848142" y="4357574"/>
                </a:cubicBezTo>
                <a:cubicBezTo>
                  <a:pt x="2838193" y="4326534"/>
                  <a:pt x="2829040" y="4297881"/>
                  <a:pt x="2819489" y="4267637"/>
                </a:cubicBezTo>
                <a:close/>
                <a:moveTo>
                  <a:pt x="1467647" y="4254106"/>
                </a:moveTo>
                <a:cubicBezTo>
                  <a:pt x="1460882" y="4268035"/>
                  <a:pt x="1454912" y="4280372"/>
                  <a:pt x="1448545" y="4295096"/>
                </a:cubicBezTo>
                <a:cubicBezTo>
                  <a:pt x="1476004" y="4307034"/>
                  <a:pt x="1502269" y="4318575"/>
                  <a:pt x="1529727" y="4330911"/>
                </a:cubicBezTo>
                <a:cubicBezTo>
                  <a:pt x="1535697" y="4316187"/>
                  <a:pt x="1540870" y="4303453"/>
                  <a:pt x="1546839" y="4289524"/>
                </a:cubicBezTo>
                <a:cubicBezTo>
                  <a:pt x="1520574" y="4277586"/>
                  <a:pt x="1495503" y="4266443"/>
                  <a:pt x="1467647" y="4254106"/>
                </a:cubicBezTo>
                <a:close/>
                <a:moveTo>
                  <a:pt x="1851670" y="4251719"/>
                </a:moveTo>
                <a:cubicBezTo>
                  <a:pt x="1848487" y="4267637"/>
                  <a:pt x="1845303" y="4280770"/>
                  <a:pt x="1842120" y="4295494"/>
                </a:cubicBezTo>
                <a:cubicBezTo>
                  <a:pt x="1869578" y="4301861"/>
                  <a:pt x="1895047" y="4307432"/>
                  <a:pt x="1922108" y="4313401"/>
                </a:cubicBezTo>
                <a:cubicBezTo>
                  <a:pt x="1925291" y="4298677"/>
                  <a:pt x="1928077" y="4285147"/>
                  <a:pt x="1930863" y="4268831"/>
                </a:cubicBezTo>
                <a:cubicBezTo>
                  <a:pt x="1903404" y="4262862"/>
                  <a:pt x="1877935" y="4257290"/>
                  <a:pt x="1851670" y="4251719"/>
                </a:cubicBezTo>
                <a:close/>
                <a:moveTo>
                  <a:pt x="2870029" y="4250525"/>
                </a:moveTo>
                <a:cubicBezTo>
                  <a:pt x="2854907" y="4255698"/>
                  <a:pt x="2841775" y="4260474"/>
                  <a:pt x="2826653" y="4265647"/>
                </a:cubicBezTo>
                <a:cubicBezTo>
                  <a:pt x="2836999" y="4296688"/>
                  <a:pt x="2846152" y="4325340"/>
                  <a:pt x="2856101" y="4355186"/>
                </a:cubicBezTo>
                <a:cubicBezTo>
                  <a:pt x="2872417" y="4349217"/>
                  <a:pt x="2886346" y="4344442"/>
                  <a:pt x="2901468" y="4338870"/>
                </a:cubicBezTo>
                <a:cubicBezTo>
                  <a:pt x="2890325" y="4307830"/>
                  <a:pt x="2880376" y="4279575"/>
                  <a:pt x="2870029" y="4250525"/>
                </a:cubicBezTo>
                <a:close/>
                <a:moveTo>
                  <a:pt x="1606134" y="4242964"/>
                </a:moveTo>
                <a:cubicBezTo>
                  <a:pt x="1600563" y="4257290"/>
                  <a:pt x="1595787" y="4270025"/>
                  <a:pt x="1589818" y="4284749"/>
                </a:cubicBezTo>
                <a:cubicBezTo>
                  <a:pt x="1617277" y="4294698"/>
                  <a:pt x="1643144" y="4304249"/>
                  <a:pt x="1670204" y="4314198"/>
                </a:cubicBezTo>
                <a:cubicBezTo>
                  <a:pt x="1675378" y="4299075"/>
                  <a:pt x="1679755" y="4286739"/>
                  <a:pt x="1684929" y="4271616"/>
                </a:cubicBezTo>
                <a:cubicBezTo>
                  <a:pt x="1658266" y="4261668"/>
                  <a:pt x="1633195" y="4252515"/>
                  <a:pt x="1606134" y="4242964"/>
                </a:cubicBezTo>
                <a:close/>
                <a:moveTo>
                  <a:pt x="2919773" y="4232219"/>
                </a:moveTo>
                <a:cubicBezTo>
                  <a:pt x="2904651" y="4237791"/>
                  <a:pt x="2891917" y="4242566"/>
                  <a:pt x="2877192" y="4248137"/>
                </a:cubicBezTo>
                <a:cubicBezTo>
                  <a:pt x="2887937" y="4277984"/>
                  <a:pt x="2898284" y="4307034"/>
                  <a:pt x="2909029" y="4336881"/>
                </a:cubicBezTo>
                <a:cubicBezTo>
                  <a:pt x="2925345" y="4330911"/>
                  <a:pt x="2939273" y="4325738"/>
                  <a:pt x="2953997" y="4320167"/>
                </a:cubicBezTo>
                <a:cubicBezTo>
                  <a:pt x="2942059" y="4289922"/>
                  <a:pt x="2931314" y="4261270"/>
                  <a:pt x="2919773" y="4232219"/>
                </a:cubicBezTo>
                <a:close/>
                <a:moveTo>
                  <a:pt x="1739846" y="4221077"/>
                </a:moveTo>
                <a:cubicBezTo>
                  <a:pt x="1735070" y="4235801"/>
                  <a:pt x="1731091" y="4248137"/>
                  <a:pt x="1726315" y="4264055"/>
                </a:cubicBezTo>
                <a:cubicBezTo>
                  <a:pt x="1754172" y="4271616"/>
                  <a:pt x="1779641" y="4278780"/>
                  <a:pt x="1806304" y="4286341"/>
                </a:cubicBezTo>
                <a:cubicBezTo>
                  <a:pt x="1810283" y="4270423"/>
                  <a:pt x="1813865" y="4257290"/>
                  <a:pt x="1817446" y="4242964"/>
                </a:cubicBezTo>
                <a:cubicBezTo>
                  <a:pt x="1790386" y="4235403"/>
                  <a:pt x="1765713" y="4228240"/>
                  <a:pt x="1739846" y="4221077"/>
                </a:cubicBezTo>
                <a:close/>
                <a:moveTo>
                  <a:pt x="2969915" y="4211924"/>
                </a:moveTo>
                <a:cubicBezTo>
                  <a:pt x="2955191" y="4218291"/>
                  <a:pt x="2942059" y="4223862"/>
                  <a:pt x="2927732" y="4229831"/>
                </a:cubicBezTo>
                <a:cubicBezTo>
                  <a:pt x="2939273" y="4260076"/>
                  <a:pt x="2950416" y="4288331"/>
                  <a:pt x="2961956" y="4317381"/>
                </a:cubicBezTo>
                <a:cubicBezTo>
                  <a:pt x="2978272" y="4310616"/>
                  <a:pt x="2992201" y="4304647"/>
                  <a:pt x="3006527" y="4298677"/>
                </a:cubicBezTo>
                <a:cubicBezTo>
                  <a:pt x="2994190" y="4269229"/>
                  <a:pt x="2982650" y="4241770"/>
                  <a:pt x="2969915" y="4211924"/>
                </a:cubicBezTo>
                <a:close/>
                <a:moveTo>
                  <a:pt x="2171624" y="4197995"/>
                </a:moveTo>
                <a:cubicBezTo>
                  <a:pt x="2170828" y="4218291"/>
                  <a:pt x="2170032" y="4238188"/>
                  <a:pt x="2168838" y="4259678"/>
                </a:cubicBezTo>
                <a:cubicBezTo>
                  <a:pt x="2189532" y="4259678"/>
                  <a:pt x="2208235" y="4259678"/>
                  <a:pt x="2228133" y="4259678"/>
                </a:cubicBezTo>
                <a:cubicBezTo>
                  <a:pt x="2228133" y="4239382"/>
                  <a:pt x="2228133" y="4219485"/>
                  <a:pt x="2227735" y="4197995"/>
                </a:cubicBezTo>
                <a:cubicBezTo>
                  <a:pt x="2208633" y="4197995"/>
                  <a:pt x="2191123" y="4197995"/>
                  <a:pt x="2171624" y="4197995"/>
                </a:cubicBezTo>
                <a:close/>
                <a:moveTo>
                  <a:pt x="2396069" y="4194016"/>
                </a:moveTo>
                <a:cubicBezTo>
                  <a:pt x="2376171" y="4195608"/>
                  <a:pt x="2358661" y="4196802"/>
                  <a:pt x="2341947" y="4197995"/>
                </a:cubicBezTo>
                <a:cubicBezTo>
                  <a:pt x="2341947" y="4219485"/>
                  <a:pt x="2341947" y="4239382"/>
                  <a:pt x="2341549" y="4261270"/>
                </a:cubicBezTo>
                <a:cubicBezTo>
                  <a:pt x="2362243" y="4260076"/>
                  <a:pt x="2380549" y="4258882"/>
                  <a:pt x="2401640" y="4257688"/>
                </a:cubicBezTo>
                <a:cubicBezTo>
                  <a:pt x="2399650" y="4235005"/>
                  <a:pt x="2398058" y="4214710"/>
                  <a:pt x="2396069" y="4194016"/>
                </a:cubicBezTo>
                <a:close/>
                <a:moveTo>
                  <a:pt x="2089248" y="4189638"/>
                </a:moveTo>
                <a:cubicBezTo>
                  <a:pt x="2087258" y="4210730"/>
                  <a:pt x="2084870" y="4230229"/>
                  <a:pt x="2082483" y="4252515"/>
                </a:cubicBezTo>
                <a:cubicBezTo>
                  <a:pt x="2103574" y="4254505"/>
                  <a:pt x="2122278" y="4256096"/>
                  <a:pt x="2141777" y="4258086"/>
                </a:cubicBezTo>
                <a:cubicBezTo>
                  <a:pt x="2143369" y="4235403"/>
                  <a:pt x="2144563" y="4215505"/>
                  <a:pt x="2146155" y="4194812"/>
                </a:cubicBezTo>
                <a:cubicBezTo>
                  <a:pt x="2125859" y="4192822"/>
                  <a:pt x="2108350" y="4191230"/>
                  <a:pt x="2089248" y="4189638"/>
                </a:cubicBezTo>
                <a:close/>
                <a:moveTo>
                  <a:pt x="2687767" y="4183669"/>
                </a:moveTo>
                <a:cubicBezTo>
                  <a:pt x="2673839" y="4187251"/>
                  <a:pt x="2662697" y="4190434"/>
                  <a:pt x="2649962" y="4193618"/>
                </a:cubicBezTo>
                <a:cubicBezTo>
                  <a:pt x="2653544" y="4207944"/>
                  <a:pt x="2656727" y="4220281"/>
                  <a:pt x="2659911" y="4233811"/>
                </a:cubicBezTo>
                <a:cubicBezTo>
                  <a:pt x="2673441" y="4230628"/>
                  <a:pt x="2684982" y="4227444"/>
                  <a:pt x="2697716" y="4224260"/>
                </a:cubicBezTo>
                <a:cubicBezTo>
                  <a:pt x="2694135" y="4210730"/>
                  <a:pt x="2691349" y="4198393"/>
                  <a:pt x="2687767" y="4183669"/>
                </a:cubicBezTo>
                <a:close/>
                <a:moveTo>
                  <a:pt x="1630011" y="4182077"/>
                </a:moveTo>
                <a:cubicBezTo>
                  <a:pt x="1624440" y="4196403"/>
                  <a:pt x="1619664" y="4209536"/>
                  <a:pt x="1614093" y="4223862"/>
                </a:cubicBezTo>
                <a:cubicBezTo>
                  <a:pt x="1640358" y="4233413"/>
                  <a:pt x="1665429" y="4242566"/>
                  <a:pt x="1691296" y="4252515"/>
                </a:cubicBezTo>
                <a:cubicBezTo>
                  <a:pt x="1696469" y="4237393"/>
                  <a:pt x="1700847" y="4225056"/>
                  <a:pt x="1706020" y="4209934"/>
                </a:cubicBezTo>
                <a:cubicBezTo>
                  <a:pt x="1679755" y="4200383"/>
                  <a:pt x="1655480" y="4191230"/>
                  <a:pt x="1630011" y="4182077"/>
                </a:cubicBezTo>
                <a:close/>
                <a:moveTo>
                  <a:pt x="2788449" y="4170139"/>
                </a:moveTo>
                <a:cubicBezTo>
                  <a:pt x="2773327" y="4174914"/>
                  <a:pt x="2760991" y="4178894"/>
                  <a:pt x="2747062" y="4183271"/>
                </a:cubicBezTo>
                <a:cubicBezTo>
                  <a:pt x="2756215" y="4213913"/>
                  <a:pt x="2764970" y="4243362"/>
                  <a:pt x="2773725" y="4273208"/>
                </a:cubicBezTo>
                <a:cubicBezTo>
                  <a:pt x="2789245" y="4268433"/>
                  <a:pt x="2802378" y="4264454"/>
                  <a:pt x="2817102" y="4259678"/>
                </a:cubicBezTo>
                <a:cubicBezTo>
                  <a:pt x="2807153" y="4229036"/>
                  <a:pt x="2798000" y="4199985"/>
                  <a:pt x="2788449" y="4170139"/>
                </a:cubicBezTo>
                <a:close/>
                <a:moveTo>
                  <a:pt x="2836203" y="4154220"/>
                </a:moveTo>
                <a:cubicBezTo>
                  <a:pt x="2821479" y="4159394"/>
                  <a:pt x="2809143" y="4163374"/>
                  <a:pt x="2794817" y="4167751"/>
                </a:cubicBezTo>
                <a:cubicBezTo>
                  <a:pt x="2804765" y="4198393"/>
                  <a:pt x="2814316" y="4227444"/>
                  <a:pt x="2824265" y="4257688"/>
                </a:cubicBezTo>
                <a:cubicBezTo>
                  <a:pt x="2840183" y="4252117"/>
                  <a:pt x="2853315" y="4247341"/>
                  <a:pt x="2867244" y="4242168"/>
                </a:cubicBezTo>
                <a:cubicBezTo>
                  <a:pt x="2856897" y="4211924"/>
                  <a:pt x="2846948" y="4184067"/>
                  <a:pt x="2836203" y="4154220"/>
                </a:cubicBezTo>
                <a:close/>
                <a:moveTo>
                  <a:pt x="2599820" y="4145864"/>
                </a:moveTo>
                <a:cubicBezTo>
                  <a:pt x="2587484" y="4148251"/>
                  <a:pt x="2576739" y="4150241"/>
                  <a:pt x="2563209" y="4152629"/>
                </a:cubicBezTo>
                <a:cubicBezTo>
                  <a:pt x="2565994" y="4168149"/>
                  <a:pt x="2568382" y="4180485"/>
                  <a:pt x="2571168" y="4194016"/>
                </a:cubicBezTo>
                <a:cubicBezTo>
                  <a:pt x="2584698" y="4191230"/>
                  <a:pt x="2595841" y="4188843"/>
                  <a:pt x="2608575" y="4186454"/>
                </a:cubicBezTo>
                <a:cubicBezTo>
                  <a:pt x="2605391" y="4171730"/>
                  <a:pt x="2602606" y="4159394"/>
                  <a:pt x="2599820" y="4145864"/>
                </a:cubicBezTo>
                <a:close/>
                <a:moveTo>
                  <a:pt x="1522962" y="4135915"/>
                </a:moveTo>
                <a:cubicBezTo>
                  <a:pt x="1516595" y="4149843"/>
                  <a:pt x="1510626" y="4162577"/>
                  <a:pt x="1504258" y="4176506"/>
                </a:cubicBezTo>
                <a:cubicBezTo>
                  <a:pt x="1530125" y="4188046"/>
                  <a:pt x="1554002" y="4198792"/>
                  <a:pt x="1579471" y="4209934"/>
                </a:cubicBezTo>
                <a:cubicBezTo>
                  <a:pt x="1585441" y="4196006"/>
                  <a:pt x="1590614" y="4183271"/>
                  <a:pt x="1596981" y="4168547"/>
                </a:cubicBezTo>
                <a:cubicBezTo>
                  <a:pt x="1571512" y="4157404"/>
                  <a:pt x="1548033" y="4147058"/>
                  <a:pt x="1522962" y="4135915"/>
                </a:cubicBezTo>
                <a:close/>
                <a:moveTo>
                  <a:pt x="2773725" y="4125568"/>
                </a:moveTo>
                <a:cubicBezTo>
                  <a:pt x="2759399" y="4130343"/>
                  <a:pt x="2747460" y="4134323"/>
                  <a:pt x="2734328" y="4138700"/>
                </a:cubicBezTo>
                <a:cubicBezTo>
                  <a:pt x="2738307" y="4151833"/>
                  <a:pt x="2741491" y="4162976"/>
                  <a:pt x="2745073" y="4175312"/>
                </a:cubicBezTo>
                <a:cubicBezTo>
                  <a:pt x="2759001" y="4170935"/>
                  <a:pt x="2770939" y="4167353"/>
                  <a:pt x="2786062" y="4162976"/>
                </a:cubicBezTo>
                <a:cubicBezTo>
                  <a:pt x="2781684" y="4149047"/>
                  <a:pt x="2777704" y="4137905"/>
                  <a:pt x="2773725" y="4125568"/>
                </a:cubicBezTo>
                <a:close/>
                <a:moveTo>
                  <a:pt x="1883507" y="4125170"/>
                </a:moveTo>
                <a:cubicBezTo>
                  <a:pt x="1879925" y="4140292"/>
                  <a:pt x="1876343" y="4154220"/>
                  <a:pt x="1872762" y="4168945"/>
                </a:cubicBezTo>
                <a:cubicBezTo>
                  <a:pt x="1898231" y="4174516"/>
                  <a:pt x="1921312" y="4179689"/>
                  <a:pt x="1947577" y="4185659"/>
                </a:cubicBezTo>
                <a:cubicBezTo>
                  <a:pt x="1950363" y="4169741"/>
                  <a:pt x="1953148" y="4155812"/>
                  <a:pt x="1956332" y="4141088"/>
                </a:cubicBezTo>
                <a:cubicBezTo>
                  <a:pt x="1930863" y="4135517"/>
                  <a:pt x="1908180" y="4130741"/>
                  <a:pt x="1883507" y="4125170"/>
                </a:cubicBezTo>
                <a:close/>
                <a:moveTo>
                  <a:pt x="1996525" y="4124374"/>
                </a:moveTo>
                <a:cubicBezTo>
                  <a:pt x="1991352" y="4153027"/>
                  <a:pt x="1986974" y="4179292"/>
                  <a:pt x="1982199" y="4207546"/>
                </a:cubicBezTo>
                <a:cubicBezTo>
                  <a:pt x="2004882" y="4210730"/>
                  <a:pt x="2025177" y="4213913"/>
                  <a:pt x="2047463" y="4217097"/>
                </a:cubicBezTo>
                <a:cubicBezTo>
                  <a:pt x="2051442" y="4188444"/>
                  <a:pt x="2055024" y="4161782"/>
                  <a:pt x="2058605" y="4133527"/>
                </a:cubicBezTo>
                <a:cubicBezTo>
                  <a:pt x="2037514" y="4130343"/>
                  <a:pt x="2017616" y="4127558"/>
                  <a:pt x="1996525" y="4124374"/>
                </a:cubicBezTo>
                <a:close/>
                <a:moveTo>
                  <a:pt x="1653888" y="4120792"/>
                </a:moveTo>
                <a:cubicBezTo>
                  <a:pt x="1648317" y="4135517"/>
                  <a:pt x="1643144" y="4148649"/>
                  <a:pt x="1637572" y="4162976"/>
                </a:cubicBezTo>
                <a:cubicBezTo>
                  <a:pt x="1663837" y="4172526"/>
                  <a:pt x="1687316" y="4181281"/>
                  <a:pt x="1712785" y="4190036"/>
                </a:cubicBezTo>
                <a:cubicBezTo>
                  <a:pt x="1717958" y="4174516"/>
                  <a:pt x="1721938" y="4161782"/>
                  <a:pt x="1726713" y="4147455"/>
                </a:cubicBezTo>
                <a:cubicBezTo>
                  <a:pt x="1702040" y="4138700"/>
                  <a:pt x="1678561" y="4129945"/>
                  <a:pt x="1653888" y="4120792"/>
                </a:cubicBezTo>
                <a:close/>
                <a:moveTo>
                  <a:pt x="2930518" y="4117609"/>
                </a:moveTo>
                <a:cubicBezTo>
                  <a:pt x="2916192" y="4123578"/>
                  <a:pt x="2904651" y="4127956"/>
                  <a:pt x="2890325" y="4133925"/>
                </a:cubicBezTo>
                <a:cubicBezTo>
                  <a:pt x="2901866" y="4164169"/>
                  <a:pt x="2913008" y="4192026"/>
                  <a:pt x="2924549" y="4221872"/>
                </a:cubicBezTo>
                <a:cubicBezTo>
                  <a:pt x="2939273" y="4215903"/>
                  <a:pt x="2952405" y="4210730"/>
                  <a:pt x="2967130" y="4204362"/>
                </a:cubicBezTo>
                <a:cubicBezTo>
                  <a:pt x="2954395" y="4174516"/>
                  <a:pt x="2942457" y="4146261"/>
                  <a:pt x="2930518" y="4117609"/>
                </a:cubicBezTo>
                <a:close/>
                <a:moveTo>
                  <a:pt x="2820683" y="4110446"/>
                </a:moveTo>
                <a:cubicBezTo>
                  <a:pt x="2806755" y="4114823"/>
                  <a:pt x="2795214" y="4118803"/>
                  <a:pt x="2780888" y="4123976"/>
                </a:cubicBezTo>
                <a:cubicBezTo>
                  <a:pt x="2785266" y="4137109"/>
                  <a:pt x="2788847" y="4147853"/>
                  <a:pt x="2792827" y="4160588"/>
                </a:cubicBezTo>
                <a:cubicBezTo>
                  <a:pt x="2807153" y="4155415"/>
                  <a:pt x="2819888" y="4151037"/>
                  <a:pt x="2833418" y="4146261"/>
                </a:cubicBezTo>
                <a:cubicBezTo>
                  <a:pt x="2828643" y="4132731"/>
                  <a:pt x="2824663" y="4121986"/>
                  <a:pt x="2820683" y="4110446"/>
                </a:cubicBezTo>
                <a:close/>
                <a:moveTo>
                  <a:pt x="2256786" y="4107660"/>
                </a:moveTo>
                <a:cubicBezTo>
                  <a:pt x="2256786" y="4128751"/>
                  <a:pt x="2256786" y="4148251"/>
                  <a:pt x="2256786" y="4168547"/>
                </a:cubicBezTo>
                <a:cubicBezTo>
                  <a:pt x="2275887" y="4168547"/>
                  <a:pt x="2293795" y="4168547"/>
                  <a:pt x="2310111" y="4168547"/>
                </a:cubicBezTo>
                <a:cubicBezTo>
                  <a:pt x="2310111" y="4146659"/>
                  <a:pt x="2310111" y="4126762"/>
                  <a:pt x="2310111" y="4107660"/>
                </a:cubicBezTo>
                <a:cubicBezTo>
                  <a:pt x="2291009" y="4107660"/>
                  <a:pt x="2274295" y="4107660"/>
                  <a:pt x="2256786" y="4107660"/>
                </a:cubicBezTo>
                <a:close/>
                <a:moveTo>
                  <a:pt x="2177593" y="4104079"/>
                </a:moveTo>
                <a:cubicBezTo>
                  <a:pt x="2176399" y="4125568"/>
                  <a:pt x="2175205" y="4145466"/>
                  <a:pt x="2173613" y="4167751"/>
                </a:cubicBezTo>
                <a:cubicBezTo>
                  <a:pt x="2193511" y="4167751"/>
                  <a:pt x="2211021" y="4167751"/>
                  <a:pt x="2230123" y="4167751"/>
                </a:cubicBezTo>
                <a:cubicBezTo>
                  <a:pt x="2230123" y="4147853"/>
                  <a:pt x="2230123" y="4128354"/>
                  <a:pt x="2230123" y="4106466"/>
                </a:cubicBezTo>
                <a:cubicBezTo>
                  <a:pt x="2212613" y="4105671"/>
                  <a:pt x="2196297" y="4104874"/>
                  <a:pt x="2177593" y="4104079"/>
                </a:cubicBezTo>
                <a:close/>
                <a:moveTo>
                  <a:pt x="2389701" y="4102089"/>
                </a:moveTo>
                <a:cubicBezTo>
                  <a:pt x="2370600" y="4103283"/>
                  <a:pt x="2354284" y="4104476"/>
                  <a:pt x="2335580" y="4105671"/>
                </a:cubicBezTo>
                <a:cubicBezTo>
                  <a:pt x="2336376" y="4127956"/>
                  <a:pt x="2337570" y="4147455"/>
                  <a:pt x="2338764" y="4169343"/>
                </a:cubicBezTo>
                <a:cubicBezTo>
                  <a:pt x="2357865" y="4168149"/>
                  <a:pt x="2375375" y="4166955"/>
                  <a:pt x="2394875" y="4165363"/>
                </a:cubicBezTo>
                <a:cubicBezTo>
                  <a:pt x="2392885" y="4143476"/>
                  <a:pt x="2391293" y="4123578"/>
                  <a:pt x="2389701" y="4102089"/>
                </a:cubicBezTo>
                <a:close/>
                <a:moveTo>
                  <a:pt x="2514260" y="4101293"/>
                </a:moveTo>
                <a:cubicBezTo>
                  <a:pt x="2502720" y="4102487"/>
                  <a:pt x="2492373" y="4104079"/>
                  <a:pt x="2478843" y="4105671"/>
                </a:cubicBezTo>
                <a:cubicBezTo>
                  <a:pt x="2481230" y="4121191"/>
                  <a:pt x="2483220" y="4133527"/>
                  <a:pt x="2485210" y="4147455"/>
                </a:cubicBezTo>
                <a:cubicBezTo>
                  <a:pt x="2498342" y="4145068"/>
                  <a:pt x="2509485" y="4143476"/>
                  <a:pt x="2521025" y="4141486"/>
                </a:cubicBezTo>
                <a:cubicBezTo>
                  <a:pt x="2518638" y="4127160"/>
                  <a:pt x="2516648" y="4114823"/>
                  <a:pt x="2514260" y="4101293"/>
                </a:cubicBezTo>
                <a:close/>
                <a:moveTo>
                  <a:pt x="1067705" y="4101293"/>
                </a:moveTo>
                <a:cubicBezTo>
                  <a:pt x="1057358" y="4114823"/>
                  <a:pt x="1047807" y="4127160"/>
                  <a:pt x="1037859" y="4140292"/>
                </a:cubicBezTo>
                <a:cubicBezTo>
                  <a:pt x="1054573" y="4152231"/>
                  <a:pt x="1067307" y="4161782"/>
                  <a:pt x="1081235" y="4172128"/>
                </a:cubicBezTo>
                <a:cubicBezTo>
                  <a:pt x="1091582" y="4158200"/>
                  <a:pt x="1100337" y="4145864"/>
                  <a:pt x="1109888" y="4133129"/>
                </a:cubicBezTo>
                <a:cubicBezTo>
                  <a:pt x="1095164" y="4121986"/>
                  <a:pt x="1082031" y="4112038"/>
                  <a:pt x="1067705" y="4101293"/>
                </a:cubicBezTo>
                <a:close/>
                <a:moveTo>
                  <a:pt x="2975885" y="4097711"/>
                </a:moveTo>
                <a:cubicBezTo>
                  <a:pt x="2962354" y="4104079"/>
                  <a:pt x="2950018" y="4109650"/>
                  <a:pt x="2936487" y="4115619"/>
                </a:cubicBezTo>
                <a:cubicBezTo>
                  <a:pt x="2949222" y="4145068"/>
                  <a:pt x="2961160" y="4173322"/>
                  <a:pt x="2973497" y="4201975"/>
                </a:cubicBezTo>
                <a:cubicBezTo>
                  <a:pt x="2989017" y="4195210"/>
                  <a:pt x="3001354" y="4189638"/>
                  <a:pt x="3015282" y="4183271"/>
                </a:cubicBezTo>
                <a:cubicBezTo>
                  <a:pt x="3002149" y="4154220"/>
                  <a:pt x="2989813" y="4126762"/>
                  <a:pt x="2975885" y="4097711"/>
                </a:cubicBezTo>
                <a:close/>
                <a:moveTo>
                  <a:pt x="1779243" y="4096120"/>
                </a:moveTo>
                <a:cubicBezTo>
                  <a:pt x="1774866" y="4110844"/>
                  <a:pt x="1770886" y="4123976"/>
                  <a:pt x="1766111" y="4139099"/>
                </a:cubicBezTo>
                <a:cubicBezTo>
                  <a:pt x="1791580" y="4146261"/>
                  <a:pt x="1815059" y="4153027"/>
                  <a:pt x="1839732" y="4159792"/>
                </a:cubicBezTo>
                <a:cubicBezTo>
                  <a:pt x="1843711" y="4144272"/>
                  <a:pt x="1846895" y="4131537"/>
                  <a:pt x="1850875" y="4116415"/>
                </a:cubicBezTo>
                <a:cubicBezTo>
                  <a:pt x="1825803" y="4109252"/>
                  <a:pt x="1803518" y="4102885"/>
                  <a:pt x="1779243" y="4096120"/>
                </a:cubicBezTo>
                <a:close/>
                <a:moveTo>
                  <a:pt x="2866050" y="4093334"/>
                </a:moveTo>
                <a:cubicBezTo>
                  <a:pt x="2852122" y="4098507"/>
                  <a:pt x="2840183" y="4103283"/>
                  <a:pt x="2827448" y="4108058"/>
                </a:cubicBezTo>
                <a:cubicBezTo>
                  <a:pt x="2831826" y="4120395"/>
                  <a:pt x="2835806" y="4130741"/>
                  <a:pt x="2840581" y="4144272"/>
                </a:cubicBezTo>
                <a:cubicBezTo>
                  <a:pt x="2854907" y="4138700"/>
                  <a:pt x="2867642" y="4133527"/>
                  <a:pt x="2880774" y="4128354"/>
                </a:cubicBezTo>
                <a:cubicBezTo>
                  <a:pt x="2875203" y="4115221"/>
                  <a:pt x="2870825" y="4104476"/>
                  <a:pt x="2866050" y="4093334"/>
                </a:cubicBezTo>
                <a:close/>
                <a:moveTo>
                  <a:pt x="3548537" y="4083783"/>
                </a:moveTo>
                <a:cubicBezTo>
                  <a:pt x="3535007" y="4094926"/>
                  <a:pt x="3522671" y="4104874"/>
                  <a:pt x="3509538" y="4115619"/>
                </a:cubicBezTo>
                <a:cubicBezTo>
                  <a:pt x="3517895" y="4125966"/>
                  <a:pt x="3525058" y="4135119"/>
                  <a:pt x="3533017" y="4145068"/>
                </a:cubicBezTo>
                <a:cubicBezTo>
                  <a:pt x="3546946" y="4133925"/>
                  <a:pt x="3559282" y="4123578"/>
                  <a:pt x="3572813" y="4112436"/>
                </a:cubicBezTo>
                <a:cubicBezTo>
                  <a:pt x="3564058" y="4102487"/>
                  <a:pt x="3556895" y="4093334"/>
                  <a:pt x="3548537" y="4083783"/>
                </a:cubicBezTo>
                <a:close/>
                <a:moveTo>
                  <a:pt x="1550819" y="4077018"/>
                </a:moveTo>
                <a:cubicBezTo>
                  <a:pt x="1544452" y="4090946"/>
                  <a:pt x="1538880" y="4102487"/>
                  <a:pt x="1531717" y="4117211"/>
                </a:cubicBezTo>
                <a:cubicBezTo>
                  <a:pt x="1556788" y="4128751"/>
                  <a:pt x="1579869" y="4139099"/>
                  <a:pt x="1604542" y="4149843"/>
                </a:cubicBezTo>
                <a:cubicBezTo>
                  <a:pt x="1610909" y="4134721"/>
                  <a:pt x="1616481" y="4121589"/>
                  <a:pt x="1622052" y="4108058"/>
                </a:cubicBezTo>
                <a:cubicBezTo>
                  <a:pt x="1596981" y="4096915"/>
                  <a:pt x="1574298" y="4087365"/>
                  <a:pt x="1550819" y="4077018"/>
                </a:cubicBezTo>
                <a:close/>
                <a:moveTo>
                  <a:pt x="2911814" y="4075028"/>
                </a:moveTo>
                <a:cubicBezTo>
                  <a:pt x="2898284" y="4080599"/>
                  <a:pt x="2886346" y="4085375"/>
                  <a:pt x="2873213" y="4090946"/>
                </a:cubicBezTo>
                <a:cubicBezTo>
                  <a:pt x="2878387" y="4103681"/>
                  <a:pt x="2882764" y="4114425"/>
                  <a:pt x="2887539" y="4127160"/>
                </a:cubicBezTo>
                <a:cubicBezTo>
                  <a:pt x="2901468" y="4121191"/>
                  <a:pt x="2913804" y="4116017"/>
                  <a:pt x="2926936" y="4110446"/>
                </a:cubicBezTo>
                <a:cubicBezTo>
                  <a:pt x="2921763" y="4097711"/>
                  <a:pt x="2916988" y="4087365"/>
                  <a:pt x="2911814" y="4075028"/>
                </a:cubicBezTo>
                <a:close/>
                <a:moveTo>
                  <a:pt x="2757409" y="4073038"/>
                </a:moveTo>
                <a:cubicBezTo>
                  <a:pt x="2743481" y="4077416"/>
                  <a:pt x="2731940" y="4080997"/>
                  <a:pt x="2718808" y="4084977"/>
                </a:cubicBezTo>
                <a:cubicBezTo>
                  <a:pt x="2722389" y="4097314"/>
                  <a:pt x="2725573" y="4107660"/>
                  <a:pt x="2729155" y="4119997"/>
                </a:cubicBezTo>
                <a:cubicBezTo>
                  <a:pt x="2742685" y="4116017"/>
                  <a:pt x="2755021" y="4112436"/>
                  <a:pt x="2768552" y="4108058"/>
                </a:cubicBezTo>
                <a:cubicBezTo>
                  <a:pt x="2764970" y="4096120"/>
                  <a:pt x="2761389" y="4085375"/>
                  <a:pt x="2757409" y="4073038"/>
                </a:cubicBezTo>
                <a:close/>
                <a:moveTo>
                  <a:pt x="2801980" y="4057916"/>
                </a:moveTo>
                <a:cubicBezTo>
                  <a:pt x="2788449" y="4062692"/>
                  <a:pt x="2776909" y="4066671"/>
                  <a:pt x="2763776" y="4071447"/>
                </a:cubicBezTo>
                <a:cubicBezTo>
                  <a:pt x="2768154" y="4083385"/>
                  <a:pt x="2771735" y="4094528"/>
                  <a:pt x="2775715" y="4106068"/>
                </a:cubicBezTo>
                <a:cubicBezTo>
                  <a:pt x="2789245" y="4101293"/>
                  <a:pt x="2801184" y="4097314"/>
                  <a:pt x="2814316" y="4092538"/>
                </a:cubicBezTo>
                <a:cubicBezTo>
                  <a:pt x="2809939" y="4080599"/>
                  <a:pt x="2806357" y="4069457"/>
                  <a:pt x="2801980" y="4057916"/>
                </a:cubicBezTo>
                <a:close/>
                <a:moveTo>
                  <a:pt x="2956783" y="4055528"/>
                </a:moveTo>
                <a:cubicBezTo>
                  <a:pt x="2942855" y="4061896"/>
                  <a:pt x="2930916" y="4067069"/>
                  <a:pt x="2918580" y="4072640"/>
                </a:cubicBezTo>
                <a:cubicBezTo>
                  <a:pt x="2924151" y="4085375"/>
                  <a:pt x="2928528" y="4095722"/>
                  <a:pt x="2934100" y="4107660"/>
                </a:cubicBezTo>
                <a:cubicBezTo>
                  <a:pt x="2947630" y="4101691"/>
                  <a:pt x="2959569" y="4096517"/>
                  <a:pt x="2973497" y="4090548"/>
                </a:cubicBezTo>
                <a:cubicBezTo>
                  <a:pt x="2967130" y="4077018"/>
                  <a:pt x="2961956" y="4066671"/>
                  <a:pt x="2956783" y="4055528"/>
                </a:cubicBezTo>
                <a:close/>
                <a:moveTo>
                  <a:pt x="1008410" y="4053539"/>
                </a:moveTo>
                <a:cubicBezTo>
                  <a:pt x="997666" y="4066671"/>
                  <a:pt x="988115" y="4078610"/>
                  <a:pt x="977370" y="4091344"/>
                </a:cubicBezTo>
                <a:cubicBezTo>
                  <a:pt x="992094" y="4103283"/>
                  <a:pt x="1005227" y="4113630"/>
                  <a:pt x="1019155" y="4125170"/>
                </a:cubicBezTo>
                <a:cubicBezTo>
                  <a:pt x="1029900" y="4111640"/>
                  <a:pt x="1039053" y="4100099"/>
                  <a:pt x="1049399" y="4086966"/>
                </a:cubicBezTo>
                <a:cubicBezTo>
                  <a:pt x="1035471" y="4075824"/>
                  <a:pt x="1022339" y="4065079"/>
                  <a:pt x="1008410" y="4053539"/>
                </a:cubicBezTo>
                <a:close/>
                <a:moveTo>
                  <a:pt x="1111082" y="4045182"/>
                </a:moveTo>
                <a:cubicBezTo>
                  <a:pt x="1100337" y="4059110"/>
                  <a:pt x="1091184" y="4071049"/>
                  <a:pt x="1081235" y="4084181"/>
                </a:cubicBezTo>
                <a:cubicBezTo>
                  <a:pt x="1095960" y="4094926"/>
                  <a:pt x="1108694" y="4104476"/>
                  <a:pt x="1123020" y="4115221"/>
                </a:cubicBezTo>
                <a:cubicBezTo>
                  <a:pt x="1132571" y="4101691"/>
                  <a:pt x="1141724" y="4089752"/>
                  <a:pt x="1151673" y="4075824"/>
                </a:cubicBezTo>
                <a:cubicBezTo>
                  <a:pt x="1137347" y="4064681"/>
                  <a:pt x="1124612" y="4055131"/>
                  <a:pt x="1111082" y="4045182"/>
                </a:cubicBezTo>
                <a:close/>
                <a:moveTo>
                  <a:pt x="2846152" y="4041600"/>
                </a:moveTo>
                <a:cubicBezTo>
                  <a:pt x="2833020" y="4046773"/>
                  <a:pt x="2821479" y="4051151"/>
                  <a:pt x="2808745" y="4056722"/>
                </a:cubicBezTo>
                <a:cubicBezTo>
                  <a:pt x="2813122" y="4068661"/>
                  <a:pt x="2816704" y="4079007"/>
                  <a:pt x="2821081" y="4090946"/>
                </a:cubicBezTo>
                <a:cubicBezTo>
                  <a:pt x="2834214" y="4085773"/>
                  <a:pt x="2846550" y="4081396"/>
                  <a:pt x="2860081" y="4076222"/>
                </a:cubicBezTo>
                <a:cubicBezTo>
                  <a:pt x="2855305" y="4063886"/>
                  <a:pt x="2850928" y="4053141"/>
                  <a:pt x="2846152" y="4041600"/>
                </a:cubicBezTo>
                <a:close/>
                <a:moveTo>
                  <a:pt x="3512722" y="4040008"/>
                </a:moveTo>
                <a:cubicBezTo>
                  <a:pt x="3499192" y="4051151"/>
                  <a:pt x="3486855" y="4061100"/>
                  <a:pt x="3474518" y="4071447"/>
                </a:cubicBezTo>
                <a:cubicBezTo>
                  <a:pt x="3482079" y="4080997"/>
                  <a:pt x="3488447" y="4088956"/>
                  <a:pt x="3495610" y="4097314"/>
                </a:cubicBezTo>
                <a:cubicBezTo>
                  <a:pt x="3509538" y="4085773"/>
                  <a:pt x="3521079" y="4076222"/>
                  <a:pt x="3534211" y="4065875"/>
                </a:cubicBezTo>
                <a:cubicBezTo>
                  <a:pt x="3526650" y="4057120"/>
                  <a:pt x="3520681" y="4049559"/>
                  <a:pt x="3512722" y="4040008"/>
                </a:cubicBezTo>
                <a:close/>
                <a:moveTo>
                  <a:pt x="2889927" y="4024090"/>
                </a:moveTo>
                <a:cubicBezTo>
                  <a:pt x="2876795" y="4029662"/>
                  <a:pt x="2865254" y="4034437"/>
                  <a:pt x="2852917" y="4039610"/>
                </a:cubicBezTo>
                <a:cubicBezTo>
                  <a:pt x="2857693" y="4051151"/>
                  <a:pt x="2861672" y="4061498"/>
                  <a:pt x="2866448" y="4073834"/>
                </a:cubicBezTo>
                <a:cubicBezTo>
                  <a:pt x="2881172" y="4067467"/>
                  <a:pt x="2892315" y="4062692"/>
                  <a:pt x="2904651" y="4057518"/>
                </a:cubicBezTo>
                <a:cubicBezTo>
                  <a:pt x="2899478" y="4045580"/>
                  <a:pt x="2894702" y="4035631"/>
                  <a:pt x="2889927" y="4024090"/>
                </a:cubicBezTo>
                <a:close/>
                <a:moveTo>
                  <a:pt x="2629667" y="4019713"/>
                </a:moveTo>
                <a:cubicBezTo>
                  <a:pt x="2617330" y="4022498"/>
                  <a:pt x="2607381" y="4024886"/>
                  <a:pt x="2595841" y="4027672"/>
                </a:cubicBezTo>
                <a:cubicBezTo>
                  <a:pt x="2599422" y="4041600"/>
                  <a:pt x="2602208" y="4053937"/>
                  <a:pt x="2605391" y="4067865"/>
                </a:cubicBezTo>
                <a:cubicBezTo>
                  <a:pt x="2616932" y="4065079"/>
                  <a:pt x="2627279" y="4063090"/>
                  <a:pt x="2639615" y="4060304"/>
                </a:cubicBezTo>
                <a:cubicBezTo>
                  <a:pt x="2636034" y="4045580"/>
                  <a:pt x="2632850" y="4033243"/>
                  <a:pt x="2629667" y="4019713"/>
                </a:cubicBezTo>
                <a:close/>
                <a:moveTo>
                  <a:pt x="2183562" y="4012152"/>
                </a:moveTo>
                <a:cubicBezTo>
                  <a:pt x="2181971" y="4034039"/>
                  <a:pt x="2180777" y="4053937"/>
                  <a:pt x="2179583" y="4075426"/>
                </a:cubicBezTo>
                <a:cubicBezTo>
                  <a:pt x="2197889" y="4076222"/>
                  <a:pt x="2213807" y="4077018"/>
                  <a:pt x="2232908" y="4078212"/>
                </a:cubicBezTo>
                <a:cubicBezTo>
                  <a:pt x="2232908" y="4054732"/>
                  <a:pt x="2232908" y="4034835"/>
                  <a:pt x="2232908" y="4014539"/>
                </a:cubicBezTo>
                <a:cubicBezTo>
                  <a:pt x="2216194" y="4013743"/>
                  <a:pt x="2200674" y="4012948"/>
                  <a:pt x="2183562" y="4012152"/>
                </a:cubicBezTo>
                <a:close/>
                <a:moveTo>
                  <a:pt x="2382538" y="4010162"/>
                </a:moveTo>
                <a:cubicBezTo>
                  <a:pt x="2364630" y="4011356"/>
                  <a:pt x="2349110" y="4012550"/>
                  <a:pt x="2334386" y="4013346"/>
                </a:cubicBezTo>
                <a:cubicBezTo>
                  <a:pt x="2334386" y="4035631"/>
                  <a:pt x="2334386" y="4055131"/>
                  <a:pt x="2334386" y="4076620"/>
                </a:cubicBezTo>
                <a:cubicBezTo>
                  <a:pt x="2352294" y="4075426"/>
                  <a:pt x="2368610" y="4074630"/>
                  <a:pt x="2387712" y="4073834"/>
                </a:cubicBezTo>
                <a:cubicBezTo>
                  <a:pt x="2385722" y="4051549"/>
                  <a:pt x="2384130" y="4031651"/>
                  <a:pt x="2382538" y="4010162"/>
                </a:cubicBezTo>
                <a:close/>
                <a:moveTo>
                  <a:pt x="2109145" y="4005387"/>
                </a:moveTo>
                <a:cubicBezTo>
                  <a:pt x="2106758" y="4027274"/>
                  <a:pt x="2104768" y="4047172"/>
                  <a:pt x="2102380" y="4068661"/>
                </a:cubicBezTo>
                <a:cubicBezTo>
                  <a:pt x="2120686" y="4070651"/>
                  <a:pt x="2136604" y="4072242"/>
                  <a:pt x="2155308" y="4073436"/>
                </a:cubicBezTo>
                <a:cubicBezTo>
                  <a:pt x="2156899" y="4051947"/>
                  <a:pt x="2158094" y="4032049"/>
                  <a:pt x="2159685" y="4010162"/>
                </a:cubicBezTo>
                <a:cubicBezTo>
                  <a:pt x="2142175" y="4008570"/>
                  <a:pt x="2126655" y="4006978"/>
                  <a:pt x="2109145" y="4005387"/>
                </a:cubicBezTo>
                <a:close/>
                <a:moveTo>
                  <a:pt x="2933702" y="4004988"/>
                </a:moveTo>
                <a:cubicBezTo>
                  <a:pt x="2921365" y="4010560"/>
                  <a:pt x="2910621" y="4015335"/>
                  <a:pt x="2897090" y="4021305"/>
                </a:cubicBezTo>
                <a:cubicBezTo>
                  <a:pt x="2902264" y="4033641"/>
                  <a:pt x="2907039" y="4043988"/>
                  <a:pt x="2912212" y="4055528"/>
                </a:cubicBezTo>
                <a:cubicBezTo>
                  <a:pt x="2925743" y="4049161"/>
                  <a:pt x="2936885" y="4043590"/>
                  <a:pt x="2949620" y="4037621"/>
                </a:cubicBezTo>
                <a:cubicBezTo>
                  <a:pt x="2943650" y="4025284"/>
                  <a:pt x="2938875" y="4015733"/>
                  <a:pt x="2933702" y="4004988"/>
                </a:cubicBezTo>
                <a:close/>
                <a:moveTo>
                  <a:pt x="951503" y="4003397"/>
                </a:moveTo>
                <a:cubicBezTo>
                  <a:pt x="939962" y="4015733"/>
                  <a:pt x="930014" y="4026876"/>
                  <a:pt x="918473" y="4039610"/>
                </a:cubicBezTo>
                <a:cubicBezTo>
                  <a:pt x="933197" y="4052743"/>
                  <a:pt x="945534" y="4063487"/>
                  <a:pt x="959064" y="4075426"/>
                </a:cubicBezTo>
                <a:cubicBezTo>
                  <a:pt x="970207" y="4061896"/>
                  <a:pt x="980156" y="4050355"/>
                  <a:pt x="990900" y="4037621"/>
                </a:cubicBezTo>
                <a:cubicBezTo>
                  <a:pt x="976574" y="4025284"/>
                  <a:pt x="964636" y="4014539"/>
                  <a:pt x="951503" y="4003397"/>
                </a:cubicBezTo>
                <a:close/>
                <a:moveTo>
                  <a:pt x="1701643" y="3999815"/>
                </a:moveTo>
                <a:cubicBezTo>
                  <a:pt x="1696071" y="4014539"/>
                  <a:pt x="1691296" y="4027274"/>
                  <a:pt x="1685724" y="4041600"/>
                </a:cubicBezTo>
                <a:cubicBezTo>
                  <a:pt x="1708806" y="4049957"/>
                  <a:pt x="1731091" y="4058314"/>
                  <a:pt x="1754570" y="4066671"/>
                </a:cubicBezTo>
                <a:cubicBezTo>
                  <a:pt x="1759346" y="4051549"/>
                  <a:pt x="1764121" y="4038417"/>
                  <a:pt x="1768896" y="4024090"/>
                </a:cubicBezTo>
                <a:cubicBezTo>
                  <a:pt x="1745019" y="4015335"/>
                  <a:pt x="1723928" y="4007376"/>
                  <a:pt x="1701643" y="3999815"/>
                </a:cubicBezTo>
                <a:close/>
                <a:moveTo>
                  <a:pt x="1054175" y="3999019"/>
                </a:moveTo>
                <a:cubicBezTo>
                  <a:pt x="1043032" y="4012550"/>
                  <a:pt x="1033083" y="4024090"/>
                  <a:pt x="1022737" y="4036825"/>
                </a:cubicBezTo>
                <a:cubicBezTo>
                  <a:pt x="1036267" y="4047967"/>
                  <a:pt x="1049001" y="4058314"/>
                  <a:pt x="1062930" y="4069457"/>
                </a:cubicBezTo>
                <a:cubicBezTo>
                  <a:pt x="1073674" y="4056324"/>
                  <a:pt x="1083225" y="4044386"/>
                  <a:pt x="1093572" y="4031253"/>
                </a:cubicBezTo>
                <a:cubicBezTo>
                  <a:pt x="1080042" y="4020111"/>
                  <a:pt x="1067705" y="4010162"/>
                  <a:pt x="1054175" y="3999019"/>
                </a:cubicBezTo>
                <a:close/>
                <a:moveTo>
                  <a:pt x="1914149" y="3997825"/>
                </a:moveTo>
                <a:cubicBezTo>
                  <a:pt x="1910169" y="4012948"/>
                  <a:pt x="1906986" y="4026478"/>
                  <a:pt x="1903404" y="4041998"/>
                </a:cubicBezTo>
                <a:cubicBezTo>
                  <a:pt x="1927281" y="4047172"/>
                  <a:pt x="1948771" y="4051549"/>
                  <a:pt x="1972648" y="4056722"/>
                </a:cubicBezTo>
                <a:cubicBezTo>
                  <a:pt x="1975831" y="4041202"/>
                  <a:pt x="1978219" y="4027672"/>
                  <a:pt x="1980607" y="4012550"/>
                </a:cubicBezTo>
                <a:cubicBezTo>
                  <a:pt x="1957924" y="4007774"/>
                  <a:pt x="1937230" y="4002999"/>
                  <a:pt x="1914149" y="3997825"/>
                </a:cubicBezTo>
                <a:close/>
                <a:moveTo>
                  <a:pt x="2515056" y="3993846"/>
                </a:moveTo>
                <a:cubicBezTo>
                  <a:pt x="2503516" y="3995836"/>
                  <a:pt x="2493965" y="3997428"/>
                  <a:pt x="2482026" y="3999417"/>
                </a:cubicBezTo>
                <a:cubicBezTo>
                  <a:pt x="2484016" y="4014142"/>
                  <a:pt x="2486006" y="4026080"/>
                  <a:pt x="2487996" y="4040008"/>
                </a:cubicBezTo>
                <a:cubicBezTo>
                  <a:pt x="2499934" y="4038417"/>
                  <a:pt x="2509883" y="4036825"/>
                  <a:pt x="2521821" y="4035233"/>
                </a:cubicBezTo>
                <a:cubicBezTo>
                  <a:pt x="2519434" y="4020509"/>
                  <a:pt x="2517444" y="4007774"/>
                  <a:pt x="2515056" y="3993846"/>
                </a:cubicBezTo>
                <a:close/>
                <a:moveTo>
                  <a:pt x="1266681" y="3993050"/>
                </a:moveTo>
                <a:cubicBezTo>
                  <a:pt x="1262304" y="3999417"/>
                  <a:pt x="1259120" y="4004193"/>
                  <a:pt x="1253947" y="4010958"/>
                </a:cubicBezTo>
                <a:cubicBezTo>
                  <a:pt x="1283793" y="4030458"/>
                  <a:pt x="1311650" y="4048365"/>
                  <a:pt x="1340302" y="4067069"/>
                </a:cubicBezTo>
                <a:cubicBezTo>
                  <a:pt x="1344680" y="4059110"/>
                  <a:pt x="1347465" y="4053539"/>
                  <a:pt x="1350251" y="4047569"/>
                </a:cubicBezTo>
                <a:cubicBezTo>
                  <a:pt x="1321996" y="4028866"/>
                  <a:pt x="1294538" y="4010958"/>
                  <a:pt x="1266681" y="3993050"/>
                </a:cubicBezTo>
                <a:close/>
                <a:moveTo>
                  <a:pt x="3163718" y="3989866"/>
                </a:moveTo>
                <a:cubicBezTo>
                  <a:pt x="3153769" y="3995836"/>
                  <a:pt x="3145412" y="4001009"/>
                  <a:pt x="3135861" y="4006978"/>
                </a:cubicBezTo>
                <a:cubicBezTo>
                  <a:pt x="3142626" y="4018121"/>
                  <a:pt x="3148198" y="4027274"/>
                  <a:pt x="3154565" y="4038019"/>
                </a:cubicBezTo>
                <a:cubicBezTo>
                  <a:pt x="3164514" y="4031651"/>
                  <a:pt x="3173269" y="4026478"/>
                  <a:pt x="3183218" y="4020509"/>
                </a:cubicBezTo>
                <a:cubicBezTo>
                  <a:pt x="3176054" y="4009764"/>
                  <a:pt x="3170483" y="4000213"/>
                  <a:pt x="3163718" y="3989866"/>
                </a:cubicBezTo>
                <a:close/>
                <a:moveTo>
                  <a:pt x="1154459" y="3989070"/>
                </a:moveTo>
                <a:cubicBezTo>
                  <a:pt x="1144112" y="4002601"/>
                  <a:pt x="1134959" y="4014539"/>
                  <a:pt x="1125010" y="4027672"/>
                </a:cubicBezTo>
                <a:cubicBezTo>
                  <a:pt x="1138938" y="4038019"/>
                  <a:pt x="1151275" y="4047569"/>
                  <a:pt x="1164805" y="4057518"/>
                </a:cubicBezTo>
                <a:cubicBezTo>
                  <a:pt x="1174754" y="4043988"/>
                  <a:pt x="1183907" y="4032049"/>
                  <a:pt x="1193458" y="4018519"/>
                </a:cubicBezTo>
                <a:cubicBezTo>
                  <a:pt x="1179928" y="4008172"/>
                  <a:pt x="1167591" y="3999019"/>
                  <a:pt x="1154459" y="3989070"/>
                </a:cubicBezTo>
                <a:close/>
                <a:moveTo>
                  <a:pt x="2726369" y="3975938"/>
                </a:moveTo>
                <a:cubicBezTo>
                  <a:pt x="2713634" y="3979918"/>
                  <a:pt x="2702492" y="3983499"/>
                  <a:pt x="2690155" y="3987479"/>
                </a:cubicBezTo>
                <a:cubicBezTo>
                  <a:pt x="2699308" y="4018121"/>
                  <a:pt x="2707665" y="4047172"/>
                  <a:pt x="2716818" y="4077416"/>
                </a:cubicBezTo>
                <a:cubicBezTo>
                  <a:pt x="2730348" y="4073436"/>
                  <a:pt x="2741889" y="4069855"/>
                  <a:pt x="2755419" y="4065875"/>
                </a:cubicBezTo>
                <a:cubicBezTo>
                  <a:pt x="2745470" y="4034437"/>
                  <a:pt x="2735920" y="4005784"/>
                  <a:pt x="2726369" y="3975938"/>
                </a:cubicBezTo>
                <a:close/>
                <a:moveTo>
                  <a:pt x="1818640" y="3971561"/>
                </a:moveTo>
                <a:cubicBezTo>
                  <a:pt x="1814263" y="3986285"/>
                  <a:pt x="1810283" y="3999417"/>
                  <a:pt x="1805508" y="4014142"/>
                </a:cubicBezTo>
                <a:cubicBezTo>
                  <a:pt x="1828589" y="4020907"/>
                  <a:pt x="1850079" y="4026876"/>
                  <a:pt x="1873160" y="4033641"/>
                </a:cubicBezTo>
                <a:cubicBezTo>
                  <a:pt x="1877139" y="4018917"/>
                  <a:pt x="1880721" y="4005784"/>
                  <a:pt x="1884700" y="3990264"/>
                </a:cubicBezTo>
                <a:cubicBezTo>
                  <a:pt x="1861619" y="3983897"/>
                  <a:pt x="1840926" y="3977928"/>
                  <a:pt x="1818640" y="3971561"/>
                </a:cubicBezTo>
                <a:close/>
                <a:moveTo>
                  <a:pt x="3108801" y="3966387"/>
                </a:moveTo>
                <a:cubicBezTo>
                  <a:pt x="3098056" y="3973152"/>
                  <a:pt x="3089699" y="3977928"/>
                  <a:pt x="3081342" y="3983101"/>
                </a:cubicBezTo>
                <a:cubicBezTo>
                  <a:pt x="3088107" y="3994642"/>
                  <a:pt x="3093678" y="4003795"/>
                  <a:pt x="3099648" y="4014142"/>
                </a:cubicBezTo>
                <a:cubicBezTo>
                  <a:pt x="3109994" y="4008172"/>
                  <a:pt x="3117953" y="4003397"/>
                  <a:pt x="3127106" y="3997825"/>
                </a:cubicBezTo>
                <a:cubicBezTo>
                  <a:pt x="3120739" y="3986683"/>
                  <a:pt x="3115168" y="3977132"/>
                  <a:pt x="3108801" y="3966387"/>
                </a:cubicBezTo>
                <a:close/>
                <a:moveTo>
                  <a:pt x="2768154" y="3961612"/>
                </a:moveTo>
                <a:cubicBezTo>
                  <a:pt x="2755021" y="3965989"/>
                  <a:pt x="2744675" y="3969571"/>
                  <a:pt x="2732338" y="3973948"/>
                </a:cubicBezTo>
                <a:cubicBezTo>
                  <a:pt x="2742287" y="4004193"/>
                  <a:pt x="2751440" y="4033243"/>
                  <a:pt x="2761389" y="4063487"/>
                </a:cubicBezTo>
                <a:cubicBezTo>
                  <a:pt x="2774919" y="4059110"/>
                  <a:pt x="2786062" y="4055528"/>
                  <a:pt x="2799592" y="4050753"/>
                </a:cubicBezTo>
                <a:cubicBezTo>
                  <a:pt x="2788847" y="4019713"/>
                  <a:pt x="2778500" y="3991060"/>
                  <a:pt x="2768154" y="3961612"/>
                </a:cubicBezTo>
                <a:close/>
                <a:moveTo>
                  <a:pt x="1606532" y="3958428"/>
                </a:moveTo>
                <a:cubicBezTo>
                  <a:pt x="1600165" y="3972357"/>
                  <a:pt x="1594196" y="3984693"/>
                  <a:pt x="1587430" y="3999019"/>
                </a:cubicBezTo>
                <a:cubicBezTo>
                  <a:pt x="1610511" y="4008968"/>
                  <a:pt x="1631603" y="4018519"/>
                  <a:pt x="1654684" y="4028866"/>
                </a:cubicBezTo>
                <a:cubicBezTo>
                  <a:pt x="1660653" y="4014539"/>
                  <a:pt x="1666225" y="4002203"/>
                  <a:pt x="1672194" y="3987479"/>
                </a:cubicBezTo>
                <a:cubicBezTo>
                  <a:pt x="1649113" y="3977132"/>
                  <a:pt x="1628419" y="3967979"/>
                  <a:pt x="1606532" y="3958428"/>
                </a:cubicBezTo>
                <a:close/>
                <a:moveTo>
                  <a:pt x="897780" y="3953653"/>
                </a:moveTo>
                <a:cubicBezTo>
                  <a:pt x="885443" y="3964795"/>
                  <a:pt x="874300" y="3975142"/>
                  <a:pt x="861566" y="3986683"/>
                </a:cubicBezTo>
                <a:cubicBezTo>
                  <a:pt x="875892" y="3999815"/>
                  <a:pt x="887831" y="4011356"/>
                  <a:pt x="900565" y="4022896"/>
                </a:cubicBezTo>
                <a:cubicBezTo>
                  <a:pt x="912106" y="4010560"/>
                  <a:pt x="922453" y="3999417"/>
                  <a:pt x="933595" y="3987479"/>
                </a:cubicBezTo>
                <a:cubicBezTo>
                  <a:pt x="920463" y="3975142"/>
                  <a:pt x="908524" y="3963602"/>
                  <a:pt x="897780" y="3953653"/>
                </a:cubicBezTo>
                <a:close/>
                <a:moveTo>
                  <a:pt x="998859" y="3950867"/>
                </a:moveTo>
                <a:cubicBezTo>
                  <a:pt x="987319" y="3963602"/>
                  <a:pt x="976972" y="3975142"/>
                  <a:pt x="966227" y="3987479"/>
                </a:cubicBezTo>
                <a:cubicBezTo>
                  <a:pt x="979360" y="3999019"/>
                  <a:pt x="991298" y="4009366"/>
                  <a:pt x="1004829" y="4021703"/>
                </a:cubicBezTo>
                <a:cubicBezTo>
                  <a:pt x="1016369" y="4008570"/>
                  <a:pt x="1026318" y="3997428"/>
                  <a:pt x="1037063" y="3984693"/>
                </a:cubicBezTo>
                <a:cubicBezTo>
                  <a:pt x="1023930" y="3973152"/>
                  <a:pt x="1011992" y="3962408"/>
                  <a:pt x="998859" y="3950867"/>
                </a:cubicBezTo>
                <a:close/>
                <a:moveTo>
                  <a:pt x="1099541" y="3944898"/>
                </a:moveTo>
                <a:cubicBezTo>
                  <a:pt x="1088399" y="3958030"/>
                  <a:pt x="1078848" y="3969173"/>
                  <a:pt x="1068103" y="3982305"/>
                </a:cubicBezTo>
                <a:cubicBezTo>
                  <a:pt x="1081633" y="3993050"/>
                  <a:pt x="1093970" y="4002999"/>
                  <a:pt x="1107102" y="4013743"/>
                </a:cubicBezTo>
                <a:cubicBezTo>
                  <a:pt x="1117847" y="4000213"/>
                  <a:pt x="1127000" y="3988275"/>
                  <a:pt x="1137347" y="3975540"/>
                </a:cubicBezTo>
                <a:cubicBezTo>
                  <a:pt x="1124612" y="3965193"/>
                  <a:pt x="1113072" y="3956040"/>
                  <a:pt x="1099541" y="3944898"/>
                </a:cubicBezTo>
                <a:close/>
                <a:moveTo>
                  <a:pt x="3234553" y="3943704"/>
                </a:moveTo>
                <a:cubicBezTo>
                  <a:pt x="3225003" y="3950071"/>
                  <a:pt x="3217043" y="3955643"/>
                  <a:pt x="3207493" y="3962010"/>
                </a:cubicBezTo>
                <a:cubicBezTo>
                  <a:pt x="3213860" y="3971959"/>
                  <a:pt x="3220227" y="3981111"/>
                  <a:pt x="3227788" y="3992652"/>
                </a:cubicBezTo>
                <a:cubicBezTo>
                  <a:pt x="3238135" y="3984693"/>
                  <a:pt x="3246094" y="3978326"/>
                  <a:pt x="3254849" y="3971959"/>
                </a:cubicBezTo>
                <a:cubicBezTo>
                  <a:pt x="3247288" y="3961214"/>
                  <a:pt x="3241318" y="3952857"/>
                  <a:pt x="3234553" y="3943704"/>
                </a:cubicBezTo>
                <a:close/>
                <a:moveTo>
                  <a:pt x="2712441" y="3932959"/>
                </a:moveTo>
                <a:cubicBezTo>
                  <a:pt x="2700502" y="3936939"/>
                  <a:pt x="2689757" y="3940122"/>
                  <a:pt x="2677819" y="3943704"/>
                </a:cubicBezTo>
                <a:cubicBezTo>
                  <a:pt x="2681400" y="3956439"/>
                  <a:pt x="2684584" y="3967183"/>
                  <a:pt x="2688165" y="3979122"/>
                </a:cubicBezTo>
                <a:cubicBezTo>
                  <a:pt x="2700900" y="3975142"/>
                  <a:pt x="2711247" y="3971959"/>
                  <a:pt x="2723981" y="3967979"/>
                </a:cubicBezTo>
                <a:cubicBezTo>
                  <a:pt x="2719604" y="3955244"/>
                  <a:pt x="2716420" y="3944898"/>
                  <a:pt x="2712441" y="3932959"/>
                </a:cubicBezTo>
                <a:close/>
                <a:moveTo>
                  <a:pt x="1197835" y="3932561"/>
                </a:moveTo>
                <a:cubicBezTo>
                  <a:pt x="1187489" y="3946490"/>
                  <a:pt x="1178336" y="3958428"/>
                  <a:pt x="1168387" y="3971561"/>
                </a:cubicBezTo>
                <a:cubicBezTo>
                  <a:pt x="1181519" y="3981509"/>
                  <a:pt x="1193458" y="3990662"/>
                  <a:pt x="1206590" y="4000611"/>
                </a:cubicBezTo>
                <a:cubicBezTo>
                  <a:pt x="1216539" y="3986683"/>
                  <a:pt x="1225692" y="3974346"/>
                  <a:pt x="1235243" y="3960816"/>
                </a:cubicBezTo>
                <a:cubicBezTo>
                  <a:pt x="1222110" y="3950867"/>
                  <a:pt x="1210570" y="3942112"/>
                  <a:pt x="1197835" y="3932561"/>
                </a:cubicBezTo>
                <a:close/>
                <a:moveTo>
                  <a:pt x="2850928" y="3929378"/>
                </a:moveTo>
                <a:cubicBezTo>
                  <a:pt x="2838193" y="3934949"/>
                  <a:pt x="2827448" y="3939326"/>
                  <a:pt x="2815908" y="3944500"/>
                </a:cubicBezTo>
                <a:cubicBezTo>
                  <a:pt x="2827448" y="3974744"/>
                  <a:pt x="2838591" y="4002999"/>
                  <a:pt x="2850132" y="4032049"/>
                </a:cubicBezTo>
                <a:cubicBezTo>
                  <a:pt x="2864458" y="4026080"/>
                  <a:pt x="2875601" y="4021305"/>
                  <a:pt x="2887539" y="4016131"/>
                </a:cubicBezTo>
                <a:cubicBezTo>
                  <a:pt x="2875203" y="3986683"/>
                  <a:pt x="2863662" y="3959224"/>
                  <a:pt x="2850928" y="3929378"/>
                </a:cubicBezTo>
                <a:close/>
                <a:moveTo>
                  <a:pt x="3171677" y="3928184"/>
                </a:moveTo>
                <a:cubicBezTo>
                  <a:pt x="3162126" y="3934153"/>
                  <a:pt x="3154565" y="3938929"/>
                  <a:pt x="3145014" y="3945296"/>
                </a:cubicBezTo>
                <a:cubicBezTo>
                  <a:pt x="3151779" y="3956040"/>
                  <a:pt x="3157749" y="3965591"/>
                  <a:pt x="3164514" y="3975938"/>
                </a:cubicBezTo>
                <a:cubicBezTo>
                  <a:pt x="3174065" y="3969173"/>
                  <a:pt x="3182422" y="3963602"/>
                  <a:pt x="3191973" y="3958030"/>
                </a:cubicBezTo>
                <a:cubicBezTo>
                  <a:pt x="3184411" y="3946888"/>
                  <a:pt x="3178044" y="3937735"/>
                  <a:pt x="3171677" y="3928184"/>
                </a:cubicBezTo>
                <a:close/>
                <a:moveTo>
                  <a:pt x="3480488" y="3921817"/>
                </a:moveTo>
                <a:cubicBezTo>
                  <a:pt x="3468151" y="3932561"/>
                  <a:pt x="3457407" y="3941714"/>
                  <a:pt x="3445468" y="3952061"/>
                </a:cubicBezTo>
                <a:cubicBezTo>
                  <a:pt x="3453427" y="3961612"/>
                  <a:pt x="3460590" y="3969969"/>
                  <a:pt x="3468151" y="3979520"/>
                </a:cubicBezTo>
                <a:cubicBezTo>
                  <a:pt x="3480488" y="3969173"/>
                  <a:pt x="3491630" y="3959622"/>
                  <a:pt x="3504365" y="3948877"/>
                </a:cubicBezTo>
                <a:cubicBezTo>
                  <a:pt x="3495610" y="3938929"/>
                  <a:pt x="3488447" y="3930970"/>
                  <a:pt x="3480488" y="3921817"/>
                </a:cubicBezTo>
                <a:close/>
                <a:moveTo>
                  <a:pt x="3055873" y="3919827"/>
                </a:moveTo>
                <a:cubicBezTo>
                  <a:pt x="3046720" y="3925000"/>
                  <a:pt x="3038761" y="3929378"/>
                  <a:pt x="3029210" y="3934551"/>
                </a:cubicBezTo>
                <a:cubicBezTo>
                  <a:pt x="3035975" y="3946490"/>
                  <a:pt x="3041547" y="3956040"/>
                  <a:pt x="3047516" y="3966387"/>
                </a:cubicBezTo>
                <a:cubicBezTo>
                  <a:pt x="3057465" y="3960816"/>
                  <a:pt x="3065424" y="3956040"/>
                  <a:pt x="3074179" y="3950469"/>
                </a:cubicBezTo>
                <a:cubicBezTo>
                  <a:pt x="3067414" y="3939326"/>
                  <a:pt x="3061842" y="3930174"/>
                  <a:pt x="3055873" y="3919827"/>
                </a:cubicBezTo>
                <a:close/>
                <a:moveTo>
                  <a:pt x="2753032" y="3919031"/>
                </a:moveTo>
                <a:cubicBezTo>
                  <a:pt x="2740695" y="3923408"/>
                  <a:pt x="2729950" y="3927388"/>
                  <a:pt x="2718808" y="3931367"/>
                </a:cubicBezTo>
                <a:cubicBezTo>
                  <a:pt x="2722787" y="3943704"/>
                  <a:pt x="2725971" y="3953653"/>
                  <a:pt x="2729950" y="3966785"/>
                </a:cubicBezTo>
                <a:cubicBezTo>
                  <a:pt x="2743083" y="3962010"/>
                  <a:pt x="2753430" y="3958030"/>
                  <a:pt x="2765368" y="3953653"/>
                </a:cubicBezTo>
                <a:cubicBezTo>
                  <a:pt x="2760991" y="3940918"/>
                  <a:pt x="2757011" y="3930572"/>
                  <a:pt x="2753032" y="3919031"/>
                </a:cubicBezTo>
                <a:close/>
                <a:moveTo>
                  <a:pt x="2032341" y="3917439"/>
                </a:moveTo>
                <a:cubicBezTo>
                  <a:pt x="2022392" y="3974744"/>
                  <a:pt x="2012841" y="4030458"/>
                  <a:pt x="2002892" y="4087763"/>
                </a:cubicBezTo>
                <a:cubicBezTo>
                  <a:pt x="2023984" y="4090946"/>
                  <a:pt x="2042687" y="4093732"/>
                  <a:pt x="2063779" y="4096517"/>
                </a:cubicBezTo>
                <a:cubicBezTo>
                  <a:pt x="2071340" y="4038814"/>
                  <a:pt x="2078901" y="3982703"/>
                  <a:pt x="2086462" y="3925000"/>
                </a:cubicBezTo>
                <a:cubicBezTo>
                  <a:pt x="2067360" y="3922613"/>
                  <a:pt x="2050646" y="3920225"/>
                  <a:pt x="2032341" y="3917439"/>
                </a:cubicBezTo>
                <a:close/>
                <a:moveTo>
                  <a:pt x="2891917" y="3911868"/>
                </a:moveTo>
                <a:cubicBezTo>
                  <a:pt x="2879580" y="3917041"/>
                  <a:pt x="2869632" y="3921419"/>
                  <a:pt x="2856897" y="3926990"/>
                </a:cubicBezTo>
                <a:cubicBezTo>
                  <a:pt x="2870029" y="3957632"/>
                  <a:pt x="2881968" y="3985489"/>
                  <a:pt x="2894305" y="4014142"/>
                </a:cubicBezTo>
                <a:cubicBezTo>
                  <a:pt x="2907835" y="4007774"/>
                  <a:pt x="2918977" y="4002601"/>
                  <a:pt x="2930916" y="3996632"/>
                </a:cubicBezTo>
                <a:cubicBezTo>
                  <a:pt x="2917386" y="3967183"/>
                  <a:pt x="2905049" y="3940122"/>
                  <a:pt x="2891917" y="3911868"/>
                </a:cubicBezTo>
                <a:close/>
                <a:moveTo>
                  <a:pt x="1838538" y="3909082"/>
                </a:moveTo>
                <a:cubicBezTo>
                  <a:pt x="1833763" y="3924602"/>
                  <a:pt x="1829385" y="3937735"/>
                  <a:pt x="1825008" y="3952061"/>
                </a:cubicBezTo>
                <a:cubicBezTo>
                  <a:pt x="1847691" y="3958826"/>
                  <a:pt x="1868384" y="3964795"/>
                  <a:pt x="1889874" y="3970765"/>
                </a:cubicBezTo>
                <a:cubicBezTo>
                  <a:pt x="1893853" y="3954847"/>
                  <a:pt x="1897435" y="3941714"/>
                  <a:pt x="1901016" y="3926990"/>
                </a:cubicBezTo>
                <a:cubicBezTo>
                  <a:pt x="1879925" y="3921021"/>
                  <a:pt x="1860425" y="3915449"/>
                  <a:pt x="1838538" y="3909082"/>
                </a:cubicBezTo>
                <a:close/>
                <a:moveTo>
                  <a:pt x="2793225" y="3904307"/>
                </a:moveTo>
                <a:cubicBezTo>
                  <a:pt x="2780888" y="3909082"/>
                  <a:pt x="2770541" y="3912664"/>
                  <a:pt x="2759001" y="3917041"/>
                </a:cubicBezTo>
                <a:cubicBezTo>
                  <a:pt x="2763378" y="3928980"/>
                  <a:pt x="2766960" y="3939326"/>
                  <a:pt x="2771735" y="3952061"/>
                </a:cubicBezTo>
                <a:cubicBezTo>
                  <a:pt x="2784470" y="3947285"/>
                  <a:pt x="2794817" y="3943306"/>
                  <a:pt x="2806755" y="3938929"/>
                </a:cubicBezTo>
                <a:cubicBezTo>
                  <a:pt x="2801980" y="3926592"/>
                  <a:pt x="2798000" y="3915847"/>
                  <a:pt x="2793225" y="3904307"/>
                </a:cubicBezTo>
                <a:close/>
                <a:moveTo>
                  <a:pt x="949115" y="3904307"/>
                </a:moveTo>
                <a:cubicBezTo>
                  <a:pt x="935585" y="3915847"/>
                  <a:pt x="924044" y="3925398"/>
                  <a:pt x="911708" y="3936143"/>
                </a:cubicBezTo>
                <a:cubicBezTo>
                  <a:pt x="924044" y="3948081"/>
                  <a:pt x="935983" y="3959224"/>
                  <a:pt x="948717" y="3971561"/>
                </a:cubicBezTo>
                <a:cubicBezTo>
                  <a:pt x="960258" y="3959224"/>
                  <a:pt x="971003" y="3948081"/>
                  <a:pt x="982145" y="3935745"/>
                </a:cubicBezTo>
                <a:cubicBezTo>
                  <a:pt x="969411" y="3923408"/>
                  <a:pt x="958268" y="3912664"/>
                  <a:pt x="949115" y="3904307"/>
                </a:cubicBezTo>
                <a:close/>
                <a:moveTo>
                  <a:pt x="2983844" y="3899531"/>
                </a:moveTo>
                <a:cubicBezTo>
                  <a:pt x="2965936" y="3908684"/>
                  <a:pt x="2949222" y="3917439"/>
                  <a:pt x="2930916" y="3926592"/>
                </a:cubicBezTo>
                <a:cubicBezTo>
                  <a:pt x="2946834" y="3959622"/>
                  <a:pt x="2961956" y="3991458"/>
                  <a:pt x="2977874" y="4024090"/>
                </a:cubicBezTo>
                <a:cubicBezTo>
                  <a:pt x="2998170" y="4013743"/>
                  <a:pt x="3016078" y="4004591"/>
                  <a:pt x="3034782" y="3995040"/>
                </a:cubicBezTo>
                <a:cubicBezTo>
                  <a:pt x="3017272" y="3962408"/>
                  <a:pt x="3000956" y="3931367"/>
                  <a:pt x="2983844" y="3899531"/>
                </a:cubicBezTo>
                <a:close/>
                <a:moveTo>
                  <a:pt x="1046216" y="3898337"/>
                </a:moveTo>
                <a:cubicBezTo>
                  <a:pt x="1035073" y="3911072"/>
                  <a:pt x="1025124" y="3922613"/>
                  <a:pt x="1013982" y="3934949"/>
                </a:cubicBezTo>
                <a:cubicBezTo>
                  <a:pt x="1026716" y="3946490"/>
                  <a:pt x="1038257" y="3956439"/>
                  <a:pt x="1051389" y="3967979"/>
                </a:cubicBezTo>
                <a:cubicBezTo>
                  <a:pt x="1062532" y="3954449"/>
                  <a:pt x="1072481" y="3942510"/>
                  <a:pt x="1082827" y="3930174"/>
                </a:cubicBezTo>
                <a:cubicBezTo>
                  <a:pt x="1069695" y="3918633"/>
                  <a:pt x="1058552" y="3909082"/>
                  <a:pt x="1046216" y="3898337"/>
                </a:cubicBezTo>
                <a:close/>
                <a:moveTo>
                  <a:pt x="1145306" y="3890378"/>
                </a:moveTo>
                <a:cubicBezTo>
                  <a:pt x="1134163" y="3903511"/>
                  <a:pt x="1124612" y="3915449"/>
                  <a:pt x="1113868" y="3928184"/>
                </a:cubicBezTo>
                <a:cubicBezTo>
                  <a:pt x="1127398" y="3938929"/>
                  <a:pt x="1138938" y="3948081"/>
                  <a:pt x="1151673" y="3958428"/>
                </a:cubicBezTo>
                <a:cubicBezTo>
                  <a:pt x="1162020" y="3944898"/>
                  <a:pt x="1171173" y="3933357"/>
                  <a:pt x="1181519" y="3920225"/>
                </a:cubicBezTo>
                <a:cubicBezTo>
                  <a:pt x="1169183" y="3909878"/>
                  <a:pt x="1157642" y="3900725"/>
                  <a:pt x="1145306" y="3890378"/>
                </a:cubicBezTo>
                <a:close/>
                <a:moveTo>
                  <a:pt x="3438902" y="3889384"/>
                </a:moveTo>
                <a:cubicBezTo>
                  <a:pt x="3429948" y="3889881"/>
                  <a:pt x="3420198" y="3896348"/>
                  <a:pt x="3408856" y="3908684"/>
                </a:cubicBezTo>
                <a:cubicBezTo>
                  <a:pt x="3415622" y="3916643"/>
                  <a:pt x="3422785" y="3925000"/>
                  <a:pt x="3429948" y="3934153"/>
                </a:cubicBezTo>
                <a:cubicBezTo>
                  <a:pt x="3438305" y="3926990"/>
                  <a:pt x="3445070" y="3921419"/>
                  <a:pt x="3452233" y="3915449"/>
                </a:cubicBezTo>
                <a:cubicBezTo>
                  <a:pt x="3456213" y="3912266"/>
                  <a:pt x="3460590" y="3909082"/>
                  <a:pt x="3464172" y="3905899"/>
                </a:cubicBezTo>
                <a:cubicBezTo>
                  <a:pt x="3456014" y="3894358"/>
                  <a:pt x="3447856" y="3888886"/>
                  <a:pt x="3438902" y="3889384"/>
                </a:cubicBezTo>
                <a:close/>
                <a:moveTo>
                  <a:pt x="2833418" y="3888389"/>
                </a:moveTo>
                <a:cubicBezTo>
                  <a:pt x="2821479" y="3893164"/>
                  <a:pt x="2811133" y="3897541"/>
                  <a:pt x="2799592" y="3902317"/>
                </a:cubicBezTo>
                <a:cubicBezTo>
                  <a:pt x="2804367" y="3914654"/>
                  <a:pt x="2808347" y="3925000"/>
                  <a:pt x="2813520" y="3936541"/>
                </a:cubicBezTo>
                <a:cubicBezTo>
                  <a:pt x="2825061" y="3931765"/>
                  <a:pt x="2835408" y="3927388"/>
                  <a:pt x="2848142" y="3922215"/>
                </a:cubicBezTo>
                <a:cubicBezTo>
                  <a:pt x="2842969" y="3910276"/>
                  <a:pt x="2838591" y="3899929"/>
                  <a:pt x="2833418" y="3888389"/>
                </a:cubicBezTo>
                <a:close/>
                <a:moveTo>
                  <a:pt x="2694135" y="3878440"/>
                </a:moveTo>
                <a:cubicBezTo>
                  <a:pt x="2682196" y="3882419"/>
                  <a:pt x="2672645" y="3885603"/>
                  <a:pt x="2661503" y="3889185"/>
                </a:cubicBezTo>
                <a:cubicBezTo>
                  <a:pt x="2665482" y="3902317"/>
                  <a:pt x="2669064" y="3913460"/>
                  <a:pt x="2672645" y="3925398"/>
                </a:cubicBezTo>
                <a:cubicBezTo>
                  <a:pt x="2684186" y="3922215"/>
                  <a:pt x="2694135" y="3919031"/>
                  <a:pt x="2707267" y="3915449"/>
                </a:cubicBezTo>
                <a:cubicBezTo>
                  <a:pt x="2702492" y="3901521"/>
                  <a:pt x="2698512" y="3890378"/>
                  <a:pt x="2694135" y="3878440"/>
                </a:cubicBezTo>
                <a:close/>
                <a:moveTo>
                  <a:pt x="1749397" y="3877644"/>
                </a:moveTo>
                <a:cubicBezTo>
                  <a:pt x="1743428" y="3892766"/>
                  <a:pt x="1738652" y="3905500"/>
                  <a:pt x="1733081" y="3919827"/>
                </a:cubicBezTo>
                <a:cubicBezTo>
                  <a:pt x="1754172" y="3927388"/>
                  <a:pt x="1774468" y="3934949"/>
                  <a:pt x="1796355" y="3942908"/>
                </a:cubicBezTo>
                <a:cubicBezTo>
                  <a:pt x="1801528" y="3927786"/>
                  <a:pt x="1805906" y="3914654"/>
                  <a:pt x="1810681" y="3900327"/>
                </a:cubicBezTo>
                <a:cubicBezTo>
                  <a:pt x="1789590" y="3892368"/>
                  <a:pt x="1770488" y="3885603"/>
                  <a:pt x="1749397" y="3877644"/>
                </a:cubicBezTo>
                <a:close/>
                <a:moveTo>
                  <a:pt x="1241610" y="3876848"/>
                </a:moveTo>
                <a:cubicBezTo>
                  <a:pt x="1231263" y="3889981"/>
                  <a:pt x="1222110" y="3901521"/>
                  <a:pt x="1211366" y="3915449"/>
                </a:cubicBezTo>
                <a:cubicBezTo>
                  <a:pt x="1224896" y="3925398"/>
                  <a:pt x="1236437" y="3934153"/>
                  <a:pt x="1248773" y="3943306"/>
                </a:cubicBezTo>
                <a:cubicBezTo>
                  <a:pt x="1258722" y="3929378"/>
                  <a:pt x="1267477" y="3916643"/>
                  <a:pt x="1277028" y="3903511"/>
                </a:cubicBezTo>
                <a:cubicBezTo>
                  <a:pt x="1264293" y="3893960"/>
                  <a:pt x="1253549" y="3885603"/>
                  <a:pt x="1241610" y="3876848"/>
                </a:cubicBezTo>
                <a:close/>
                <a:moveTo>
                  <a:pt x="2872815" y="3870879"/>
                </a:moveTo>
                <a:cubicBezTo>
                  <a:pt x="2860877" y="3876052"/>
                  <a:pt x="2850530" y="3880828"/>
                  <a:pt x="2839387" y="3885603"/>
                </a:cubicBezTo>
                <a:cubicBezTo>
                  <a:pt x="2844561" y="3897940"/>
                  <a:pt x="2848938" y="3907888"/>
                  <a:pt x="2854111" y="3920225"/>
                </a:cubicBezTo>
                <a:cubicBezTo>
                  <a:pt x="2866846" y="3914255"/>
                  <a:pt x="2877192" y="3909480"/>
                  <a:pt x="2888335" y="3904307"/>
                </a:cubicBezTo>
                <a:cubicBezTo>
                  <a:pt x="2882764" y="3891970"/>
                  <a:pt x="2877988" y="3882021"/>
                  <a:pt x="2872815" y="3870879"/>
                </a:cubicBezTo>
                <a:close/>
                <a:moveTo>
                  <a:pt x="3182024" y="3868093"/>
                </a:moveTo>
                <a:cubicBezTo>
                  <a:pt x="3172871" y="3874460"/>
                  <a:pt x="3165310" y="3879634"/>
                  <a:pt x="3156953" y="3885603"/>
                </a:cubicBezTo>
                <a:cubicBezTo>
                  <a:pt x="3164116" y="3896348"/>
                  <a:pt x="3170483" y="3905899"/>
                  <a:pt x="3177248" y="3915847"/>
                </a:cubicBezTo>
                <a:cubicBezTo>
                  <a:pt x="3186799" y="3909082"/>
                  <a:pt x="3193962" y="3903909"/>
                  <a:pt x="3203115" y="3897541"/>
                </a:cubicBezTo>
                <a:cubicBezTo>
                  <a:pt x="3195156" y="3886399"/>
                  <a:pt x="3188789" y="3877644"/>
                  <a:pt x="3182024" y="3868093"/>
                </a:cubicBezTo>
                <a:close/>
                <a:moveTo>
                  <a:pt x="2734328" y="3865307"/>
                </a:moveTo>
                <a:cubicBezTo>
                  <a:pt x="2722389" y="3869685"/>
                  <a:pt x="2712838" y="3872869"/>
                  <a:pt x="2701696" y="3876848"/>
                </a:cubicBezTo>
                <a:cubicBezTo>
                  <a:pt x="2705675" y="3889185"/>
                  <a:pt x="2709257" y="3900327"/>
                  <a:pt x="2713236" y="3913062"/>
                </a:cubicBezTo>
                <a:cubicBezTo>
                  <a:pt x="2724777" y="3909082"/>
                  <a:pt x="2735124" y="3905500"/>
                  <a:pt x="2747460" y="3901521"/>
                </a:cubicBezTo>
                <a:cubicBezTo>
                  <a:pt x="2742287" y="3887991"/>
                  <a:pt x="2738307" y="3876848"/>
                  <a:pt x="2734328" y="3865307"/>
                </a:cubicBezTo>
                <a:close/>
                <a:moveTo>
                  <a:pt x="997268" y="3852573"/>
                </a:moveTo>
                <a:cubicBezTo>
                  <a:pt x="984533" y="3863716"/>
                  <a:pt x="972993" y="3873664"/>
                  <a:pt x="960258" y="3884807"/>
                </a:cubicBezTo>
                <a:cubicBezTo>
                  <a:pt x="973390" y="3897144"/>
                  <a:pt x="984533" y="3907888"/>
                  <a:pt x="996870" y="3919429"/>
                </a:cubicBezTo>
                <a:cubicBezTo>
                  <a:pt x="1008410" y="3907092"/>
                  <a:pt x="1018757" y="3896348"/>
                  <a:pt x="1030298" y="3883613"/>
                </a:cubicBezTo>
                <a:cubicBezTo>
                  <a:pt x="1017563" y="3871675"/>
                  <a:pt x="1006818" y="3861328"/>
                  <a:pt x="997268" y="3852573"/>
                </a:cubicBezTo>
                <a:close/>
                <a:moveTo>
                  <a:pt x="3121933" y="3850981"/>
                </a:moveTo>
                <a:cubicBezTo>
                  <a:pt x="3112382" y="3857348"/>
                  <a:pt x="3104821" y="3862124"/>
                  <a:pt x="3096862" y="3867695"/>
                </a:cubicBezTo>
                <a:cubicBezTo>
                  <a:pt x="3103627" y="3878440"/>
                  <a:pt x="3109199" y="3887593"/>
                  <a:pt x="3115964" y="3897940"/>
                </a:cubicBezTo>
                <a:cubicBezTo>
                  <a:pt x="3125117" y="3891970"/>
                  <a:pt x="3132678" y="3887195"/>
                  <a:pt x="3141433" y="3881623"/>
                </a:cubicBezTo>
                <a:cubicBezTo>
                  <a:pt x="3134667" y="3871675"/>
                  <a:pt x="3128698" y="3862124"/>
                  <a:pt x="3121933" y="3850981"/>
                </a:cubicBezTo>
                <a:close/>
                <a:moveTo>
                  <a:pt x="2772531" y="3850583"/>
                </a:moveTo>
                <a:cubicBezTo>
                  <a:pt x="2760593" y="3855359"/>
                  <a:pt x="2751042" y="3858940"/>
                  <a:pt x="2739899" y="3863318"/>
                </a:cubicBezTo>
                <a:cubicBezTo>
                  <a:pt x="2744675" y="3876052"/>
                  <a:pt x="2748654" y="3887195"/>
                  <a:pt x="2753032" y="3899531"/>
                </a:cubicBezTo>
                <a:cubicBezTo>
                  <a:pt x="2765368" y="3894756"/>
                  <a:pt x="2775317" y="3890776"/>
                  <a:pt x="2786459" y="3886399"/>
                </a:cubicBezTo>
                <a:cubicBezTo>
                  <a:pt x="2782082" y="3874062"/>
                  <a:pt x="2777704" y="3863318"/>
                  <a:pt x="2772531" y="3850583"/>
                </a:cubicBezTo>
                <a:close/>
                <a:moveTo>
                  <a:pt x="3039159" y="3848593"/>
                </a:moveTo>
                <a:cubicBezTo>
                  <a:pt x="3029608" y="3854563"/>
                  <a:pt x="3022047" y="3858940"/>
                  <a:pt x="3014088" y="3863318"/>
                </a:cubicBezTo>
                <a:cubicBezTo>
                  <a:pt x="3020853" y="3874858"/>
                  <a:pt x="3026027" y="3884409"/>
                  <a:pt x="3031996" y="3894358"/>
                </a:cubicBezTo>
                <a:cubicBezTo>
                  <a:pt x="3041149" y="3889185"/>
                  <a:pt x="3048312" y="3885205"/>
                  <a:pt x="3057863" y="3879634"/>
                </a:cubicBezTo>
                <a:cubicBezTo>
                  <a:pt x="3051097" y="3868491"/>
                  <a:pt x="3045526" y="3858940"/>
                  <a:pt x="3039159" y="3848593"/>
                </a:cubicBezTo>
                <a:close/>
                <a:moveTo>
                  <a:pt x="1093970" y="3846206"/>
                </a:moveTo>
                <a:cubicBezTo>
                  <a:pt x="1082827" y="3858542"/>
                  <a:pt x="1072481" y="3869685"/>
                  <a:pt x="1061338" y="3882419"/>
                </a:cubicBezTo>
                <a:cubicBezTo>
                  <a:pt x="1074072" y="3893164"/>
                  <a:pt x="1085215" y="3903113"/>
                  <a:pt x="1097551" y="3913858"/>
                </a:cubicBezTo>
                <a:cubicBezTo>
                  <a:pt x="1108694" y="3901123"/>
                  <a:pt x="1118643" y="3889185"/>
                  <a:pt x="1129388" y="3876848"/>
                </a:cubicBezTo>
                <a:cubicBezTo>
                  <a:pt x="1117051" y="3866103"/>
                  <a:pt x="1106306" y="3856552"/>
                  <a:pt x="1093970" y="3846206"/>
                </a:cubicBezTo>
                <a:close/>
                <a:moveTo>
                  <a:pt x="1662245" y="3840237"/>
                </a:moveTo>
                <a:cubicBezTo>
                  <a:pt x="1655480" y="3854165"/>
                  <a:pt x="1649511" y="3866899"/>
                  <a:pt x="1643144" y="3880828"/>
                </a:cubicBezTo>
                <a:cubicBezTo>
                  <a:pt x="1665429" y="3890776"/>
                  <a:pt x="1684929" y="3899133"/>
                  <a:pt x="1705224" y="3908286"/>
                </a:cubicBezTo>
                <a:cubicBezTo>
                  <a:pt x="1711193" y="3893562"/>
                  <a:pt x="1716367" y="3881623"/>
                  <a:pt x="1722336" y="3866899"/>
                </a:cubicBezTo>
                <a:cubicBezTo>
                  <a:pt x="1701643" y="3857746"/>
                  <a:pt x="1682541" y="3849389"/>
                  <a:pt x="1662245" y="3840237"/>
                </a:cubicBezTo>
                <a:close/>
                <a:moveTo>
                  <a:pt x="1190274" y="3836257"/>
                </a:moveTo>
                <a:cubicBezTo>
                  <a:pt x="1179530" y="3849389"/>
                  <a:pt x="1169581" y="3860930"/>
                  <a:pt x="1159234" y="3873664"/>
                </a:cubicBezTo>
                <a:cubicBezTo>
                  <a:pt x="1171969" y="3883613"/>
                  <a:pt x="1183509" y="3892766"/>
                  <a:pt x="1195448" y="3902317"/>
                </a:cubicBezTo>
                <a:cubicBezTo>
                  <a:pt x="1206192" y="3888787"/>
                  <a:pt x="1215345" y="3876848"/>
                  <a:pt x="1225692" y="3864114"/>
                </a:cubicBezTo>
                <a:cubicBezTo>
                  <a:pt x="1212958" y="3854165"/>
                  <a:pt x="1201815" y="3845410"/>
                  <a:pt x="1190274" y="3836257"/>
                </a:cubicBezTo>
                <a:close/>
                <a:moveTo>
                  <a:pt x="2810337" y="3835859"/>
                </a:moveTo>
                <a:cubicBezTo>
                  <a:pt x="2799194" y="3840237"/>
                  <a:pt x="2790041" y="3844216"/>
                  <a:pt x="2778500" y="3848992"/>
                </a:cubicBezTo>
                <a:cubicBezTo>
                  <a:pt x="2783674" y="3861726"/>
                  <a:pt x="2788051" y="3872471"/>
                  <a:pt x="2792827" y="3884807"/>
                </a:cubicBezTo>
                <a:cubicBezTo>
                  <a:pt x="2804367" y="3879634"/>
                  <a:pt x="2814714" y="3875256"/>
                  <a:pt x="2826255" y="3870481"/>
                </a:cubicBezTo>
                <a:cubicBezTo>
                  <a:pt x="2820683" y="3858144"/>
                  <a:pt x="2815908" y="3847002"/>
                  <a:pt x="2810337" y="3835859"/>
                </a:cubicBezTo>
                <a:close/>
                <a:moveTo>
                  <a:pt x="3191574" y="3828298"/>
                </a:moveTo>
                <a:cubicBezTo>
                  <a:pt x="3190779" y="3829492"/>
                  <a:pt x="3189585" y="3830686"/>
                  <a:pt x="3188789" y="3831879"/>
                </a:cubicBezTo>
                <a:cubicBezTo>
                  <a:pt x="3221421" y="3877246"/>
                  <a:pt x="3253655" y="3922613"/>
                  <a:pt x="3287481" y="3969571"/>
                </a:cubicBezTo>
                <a:cubicBezTo>
                  <a:pt x="3306185" y="3955643"/>
                  <a:pt x="3323297" y="3942908"/>
                  <a:pt x="3340806" y="3929378"/>
                </a:cubicBezTo>
                <a:cubicBezTo>
                  <a:pt x="3318521" y="3895154"/>
                  <a:pt x="3297032" y="3863716"/>
                  <a:pt x="3254053" y="3854961"/>
                </a:cubicBezTo>
                <a:cubicBezTo>
                  <a:pt x="3236941" y="3851777"/>
                  <a:pt x="3221421" y="3841032"/>
                  <a:pt x="3205105" y="3833471"/>
                </a:cubicBezTo>
                <a:cubicBezTo>
                  <a:pt x="3200728" y="3831482"/>
                  <a:pt x="3195952" y="3829890"/>
                  <a:pt x="3191574" y="3828298"/>
                </a:cubicBezTo>
                <a:close/>
                <a:moveTo>
                  <a:pt x="1284987" y="3820737"/>
                </a:moveTo>
                <a:cubicBezTo>
                  <a:pt x="1274242" y="3834665"/>
                  <a:pt x="1265089" y="3846206"/>
                  <a:pt x="1255140" y="3859338"/>
                </a:cubicBezTo>
                <a:cubicBezTo>
                  <a:pt x="1267875" y="3868491"/>
                  <a:pt x="1279018" y="3876848"/>
                  <a:pt x="1290956" y="3885603"/>
                </a:cubicBezTo>
                <a:cubicBezTo>
                  <a:pt x="1300905" y="3872073"/>
                  <a:pt x="1309660" y="3860134"/>
                  <a:pt x="1319609" y="3846604"/>
                </a:cubicBezTo>
                <a:cubicBezTo>
                  <a:pt x="1307272" y="3837451"/>
                  <a:pt x="1296527" y="3829492"/>
                  <a:pt x="1284987" y="3820737"/>
                </a:cubicBezTo>
                <a:close/>
                <a:moveTo>
                  <a:pt x="2848938" y="3818747"/>
                </a:moveTo>
                <a:cubicBezTo>
                  <a:pt x="2837795" y="3823522"/>
                  <a:pt x="2827847" y="3827900"/>
                  <a:pt x="2816704" y="3833073"/>
                </a:cubicBezTo>
                <a:cubicBezTo>
                  <a:pt x="2822275" y="3845410"/>
                  <a:pt x="2827051" y="3856155"/>
                  <a:pt x="2832224" y="3868491"/>
                </a:cubicBezTo>
                <a:cubicBezTo>
                  <a:pt x="2843367" y="3863716"/>
                  <a:pt x="2853315" y="3858940"/>
                  <a:pt x="2864856" y="3853369"/>
                </a:cubicBezTo>
                <a:cubicBezTo>
                  <a:pt x="2859285" y="3841430"/>
                  <a:pt x="2854509" y="3831084"/>
                  <a:pt x="2848938" y="3818747"/>
                </a:cubicBezTo>
                <a:close/>
                <a:moveTo>
                  <a:pt x="1048205" y="3802829"/>
                </a:moveTo>
                <a:cubicBezTo>
                  <a:pt x="1034675" y="3813972"/>
                  <a:pt x="1023134" y="3823522"/>
                  <a:pt x="1010400" y="3834665"/>
                </a:cubicBezTo>
                <a:cubicBezTo>
                  <a:pt x="1022737" y="3845808"/>
                  <a:pt x="1033481" y="3856155"/>
                  <a:pt x="1045420" y="3867695"/>
                </a:cubicBezTo>
                <a:cubicBezTo>
                  <a:pt x="1056960" y="3854961"/>
                  <a:pt x="1067307" y="3843818"/>
                  <a:pt x="1078450" y="3831482"/>
                </a:cubicBezTo>
                <a:cubicBezTo>
                  <a:pt x="1066113" y="3819941"/>
                  <a:pt x="1055766" y="3809992"/>
                  <a:pt x="1048205" y="3802829"/>
                </a:cubicBezTo>
                <a:close/>
                <a:moveTo>
                  <a:pt x="3237339" y="3794870"/>
                </a:moveTo>
                <a:cubicBezTo>
                  <a:pt x="3227390" y="3802431"/>
                  <a:pt x="3219033" y="3808798"/>
                  <a:pt x="3208289" y="3817553"/>
                </a:cubicBezTo>
                <a:cubicBezTo>
                  <a:pt x="3230972" y="3827502"/>
                  <a:pt x="3250472" y="3835859"/>
                  <a:pt x="3269573" y="3844216"/>
                </a:cubicBezTo>
                <a:cubicBezTo>
                  <a:pt x="3270767" y="3843420"/>
                  <a:pt x="3271961" y="3842226"/>
                  <a:pt x="3273155" y="3841032"/>
                </a:cubicBezTo>
                <a:cubicBezTo>
                  <a:pt x="3261614" y="3825910"/>
                  <a:pt x="3250073" y="3811186"/>
                  <a:pt x="3237339" y="3794870"/>
                </a:cubicBezTo>
                <a:close/>
                <a:moveTo>
                  <a:pt x="1141326" y="3792880"/>
                </a:moveTo>
                <a:cubicBezTo>
                  <a:pt x="1129786" y="3805615"/>
                  <a:pt x="1119837" y="3816757"/>
                  <a:pt x="1108694" y="3829492"/>
                </a:cubicBezTo>
                <a:cubicBezTo>
                  <a:pt x="1121031" y="3839838"/>
                  <a:pt x="1132173" y="3849389"/>
                  <a:pt x="1143714" y="3859736"/>
                </a:cubicBezTo>
                <a:cubicBezTo>
                  <a:pt x="1154857" y="3846604"/>
                  <a:pt x="1164805" y="3835461"/>
                  <a:pt x="1175550" y="3822727"/>
                </a:cubicBezTo>
                <a:cubicBezTo>
                  <a:pt x="1164009" y="3812778"/>
                  <a:pt x="1154061" y="3804023"/>
                  <a:pt x="1141326" y="3792880"/>
                </a:cubicBezTo>
                <a:close/>
                <a:moveTo>
                  <a:pt x="3128698" y="3790890"/>
                </a:moveTo>
                <a:cubicBezTo>
                  <a:pt x="3119943" y="3797258"/>
                  <a:pt x="3112780" y="3802431"/>
                  <a:pt x="3105219" y="3808002"/>
                </a:cubicBezTo>
                <a:cubicBezTo>
                  <a:pt x="3112780" y="3819145"/>
                  <a:pt x="3119147" y="3827900"/>
                  <a:pt x="3125515" y="3837451"/>
                </a:cubicBezTo>
                <a:cubicBezTo>
                  <a:pt x="3134667" y="3831084"/>
                  <a:pt x="3141830" y="3826308"/>
                  <a:pt x="3150188" y="3820737"/>
                </a:cubicBezTo>
                <a:cubicBezTo>
                  <a:pt x="3142626" y="3810390"/>
                  <a:pt x="3135861" y="3800839"/>
                  <a:pt x="3128698" y="3790890"/>
                </a:cubicBezTo>
                <a:close/>
                <a:moveTo>
                  <a:pt x="1236437" y="3781340"/>
                </a:moveTo>
                <a:cubicBezTo>
                  <a:pt x="1225692" y="3794472"/>
                  <a:pt x="1216141" y="3806411"/>
                  <a:pt x="1205396" y="3819145"/>
                </a:cubicBezTo>
                <a:cubicBezTo>
                  <a:pt x="1216937" y="3829094"/>
                  <a:pt x="1227284" y="3837053"/>
                  <a:pt x="1239620" y="3847002"/>
                </a:cubicBezTo>
                <a:cubicBezTo>
                  <a:pt x="1250365" y="3833471"/>
                  <a:pt x="1259518" y="3821931"/>
                  <a:pt x="1269865" y="3808798"/>
                </a:cubicBezTo>
                <a:cubicBezTo>
                  <a:pt x="1258722" y="3799645"/>
                  <a:pt x="1247977" y="3790890"/>
                  <a:pt x="1236437" y="3781340"/>
                </a:cubicBezTo>
                <a:close/>
                <a:moveTo>
                  <a:pt x="2919376" y="3776166"/>
                </a:moveTo>
                <a:cubicBezTo>
                  <a:pt x="2902661" y="3784921"/>
                  <a:pt x="2887937" y="3792482"/>
                  <a:pt x="2872019" y="3800839"/>
                </a:cubicBezTo>
                <a:cubicBezTo>
                  <a:pt x="2888335" y="3834665"/>
                  <a:pt x="2903855" y="3867297"/>
                  <a:pt x="2920171" y="3901123"/>
                </a:cubicBezTo>
                <a:cubicBezTo>
                  <a:pt x="2938079" y="3891970"/>
                  <a:pt x="2954395" y="3883613"/>
                  <a:pt x="2971507" y="3874858"/>
                </a:cubicBezTo>
                <a:cubicBezTo>
                  <a:pt x="2953599" y="3841032"/>
                  <a:pt x="2936885" y="3808798"/>
                  <a:pt x="2919376" y="3776166"/>
                </a:cubicBezTo>
                <a:close/>
                <a:moveTo>
                  <a:pt x="3070199" y="3772983"/>
                </a:moveTo>
                <a:cubicBezTo>
                  <a:pt x="3061444" y="3778952"/>
                  <a:pt x="3054679" y="3783329"/>
                  <a:pt x="3046720" y="3788503"/>
                </a:cubicBezTo>
                <a:cubicBezTo>
                  <a:pt x="3053485" y="3798849"/>
                  <a:pt x="3059057" y="3808400"/>
                  <a:pt x="3065822" y="3819145"/>
                </a:cubicBezTo>
                <a:cubicBezTo>
                  <a:pt x="3074577" y="3813176"/>
                  <a:pt x="3082138" y="3808400"/>
                  <a:pt x="3090097" y="3803227"/>
                </a:cubicBezTo>
                <a:cubicBezTo>
                  <a:pt x="3082934" y="3792482"/>
                  <a:pt x="3076964" y="3783329"/>
                  <a:pt x="3070199" y="3772983"/>
                </a:cubicBezTo>
                <a:close/>
                <a:moveTo>
                  <a:pt x="1328364" y="3764626"/>
                </a:moveTo>
                <a:cubicBezTo>
                  <a:pt x="1317619" y="3778554"/>
                  <a:pt x="1308466" y="3790094"/>
                  <a:pt x="1298517" y="3803227"/>
                </a:cubicBezTo>
                <a:cubicBezTo>
                  <a:pt x="1310456" y="3812380"/>
                  <a:pt x="1321200" y="3820339"/>
                  <a:pt x="1332741" y="3828696"/>
                </a:cubicBezTo>
                <a:cubicBezTo>
                  <a:pt x="1343088" y="3814767"/>
                  <a:pt x="1351843" y="3802431"/>
                  <a:pt x="1360996" y="3789697"/>
                </a:cubicBezTo>
                <a:cubicBezTo>
                  <a:pt x="1349853" y="3780942"/>
                  <a:pt x="1339904" y="3773381"/>
                  <a:pt x="1328364" y="3764626"/>
                </a:cubicBezTo>
                <a:close/>
                <a:moveTo>
                  <a:pt x="3011302" y="3758656"/>
                </a:moveTo>
                <a:cubicBezTo>
                  <a:pt x="3002945" y="3763830"/>
                  <a:pt x="2996180" y="3767809"/>
                  <a:pt x="2987823" y="3772983"/>
                </a:cubicBezTo>
                <a:cubicBezTo>
                  <a:pt x="2994986" y="3784921"/>
                  <a:pt x="3000956" y="3794074"/>
                  <a:pt x="3006925" y="3804023"/>
                </a:cubicBezTo>
                <a:cubicBezTo>
                  <a:pt x="3015680" y="3798452"/>
                  <a:pt x="3022843" y="3794074"/>
                  <a:pt x="3030404" y="3789299"/>
                </a:cubicBezTo>
                <a:cubicBezTo>
                  <a:pt x="3023241" y="3778156"/>
                  <a:pt x="3017670" y="3769003"/>
                  <a:pt x="3011302" y="3758656"/>
                </a:cubicBezTo>
                <a:close/>
                <a:moveTo>
                  <a:pt x="3476508" y="3754279"/>
                </a:moveTo>
                <a:cubicBezTo>
                  <a:pt x="3466559" y="3763830"/>
                  <a:pt x="3456611" y="3772983"/>
                  <a:pt x="3445468" y="3783727"/>
                </a:cubicBezTo>
                <a:cubicBezTo>
                  <a:pt x="3453427" y="3791686"/>
                  <a:pt x="3460590" y="3798849"/>
                  <a:pt x="3469345" y="3807604"/>
                </a:cubicBezTo>
                <a:cubicBezTo>
                  <a:pt x="3479692" y="3795666"/>
                  <a:pt x="3488845" y="3785717"/>
                  <a:pt x="3497202" y="3776166"/>
                </a:cubicBezTo>
                <a:cubicBezTo>
                  <a:pt x="3490437" y="3769003"/>
                  <a:pt x="3482875" y="3761044"/>
                  <a:pt x="3476508" y="3754279"/>
                </a:cubicBezTo>
                <a:close/>
                <a:moveTo>
                  <a:pt x="1097153" y="3751891"/>
                </a:moveTo>
                <a:cubicBezTo>
                  <a:pt x="1084419" y="3763034"/>
                  <a:pt x="1073276" y="3773381"/>
                  <a:pt x="1060542" y="3784523"/>
                </a:cubicBezTo>
                <a:cubicBezTo>
                  <a:pt x="1071685" y="3794870"/>
                  <a:pt x="1082429" y="3804819"/>
                  <a:pt x="1093572" y="3815563"/>
                </a:cubicBezTo>
                <a:cubicBezTo>
                  <a:pt x="1105113" y="3803227"/>
                  <a:pt x="1114663" y="3792482"/>
                  <a:pt x="1126602" y="3779748"/>
                </a:cubicBezTo>
                <a:cubicBezTo>
                  <a:pt x="1115061" y="3768605"/>
                  <a:pt x="1104715" y="3759054"/>
                  <a:pt x="1097153" y="3751891"/>
                </a:cubicBezTo>
                <a:close/>
                <a:moveTo>
                  <a:pt x="3299420" y="3746718"/>
                </a:moveTo>
                <a:cubicBezTo>
                  <a:pt x="3287879" y="3756269"/>
                  <a:pt x="3278328" y="3764228"/>
                  <a:pt x="3268777" y="3772585"/>
                </a:cubicBezTo>
                <a:cubicBezTo>
                  <a:pt x="3277134" y="3782931"/>
                  <a:pt x="3283899" y="3791288"/>
                  <a:pt x="3293052" y="3802033"/>
                </a:cubicBezTo>
                <a:cubicBezTo>
                  <a:pt x="3304593" y="3792084"/>
                  <a:pt x="3314144" y="3783727"/>
                  <a:pt x="3324093" y="3774972"/>
                </a:cubicBezTo>
                <a:cubicBezTo>
                  <a:pt x="3314940" y="3764228"/>
                  <a:pt x="3307379" y="3755871"/>
                  <a:pt x="3299420" y="3746718"/>
                </a:cubicBezTo>
                <a:close/>
                <a:moveTo>
                  <a:pt x="1189478" y="3740350"/>
                </a:moveTo>
                <a:cubicBezTo>
                  <a:pt x="1178336" y="3752687"/>
                  <a:pt x="1168387" y="3763830"/>
                  <a:pt x="1156448" y="3776962"/>
                </a:cubicBezTo>
                <a:cubicBezTo>
                  <a:pt x="1169183" y="3787707"/>
                  <a:pt x="1179530" y="3796462"/>
                  <a:pt x="1190672" y="3805615"/>
                </a:cubicBezTo>
                <a:cubicBezTo>
                  <a:pt x="1202213" y="3792084"/>
                  <a:pt x="1211366" y="3780942"/>
                  <a:pt x="1221713" y="3769003"/>
                </a:cubicBezTo>
                <a:cubicBezTo>
                  <a:pt x="1210570" y="3759054"/>
                  <a:pt x="1200621" y="3750299"/>
                  <a:pt x="1189478" y="3740350"/>
                </a:cubicBezTo>
                <a:close/>
                <a:moveTo>
                  <a:pt x="1281405" y="3727218"/>
                </a:moveTo>
                <a:cubicBezTo>
                  <a:pt x="1270263" y="3740749"/>
                  <a:pt x="1260712" y="3752289"/>
                  <a:pt x="1250365" y="3765024"/>
                </a:cubicBezTo>
                <a:cubicBezTo>
                  <a:pt x="1261906" y="3774176"/>
                  <a:pt x="1271854" y="3782135"/>
                  <a:pt x="1283395" y="3791686"/>
                </a:cubicBezTo>
                <a:cubicBezTo>
                  <a:pt x="1293742" y="3778554"/>
                  <a:pt x="1303293" y="3767013"/>
                  <a:pt x="1313639" y="3753085"/>
                </a:cubicBezTo>
                <a:cubicBezTo>
                  <a:pt x="1302099" y="3743932"/>
                  <a:pt x="1292150" y="3735575"/>
                  <a:pt x="1281405" y="3727218"/>
                </a:cubicBezTo>
                <a:close/>
                <a:moveTo>
                  <a:pt x="3161728" y="3709708"/>
                </a:moveTo>
                <a:cubicBezTo>
                  <a:pt x="3147800" y="3720055"/>
                  <a:pt x="3135463" y="3729606"/>
                  <a:pt x="3119147" y="3741942"/>
                </a:cubicBezTo>
                <a:cubicBezTo>
                  <a:pt x="3143025" y="3765819"/>
                  <a:pt x="3164912" y="3787707"/>
                  <a:pt x="3187197" y="3809594"/>
                </a:cubicBezTo>
                <a:cubicBezTo>
                  <a:pt x="3200728" y="3799645"/>
                  <a:pt x="3209482" y="3792880"/>
                  <a:pt x="3219829" y="3784921"/>
                </a:cubicBezTo>
                <a:cubicBezTo>
                  <a:pt x="3200329" y="3759850"/>
                  <a:pt x="3181626" y="3735177"/>
                  <a:pt x="3161728" y="3709708"/>
                </a:cubicBezTo>
                <a:close/>
                <a:moveTo>
                  <a:pt x="3433529" y="3708116"/>
                </a:moveTo>
                <a:cubicBezTo>
                  <a:pt x="3423581" y="3719657"/>
                  <a:pt x="3415224" y="3729208"/>
                  <a:pt x="3405673" y="3739953"/>
                </a:cubicBezTo>
                <a:cubicBezTo>
                  <a:pt x="3413234" y="3747912"/>
                  <a:pt x="3421193" y="3756269"/>
                  <a:pt x="3428356" y="3763830"/>
                </a:cubicBezTo>
                <a:cubicBezTo>
                  <a:pt x="3439897" y="3753483"/>
                  <a:pt x="3449845" y="3744330"/>
                  <a:pt x="3460192" y="3734779"/>
                </a:cubicBezTo>
                <a:cubicBezTo>
                  <a:pt x="3451437" y="3726024"/>
                  <a:pt x="3443876" y="3718463"/>
                  <a:pt x="3433529" y="3708116"/>
                </a:cubicBezTo>
                <a:close/>
                <a:moveTo>
                  <a:pt x="3263206" y="3704535"/>
                </a:moveTo>
                <a:cubicBezTo>
                  <a:pt x="3252859" y="3712892"/>
                  <a:pt x="3243706" y="3720851"/>
                  <a:pt x="3233359" y="3729208"/>
                </a:cubicBezTo>
                <a:cubicBezTo>
                  <a:pt x="3240523" y="3738361"/>
                  <a:pt x="3247288" y="3745922"/>
                  <a:pt x="3254849" y="3754677"/>
                </a:cubicBezTo>
                <a:cubicBezTo>
                  <a:pt x="3265594" y="3745524"/>
                  <a:pt x="3274747" y="3737565"/>
                  <a:pt x="3284695" y="3729208"/>
                </a:cubicBezTo>
                <a:cubicBezTo>
                  <a:pt x="3276736" y="3720453"/>
                  <a:pt x="3270369" y="3712892"/>
                  <a:pt x="3263206" y="3704535"/>
                </a:cubicBezTo>
                <a:close/>
                <a:moveTo>
                  <a:pt x="1146500" y="3700555"/>
                </a:moveTo>
                <a:cubicBezTo>
                  <a:pt x="1133765" y="3711698"/>
                  <a:pt x="1122225" y="3721647"/>
                  <a:pt x="1109888" y="3732789"/>
                </a:cubicBezTo>
                <a:cubicBezTo>
                  <a:pt x="1121429" y="3743534"/>
                  <a:pt x="1131377" y="3753085"/>
                  <a:pt x="1142520" y="3763432"/>
                </a:cubicBezTo>
                <a:cubicBezTo>
                  <a:pt x="1153663" y="3750697"/>
                  <a:pt x="1164009" y="3739157"/>
                  <a:pt x="1171571" y="3731198"/>
                </a:cubicBezTo>
                <a:cubicBezTo>
                  <a:pt x="1161622" y="3719259"/>
                  <a:pt x="1153663" y="3709310"/>
                  <a:pt x="1146500" y="3700555"/>
                </a:cubicBezTo>
                <a:close/>
                <a:moveTo>
                  <a:pt x="1236835" y="3687821"/>
                </a:moveTo>
                <a:cubicBezTo>
                  <a:pt x="1226090" y="3700157"/>
                  <a:pt x="1215743" y="3711698"/>
                  <a:pt x="1204600" y="3724432"/>
                </a:cubicBezTo>
                <a:cubicBezTo>
                  <a:pt x="1215743" y="3734381"/>
                  <a:pt x="1225692" y="3742738"/>
                  <a:pt x="1236437" y="3752289"/>
                </a:cubicBezTo>
                <a:cubicBezTo>
                  <a:pt x="1247579" y="3739157"/>
                  <a:pt x="1257528" y="3727218"/>
                  <a:pt x="1267875" y="3714882"/>
                </a:cubicBezTo>
                <a:cubicBezTo>
                  <a:pt x="1256732" y="3705331"/>
                  <a:pt x="1247579" y="3696974"/>
                  <a:pt x="1236835" y="3687821"/>
                </a:cubicBezTo>
                <a:close/>
                <a:moveTo>
                  <a:pt x="3141433" y="3683045"/>
                </a:moveTo>
                <a:cubicBezTo>
                  <a:pt x="3126708" y="3679066"/>
                  <a:pt x="3119545" y="3694586"/>
                  <a:pt x="3108801" y="3700157"/>
                </a:cubicBezTo>
                <a:cubicBezTo>
                  <a:pt x="3105219" y="3702147"/>
                  <a:pt x="3104025" y="3708116"/>
                  <a:pt x="3102035" y="3712096"/>
                </a:cubicBezTo>
                <a:cubicBezTo>
                  <a:pt x="3104025" y="3713290"/>
                  <a:pt x="3105617" y="3714484"/>
                  <a:pt x="3107607" y="3715678"/>
                </a:cubicBezTo>
                <a:cubicBezTo>
                  <a:pt x="3119147" y="3706923"/>
                  <a:pt x="3131086" y="3698168"/>
                  <a:pt x="3143025" y="3689413"/>
                </a:cubicBezTo>
                <a:cubicBezTo>
                  <a:pt x="3142626" y="3687423"/>
                  <a:pt x="3141830" y="3685035"/>
                  <a:pt x="3141433" y="3683045"/>
                </a:cubicBezTo>
                <a:close/>
                <a:moveTo>
                  <a:pt x="1195050" y="3647628"/>
                </a:moveTo>
                <a:cubicBezTo>
                  <a:pt x="1182315" y="3659964"/>
                  <a:pt x="1171173" y="3669913"/>
                  <a:pt x="1158438" y="3681852"/>
                </a:cubicBezTo>
                <a:cubicBezTo>
                  <a:pt x="1169581" y="3692198"/>
                  <a:pt x="1179530" y="3701351"/>
                  <a:pt x="1190274" y="3711300"/>
                </a:cubicBezTo>
                <a:cubicBezTo>
                  <a:pt x="1201815" y="3698964"/>
                  <a:pt x="1211366" y="3688617"/>
                  <a:pt x="1222110" y="3677076"/>
                </a:cubicBezTo>
                <a:cubicBezTo>
                  <a:pt x="1212560" y="3666729"/>
                  <a:pt x="1203407" y="3656781"/>
                  <a:pt x="1195050" y="3647628"/>
                </a:cubicBezTo>
                <a:close/>
                <a:moveTo>
                  <a:pt x="3344786" y="3613006"/>
                </a:moveTo>
                <a:cubicBezTo>
                  <a:pt x="3334837" y="3622159"/>
                  <a:pt x="3325684" y="3630516"/>
                  <a:pt x="3318123" y="3637679"/>
                </a:cubicBezTo>
                <a:cubicBezTo>
                  <a:pt x="3326480" y="3647230"/>
                  <a:pt x="3334837" y="3655985"/>
                  <a:pt x="3343990" y="3666331"/>
                </a:cubicBezTo>
                <a:cubicBezTo>
                  <a:pt x="3352745" y="3657179"/>
                  <a:pt x="3361102" y="3649220"/>
                  <a:pt x="3369857" y="3640067"/>
                </a:cubicBezTo>
                <a:cubicBezTo>
                  <a:pt x="3359908" y="3629720"/>
                  <a:pt x="3351949" y="3620965"/>
                  <a:pt x="3344786" y="3613006"/>
                </a:cubicBezTo>
                <a:close/>
                <a:moveTo>
                  <a:pt x="947922" y="3587537"/>
                </a:moveTo>
                <a:cubicBezTo>
                  <a:pt x="935983" y="3597088"/>
                  <a:pt x="926034" y="3605047"/>
                  <a:pt x="915289" y="3613802"/>
                </a:cubicBezTo>
                <a:cubicBezTo>
                  <a:pt x="924044" y="3624944"/>
                  <a:pt x="931605" y="3634097"/>
                  <a:pt x="939962" y="3644444"/>
                </a:cubicBezTo>
                <a:cubicBezTo>
                  <a:pt x="950707" y="3635291"/>
                  <a:pt x="960656" y="3626934"/>
                  <a:pt x="972197" y="3617781"/>
                </a:cubicBezTo>
                <a:cubicBezTo>
                  <a:pt x="963840" y="3607435"/>
                  <a:pt x="956676" y="3598282"/>
                  <a:pt x="947922" y="3587537"/>
                </a:cubicBezTo>
                <a:close/>
                <a:moveTo>
                  <a:pt x="3303797" y="3572017"/>
                </a:moveTo>
                <a:cubicBezTo>
                  <a:pt x="3294246" y="3581568"/>
                  <a:pt x="3286287" y="3589527"/>
                  <a:pt x="3277532" y="3598282"/>
                </a:cubicBezTo>
                <a:cubicBezTo>
                  <a:pt x="3285491" y="3606639"/>
                  <a:pt x="3291858" y="3613802"/>
                  <a:pt x="3299021" y="3620965"/>
                </a:cubicBezTo>
                <a:cubicBezTo>
                  <a:pt x="3308572" y="3612210"/>
                  <a:pt x="3316929" y="3603853"/>
                  <a:pt x="3325286" y="3595496"/>
                </a:cubicBezTo>
                <a:cubicBezTo>
                  <a:pt x="3318123" y="3587935"/>
                  <a:pt x="3312154" y="3581170"/>
                  <a:pt x="3303797" y="3572017"/>
                </a:cubicBezTo>
                <a:close/>
                <a:moveTo>
                  <a:pt x="951901" y="3509538"/>
                </a:moveTo>
                <a:cubicBezTo>
                  <a:pt x="939565" y="3518691"/>
                  <a:pt x="929218" y="3526650"/>
                  <a:pt x="918075" y="3535007"/>
                </a:cubicBezTo>
                <a:cubicBezTo>
                  <a:pt x="926432" y="3545752"/>
                  <a:pt x="933197" y="3554905"/>
                  <a:pt x="941156" y="3565252"/>
                </a:cubicBezTo>
                <a:cubicBezTo>
                  <a:pt x="952697" y="3556099"/>
                  <a:pt x="963044" y="3547742"/>
                  <a:pt x="974186" y="3539385"/>
                </a:cubicBezTo>
                <a:cubicBezTo>
                  <a:pt x="966625" y="3529436"/>
                  <a:pt x="960258" y="3520681"/>
                  <a:pt x="951901" y="3509538"/>
                </a:cubicBezTo>
                <a:close/>
                <a:moveTo>
                  <a:pt x="1078848" y="3484070"/>
                </a:moveTo>
                <a:cubicBezTo>
                  <a:pt x="1067705" y="3493222"/>
                  <a:pt x="1057358" y="3501181"/>
                  <a:pt x="1046216" y="3510334"/>
                </a:cubicBezTo>
                <a:cubicBezTo>
                  <a:pt x="1053777" y="3519885"/>
                  <a:pt x="1060542" y="3528640"/>
                  <a:pt x="1068501" y="3538191"/>
                </a:cubicBezTo>
                <a:cubicBezTo>
                  <a:pt x="1079644" y="3528640"/>
                  <a:pt x="1089990" y="3519885"/>
                  <a:pt x="1100337" y="3510732"/>
                </a:cubicBezTo>
                <a:cubicBezTo>
                  <a:pt x="1092776" y="3500784"/>
                  <a:pt x="1086011" y="3492825"/>
                  <a:pt x="1078848" y="3484070"/>
                </a:cubicBezTo>
                <a:close/>
                <a:moveTo>
                  <a:pt x="1236437" y="3478896"/>
                </a:moveTo>
                <a:cubicBezTo>
                  <a:pt x="1234447" y="3481284"/>
                  <a:pt x="1232457" y="3483274"/>
                  <a:pt x="1230467" y="3485263"/>
                </a:cubicBezTo>
                <a:cubicBezTo>
                  <a:pt x="1243202" y="3498794"/>
                  <a:pt x="1255936" y="3511926"/>
                  <a:pt x="1268671" y="3525456"/>
                </a:cubicBezTo>
                <a:cubicBezTo>
                  <a:pt x="1271059" y="3523069"/>
                  <a:pt x="1273446" y="3520681"/>
                  <a:pt x="1275436" y="3518293"/>
                </a:cubicBezTo>
                <a:cubicBezTo>
                  <a:pt x="1262304" y="3505161"/>
                  <a:pt x="1249569" y="3492029"/>
                  <a:pt x="1236437" y="3478896"/>
                </a:cubicBezTo>
                <a:close/>
                <a:moveTo>
                  <a:pt x="957074" y="3412836"/>
                </a:moveTo>
                <a:cubicBezTo>
                  <a:pt x="944340" y="3421591"/>
                  <a:pt x="933993" y="3428754"/>
                  <a:pt x="922453" y="3436713"/>
                </a:cubicBezTo>
                <a:cubicBezTo>
                  <a:pt x="930014" y="3447856"/>
                  <a:pt x="935983" y="3456611"/>
                  <a:pt x="943146" y="3466958"/>
                </a:cubicBezTo>
                <a:cubicBezTo>
                  <a:pt x="954687" y="3458601"/>
                  <a:pt x="965431" y="3451040"/>
                  <a:pt x="977370" y="3442682"/>
                </a:cubicBezTo>
                <a:cubicBezTo>
                  <a:pt x="970605" y="3432734"/>
                  <a:pt x="964636" y="3423979"/>
                  <a:pt x="957074" y="3412836"/>
                </a:cubicBezTo>
                <a:close/>
                <a:moveTo>
                  <a:pt x="3465366" y="3410050"/>
                </a:moveTo>
                <a:cubicBezTo>
                  <a:pt x="3430744" y="3452233"/>
                  <a:pt x="3397316" y="3493222"/>
                  <a:pt x="3363092" y="3535405"/>
                </a:cubicBezTo>
                <a:cubicBezTo>
                  <a:pt x="3341205" y="3515906"/>
                  <a:pt x="3320909" y="3498396"/>
                  <a:pt x="3300613" y="3480090"/>
                </a:cubicBezTo>
                <a:cubicBezTo>
                  <a:pt x="3292654" y="3488447"/>
                  <a:pt x="3286685" y="3495610"/>
                  <a:pt x="3278726" y="3503967"/>
                </a:cubicBezTo>
                <a:cubicBezTo>
                  <a:pt x="3393336" y="3612608"/>
                  <a:pt x="3505956" y="3720055"/>
                  <a:pt x="3619373" y="3826706"/>
                </a:cubicBezTo>
                <a:cubicBezTo>
                  <a:pt x="3623352" y="3830288"/>
                  <a:pt x="3633301" y="3831084"/>
                  <a:pt x="3638475" y="3829094"/>
                </a:cubicBezTo>
                <a:cubicBezTo>
                  <a:pt x="3659566" y="3820339"/>
                  <a:pt x="3680260" y="3809992"/>
                  <a:pt x="3701351" y="3800043"/>
                </a:cubicBezTo>
                <a:cubicBezTo>
                  <a:pt x="3700157" y="3798849"/>
                  <a:pt x="3698565" y="3797258"/>
                  <a:pt x="3697372" y="3796064"/>
                </a:cubicBezTo>
                <a:cubicBezTo>
                  <a:pt x="3700555" y="3788901"/>
                  <a:pt x="3702545" y="3781340"/>
                  <a:pt x="3706922" y="3775370"/>
                </a:cubicBezTo>
                <a:cubicBezTo>
                  <a:pt x="3731993" y="3743136"/>
                  <a:pt x="3758258" y="3711698"/>
                  <a:pt x="3785319" y="3678270"/>
                </a:cubicBezTo>
                <a:cubicBezTo>
                  <a:pt x="3778952" y="3674291"/>
                  <a:pt x="3774176" y="3671505"/>
                  <a:pt x="3769799" y="3668719"/>
                </a:cubicBezTo>
                <a:cubicBezTo>
                  <a:pt x="3738758" y="3707320"/>
                  <a:pt x="3708514" y="3743932"/>
                  <a:pt x="3677474" y="3782135"/>
                </a:cubicBezTo>
                <a:cubicBezTo>
                  <a:pt x="3655984" y="3762636"/>
                  <a:pt x="3635689" y="3745126"/>
                  <a:pt x="3615393" y="3727218"/>
                </a:cubicBezTo>
                <a:cubicBezTo>
                  <a:pt x="3644842" y="3691402"/>
                  <a:pt x="3673096" y="3656383"/>
                  <a:pt x="3700555" y="3622159"/>
                </a:cubicBezTo>
                <a:cubicBezTo>
                  <a:pt x="3691402" y="3609026"/>
                  <a:pt x="3686229" y="3613006"/>
                  <a:pt x="3679464" y="3621363"/>
                </a:cubicBezTo>
                <a:cubicBezTo>
                  <a:pt x="3653199" y="3654791"/>
                  <a:pt x="3626138" y="3687423"/>
                  <a:pt x="3598679" y="3721647"/>
                </a:cubicBezTo>
                <a:cubicBezTo>
                  <a:pt x="3575996" y="3701749"/>
                  <a:pt x="3555700" y="3683443"/>
                  <a:pt x="3534211" y="3664740"/>
                </a:cubicBezTo>
                <a:cubicBezTo>
                  <a:pt x="3539782" y="3657576"/>
                  <a:pt x="3544558" y="3652005"/>
                  <a:pt x="3548936" y="3646434"/>
                </a:cubicBezTo>
                <a:cubicBezTo>
                  <a:pt x="3570823" y="3619771"/>
                  <a:pt x="3592710" y="3593108"/>
                  <a:pt x="3613802" y="3566048"/>
                </a:cubicBezTo>
                <a:cubicBezTo>
                  <a:pt x="3616985" y="3562068"/>
                  <a:pt x="3615791" y="3555303"/>
                  <a:pt x="3616587" y="3549732"/>
                </a:cubicBezTo>
                <a:cubicBezTo>
                  <a:pt x="3614598" y="3549732"/>
                  <a:pt x="3612608" y="3549333"/>
                  <a:pt x="3610618" y="3548936"/>
                </a:cubicBezTo>
                <a:cubicBezTo>
                  <a:pt x="3580374" y="3585547"/>
                  <a:pt x="3550129" y="3622159"/>
                  <a:pt x="3519089" y="3659566"/>
                </a:cubicBezTo>
                <a:cubicBezTo>
                  <a:pt x="3496008" y="3638873"/>
                  <a:pt x="3474916" y="3620169"/>
                  <a:pt x="3454621" y="3601863"/>
                </a:cubicBezTo>
                <a:cubicBezTo>
                  <a:pt x="3483273" y="3566048"/>
                  <a:pt x="3510334" y="3532620"/>
                  <a:pt x="3536997" y="3498794"/>
                </a:cubicBezTo>
                <a:cubicBezTo>
                  <a:pt x="3540181" y="3494814"/>
                  <a:pt x="3540578" y="3488447"/>
                  <a:pt x="3542568" y="3483274"/>
                </a:cubicBezTo>
                <a:cubicBezTo>
                  <a:pt x="3540578" y="3482478"/>
                  <a:pt x="3538987" y="3481682"/>
                  <a:pt x="3536997" y="3480886"/>
                </a:cubicBezTo>
                <a:cubicBezTo>
                  <a:pt x="3505161" y="3519487"/>
                  <a:pt x="3473325" y="3558088"/>
                  <a:pt x="3440693" y="3597884"/>
                </a:cubicBezTo>
                <a:cubicBezTo>
                  <a:pt x="3417213" y="3577190"/>
                  <a:pt x="3395724" y="3557691"/>
                  <a:pt x="3373837" y="3538191"/>
                </a:cubicBezTo>
                <a:cubicBezTo>
                  <a:pt x="3392540" y="3515906"/>
                  <a:pt x="3409652" y="3496008"/>
                  <a:pt x="3426366" y="3475315"/>
                </a:cubicBezTo>
                <a:cubicBezTo>
                  <a:pt x="3468151" y="3423183"/>
                  <a:pt x="3468151" y="3423183"/>
                  <a:pt x="3465366" y="3410050"/>
                </a:cubicBezTo>
                <a:close/>
                <a:moveTo>
                  <a:pt x="1053777" y="3369459"/>
                </a:moveTo>
                <a:cubicBezTo>
                  <a:pt x="1042236" y="3377418"/>
                  <a:pt x="1031491" y="3384582"/>
                  <a:pt x="1019155" y="3392938"/>
                </a:cubicBezTo>
                <a:cubicBezTo>
                  <a:pt x="1026716" y="3403285"/>
                  <a:pt x="1032287" y="3411642"/>
                  <a:pt x="1039053" y="3421193"/>
                </a:cubicBezTo>
                <a:cubicBezTo>
                  <a:pt x="1050991" y="3412438"/>
                  <a:pt x="1061736" y="3404877"/>
                  <a:pt x="1072879" y="3396520"/>
                </a:cubicBezTo>
                <a:cubicBezTo>
                  <a:pt x="1066511" y="3387367"/>
                  <a:pt x="1060542" y="3379010"/>
                  <a:pt x="1053777" y="3369459"/>
                </a:cubicBezTo>
                <a:close/>
                <a:moveTo>
                  <a:pt x="3675484" y="3152177"/>
                </a:moveTo>
                <a:cubicBezTo>
                  <a:pt x="3672698" y="3158943"/>
                  <a:pt x="3670311" y="3164116"/>
                  <a:pt x="3667127" y="3170085"/>
                </a:cubicBezTo>
                <a:cubicBezTo>
                  <a:pt x="3675086" y="3173269"/>
                  <a:pt x="3681851" y="3176453"/>
                  <a:pt x="3689412" y="3179636"/>
                </a:cubicBezTo>
                <a:cubicBezTo>
                  <a:pt x="3692596" y="3173269"/>
                  <a:pt x="3694586" y="3168494"/>
                  <a:pt x="3697769" y="3161330"/>
                </a:cubicBezTo>
                <a:cubicBezTo>
                  <a:pt x="3689412" y="3157749"/>
                  <a:pt x="3683045" y="3155361"/>
                  <a:pt x="3675484" y="3152177"/>
                </a:cubicBezTo>
                <a:close/>
                <a:moveTo>
                  <a:pt x="784363" y="3125913"/>
                </a:moveTo>
                <a:cubicBezTo>
                  <a:pt x="781180" y="3135066"/>
                  <a:pt x="777996" y="3139443"/>
                  <a:pt x="779190" y="3141831"/>
                </a:cubicBezTo>
                <a:cubicBezTo>
                  <a:pt x="792720" y="3173269"/>
                  <a:pt x="806649" y="3204707"/>
                  <a:pt x="820577" y="3236146"/>
                </a:cubicBezTo>
                <a:cubicBezTo>
                  <a:pt x="821771" y="3238931"/>
                  <a:pt x="826148" y="3240125"/>
                  <a:pt x="828934" y="3242115"/>
                </a:cubicBezTo>
                <a:cubicBezTo>
                  <a:pt x="829730" y="3238931"/>
                  <a:pt x="832515" y="3234951"/>
                  <a:pt x="831322" y="3232166"/>
                </a:cubicBezTo>
                <a:cubicBezTo>
                  <a:pt x="816995" y="3198738"/>
                  <a:pt x="801873" y="3165310"/>
                  <a:pt x="784363" y="3125913"/>
                </a:cubicBezTo>
                <a:close/>
                <a:moveTo>
                  <a:pt x="3741146" y="3119943"/>
                </a:moveTo>
                <a:cubicBezTo>
                  <a:pt x="3738361" y="3126311"/>
                  <a:pt x="3735973" y="3131484"/>
                  <a:pt x="3732789" y="3138647"/>
                </a:cubicBezTo>
                <a:cubicBezTo>
                  <a:pt x="3741544" y="3142229"/>
                  <a:pt x="3748309" y="3144617"/>
                  <a:pt x="3755871" y="3147800"/>
                </a:cubicBezTo>
                <a:cubicBezTo>
                  <a:pt x="3758258" y="3140637"/>
                  <a:pt x="3760646" y="3135066"/>
                  <a:pt x="3763034" y="3128300"/>
                </a:cubicBezTo>
                <a:cubicBezTo>
                  <a:pt x="3755075" y="3125117"/>
                  <a:pt x="3748707" y="3122729"/>
                  <a:pt x="3741146" y="3119943"/>
                </a:cubicBezTo>
                <a:close/>
                <a:moveTo>
                  <a:pt x="828536" y="3115964"/>
                </a:moveTo>
                <a:cubicBezTo>
                  <a:pt x="825352" y="3116760"/>
                  <a:pt x="822567" y="3117556"/>
                  <a:pt x="819781" y="3118352"/>
                </a:cubicBezTo>
                <a:cubicBezTo>
                  <a:pt x="825750" y="3150188"/>
                  <a:pt x="843260" y="3178044"/>
                  <a:pt x="855597" y="3207891"/>
                </a:cubicBezTo>
                <a:cubicBezTo>
                  <a:pt x="857984" y="3213860"/>
                  <a:pt x="863158" y="3218636"/>
                  <a:pt x="867137" y="3224207"/>
                </a:cubicBezTo>
                <a:cubicBezTo>
                  <a:pt x="869525" y="3223013"/>
                  <a:pt x="871515" y="3221421"/>
                  <a:pt x="873505" y="3219829"/>
                </a:cubicBezTo>
                <a:cubicBezTo>
                  <a:pt x="858780" y="3185207"/>
                  <a:pt x="843658" y="3150586"/>
                  <a:pt x="828536" y="3115964"/>
                </a:cubicBezTo>
                <a:close/>
                <a:moveTo>
                  <a:pt x="3607335" y="3108154"/>
                </a:moveTo>
                <a:cubicBezTo>
                  <a:pt x="3602460" y="3108005"/>
                  <a:pt x="3598481" y="3111786"/>
                  <a:pt x="3595894" y="3123923"/>
                </a:cubicBezTo>
                <a:cubicBezTo>
                  <a:pt x="3603057" y="3127107"/>
                  <a:pt x="3609424" y="3129892"/>
                  <a:pt x="3617383" y="3133076"/>
                </a:cubicBezTo>
                <a:cubicBezTo>
                  <a:pt x="3619771" y="3126709"/>
                  <a:pt x="3622159" y="3121535"/>
                  <a:pt x="3624148" y="3115964"/>
                </a:cubicBezTo>
                <a:cubicBezTo>
                  <a:pt x="3617980" y="3112383"/>
                  <a:pt x="3612210" y="3108304"/>
                  <a:pt x="3607335" y="3108154"/>
                </a:cubicBezTo>
                <a:close/>
                <a:moveTo>
                  <a:pt x="903351" y="3093679"/>
                </a:moveTo>
                <a:cubicBezTo>
                  <a:pt x="901361" y="3094474"/>
                  <a:pt x="899371" y="3095668"/>
                  <a:pt x="897382" y="3096464"/>
                </a:cubicBezTo>
                <a:cubicBezTo>
                  <a:pt x="927228" y="3157749"/>
                  <a:pt x="956676" y="3218636"/>
                  <a:pt x="986523" y="3279920"/>
                </a:cubicBezTo>
                <a:cubicBezTo>
                  <a:pt x="988513" y="3278726"/>
                  <a:pt x="990502" y="3277930"/>
                  <a:pt x="992492" y="3277135"/>
                </a:cubicBezTo>
                <a:cubicBezTo>
                  <a:pt x="962646" y="3215850"/>
                  <a:pt x="933197" y="3154963"/>
                  <a:pt x="903351" y="3093679"/>
                </a:cubicBezTo>
                <a:close/>
                <a:moveTo>
                  <a:pt x="3796461" y="3085322"/>
                </a:moveTo>
                <a:cubicBezTo>
                  <a:pt x="3794074" y="3093281"/>
                  <a:pt x="3792084" y="3099250"/>
                  <a:pt x="3790094" y="3106015"/>
                </a:cubicBezTo>
                <a:cubicBezTo>
                  <a:pt x="3798849" y="3108801"/>
                  <a:pt x="3804819" y="3110791"/>
                  <a:pt x="3812379" y="3113576"/>
                </a:cubicBezTo>
                <a:cubicBezTo>
                  <a:pt x="3814767" y="3106811"/>
                  <a:pt x="3816757" y="3100842"/>
                  <a:pt x="3819543" y="3093679"/>
                </a:cubicBezTo>
                <a:cubicBezTo>
                  <a:pt x="3811584" y="3090893"/>
                  <a:pt x="3805216" y="3088505"/>
                  <a:pt x="3796461" y="3085322"/>
                </a:cubicBezTo>
                <a:close/>
                <a:moveTo>
                  <a:pt x="975778" y="3063036"/>
                </a:moveTo>
                <a:cubicBezTo>
                  <a:pt x="973390" y="3064230"/>
                  <a:pt x="971401" y="3065026"/>
                  <a:pt x="969013" y="3066220"/>
                </a:cubicBezTo>
                <a:cubicBezTo>
                  <a:pt x="991696" y="3115566"/>
                  <a:pt x="1013982" y="3164514"/>
                  <a:pt x="1037063" y="3215054"/>
                </a:cubicBezTo>
                <a:cubicBezTo>
                  <a:pt x="1030298" y="3218636"/>
                  <a:pt x="1023532" y="3222217"/>
                  <a:pt x="1013584" y="3227788"/>
                </a:cubicBezTo>
                <a:cubicBezTo>
                  <a:pt x="989706" y="3176453"/>
                  <a:pt x="966227" y="3126311"/>
                  <a:pt x="942748" y="3076169"/>
                </a:cubicBezTo>
                <a:cubicBezTo>
                  <a:pt x="940758" y="3077363"/>
                  <a:pt x="938371" y="3078159"/>
                  <a:pt x="936381" y="3079352"/>
                </a:cubicBezTo>
                <a:cubicBezTo>
                  <a:pt x="958666" y="3142627"/>
                  <a:pt x="989706" y="3201524"/>
                  <a:pt x="1023134" y="3261216"/>
                </a:cubicBezTo>
                <a:cubicBezTo>
                  <a:pt x="1037461" y="3252461"/>
                  <a:pt x="1049797" y="3245298"/>
                  <a:pt x="1060940" y="3238533"/>
                </a:cubicBezTo>
                <a:cubicBezTo>
                  <a:pt x="1031889" y="3178442"/>
                  <a:pt x="1004033" y="3120739"/>
                  <a:pt x="975778" y="3063036"/>
                </a:cubicBezTo>
                <a:close/>
                <a:moveTo>
                  <a:pt x="734221" y="3062240"/>
                </a:moveTo>
                <a:cubicBezTo>
                  <a:pt x="726262" y="3064628"/>
                  <a:pt x="720293" y="3066618"/>
                  <a:pt x="711538" y="3069801"/>
                </a:cubicBezTo>
                <a:cubicBezTo>
                  <a:pt x="714722" y="3077363"/>
                  <a:pt x="716711" y="3083332"/>
                  <a:pt x="719497" y="3089699"/>
                </a:cubicBezTo>
                <a:cubicBezTo>
                  <a:pt x="727854" y="3086515"/>
                  <a:pt x="734221" y="3084128"/>
                  <a:pt x="742180" y="3081342"/>
                </a:cubicBezTo>
                <a:cubicBezTo>
                  <a:pt x="739395" y="3074179"/>
                  <a:pt x="737007" y="3068608"/>
                  <a:pt x="734221" y="3062240"/>
                </a:cubicBezTo>
                <a:close/>
                <a:moveTo>
                  <a:pt x="3673842" y="3042592"/>
                </a:moveTo>
                <a:cubicBezTo>
                  <a:pt x="3668918" y="3042841"/>
                  <a:pt x="3665336" y="3046920"/>
                  <a:pt x="3663943" y="3059057"/>
                </a:cubicBezTo>
                <a:cubicBezTo>
                  <a:pt x="3671107" y="3061842"/>
                  <a:pt x="3677474" y="3064230"/>
                  <a:pt x="3685831" y="3067414"/>
                </a:cubicBezTo>
                <a:cubicBezTo>
                  <a:pt x="3687821" y="3060649"/>
                  <a:pt x="3689810" y="3055077"/>
                  <a:pt x="3691800" y="3049108"/>
                </a:cubicBezTo>
                <a:cubicBezTo>
                  <a:pt x="3685035" y="3045925"/>
                  <a:pt x="3678767" y="3042343"/>
                  <a:pt x="3673842" y="3042592"/>
                </a:cubicBezTo>
                <a:close/>
                <a:moveTo>
                  <a:pt x="862760" y="3018466"/>
                </a:moveTo>
                <a:cubicBezTo>
                  <a:pt x="854005" y="3021649"/>
                  <a:pt x="847638" y="3024037"/>
                  <a:pt x="840077" y="3027221"/>
                </a:cubicBezTo>
                <a:cubicBezTo>
                  <a:pt x="842862" y="3033986"/>
                  <a:pt x="845250" y="3039159"/>
                  <a:pt x="847638" y="3045129"/>
                </a:cubicBezTo>
                <a:cubicBezTo>
                  <a:pt x="855597" y="3041945"/>
                  <a:pt x="861964" y="3039557"/>
                  <a:pt x="869525" y="3036374"/>
                </a:cubicBezTo>
                <a:cubicBezTo>
                  <a:pt x="867137" y="3030404"/>
                  <a:pt x="865545" y="3025629"/>
                  <a:pt x="862760" y="3018466"/>
                </a:cubicBezTo>
                <a:close/>
                <a:moveTo>
                  <a:pt x="755711" y="2994986"/>
                </a:moveTo>
                <a:cubicBezTo>
                  <a:pt x="747354" y="2997772"/>
                  <a:pt x="740589" y="2999762"/>
                  <a:pt x="732630" y="3002548"/>
                </a:cubicBezTo>
                <a:cubicBezTo>
                  <a:pt x="735415" y="3009711"/>
                  <a:pt x="737405" y="3015282"/>
                  <a:pt x="739793" y="3022047"/>
                </a:cubicBezTo>
                <a:cubicBezTo>
                  <a:pt x="748150" y="3019262"/>
                  <a:pt x="754915" y="3016874"/>
                  <a:pt x="761680" y="3014884"/>
                </a:cubicBezTo>
                <a:cubicBezTo>
                  <a:pt x="759690" y="3008119"/>
                  <a:pt x="758098" y="3002946"/>
                  <a:pt x="755711" y="2994986"/>
                </a:cubicBezTo>
                <a:close/>
                <a:moveTo>
                  <a:pt x="936182" y="2987376"/>
                </a:moveTo>
                <a:cubicBezTo>
                  <a:pt x="932800" y="2986331"/>
                  <a:pt x="927228" y="2989216"/>
                  <a:pt x="916085" y="2994986"/>
                </a:cubicBezTo>
                <a:cubicBezTo>
                  <a:pt x="918075" y="2999762"/>
                  <a:pt x="920065" y="3004935"/>
                  <a:pt x="922453" y="3010905"/>
                </a:cubicBezTo>
                <a:cubicBezTo>
                  <a:pt x="930412" y="3008119"/>
                  <a:pt x="936779" y="3005731"/>
                  <a:pt x="943146" y="3003344"/>
                </a:cubicBezTo>
                <a:cubicBezTo>
                  <a:pt x="940759" y="2993395"/>
                  <a:pt x="939565" y="2988421"/>
                  <a:pt x="936182" y="2987376"/>
                </a:cubicBezTo>
                <a:close/>
                <a:moveTo>
                  <a:pt x="695620" y="2958375"/>
                </a:moveTo>
                <a:cubicBezTo>
                  <a:pt x="687263" y="2961161"/>
                  <a:pt x="680498" y="2963150"/>
                  <a:pt x="672937" y="2965538"/>
                </a:cubicBezTo>
                <a:cubicBezTo>
                  <a:pt x="675324" y="2972701"/>
                  <a:pt x="676916" y="2978272"/>
                  <a:pt x="679304" y="2985834"/>
                </a:cubicBezTo>
                <a:cubicBezTo>
                  <a:pt x="688059" y="2983048"/>
                  <a:pt x="694824" y="2981058"/>
                  <a:pt x="702783" y="2978272"/>
                </a:cubicBezTo>
                <a:cubicBezTo>
                  <a:pt x="699997" y="2971109"/>
                  <a:pt x="698008" y="2965140"/>
                  <a:pt x="695620" y="2958375"/>
                </a:cubicBezTo>
                <a:close/>
                <a:moveTo>
                  <a:pt x="787149" y="2935294"/>
                </a:moveTo>
                <a:cubicBezTo>
                  <a:pt x="780384" y="2937283"/>
                  <a:pt x="773619" y="2938875"/>
                  <a:pt x="766058" y="2941263"/>
                </a:cubicBezTo>
                <a:cubicBezTo>
                  <a:pt x="768047" y="2948028"/>
                  <a:pt x="769639" y="2953202"/>
                  <a:pt x="771231" y="2960365"/>
                </a:cubicBezTo>
                <a:cubicBezTo>
                  <a:pt x="787547" y="2957181"/>
                  <a:pt x="801077" y="2955191"/>
                  <a:pt x="787149" y="2935294"/>
                </a:cubicBezTo>
                <a:close/>
                <a:moveTo>
                  <a:pt x="875096" y="2926141"/>
                </a:moveTo>
                <a:cubicBezTo>
                  <a:pt x="867137" y="2928528"/>
                  <a:pt x="860372" y="2930518"/>
                  <a:pt x="852811" y="2932508"/>
                </a:cubicBezTo>
                <a:cubicBezTo>
                  <a:pt x="854005" y="2938477"/>
                  <a:pt x="855199" y="2943253"/>
                  <a:pt x="856791" y="2950814"/>
                </a:cubicBezTo>
                <a:cubicBezTo>
                  <a:pt x="865545" y="2948426"/>
                  <a:pt x="872311" y="2946436"/>
                  <a:pt x="880270" y="2944447"/>
                </a:cubicBezTo>
                <a:cubicBezTo>
                  <a:pt x="878678" y="2937682"/>
                  <a:pt x="877086" y="2932508"/>
                  <a:pt x="875096" y="2926141"/>
                </a:cubicBezTo>
                <a:close/>
                <a:moveTo>
                  <a:pt x="3823920" y="2903060"/>
                </a:moveTo>
                <a:cubicBezTo>
                  <a:pt x="3813175" y="2943253"/>
                  <a:pt x="3803227" y="2980660"/>
                  <a:pt x="3792084" y="3022047"/>
                </a:cubicBezTo>
                <a:cubicBezTo>
                  <a:pt x="3812379" y="3010905"/>
                  <a:pt x="3836655" y="2916192"/>
                  <a:pt x="3823920" y="2903060"/>
                </a:cubicBezTo>
                <a:close/>
                <a:moveTo>
                  <a:pt x="3792880" y="2894305"/>
                </a:moveTo>
                <a:cubicBezTo>
                  <a:pt x="3784921" y="2896692"/>
                  <a:pt x="3780145" y="2897090"/>
                  <a:pt x="3779748" y="2898682"/>
                </a:cubicBezTo>
                <a:cubicBezTo>
                  <a:pt x="3769799" y="2933304"/>
                  <a:pt x="3760646" y="2967528"/>
                  <a:pt x="3751493" y="3002150"/>
                </a:cubicBezTo>
                <a:cubicBezTo>
                  <a:pt x="3751095" y="3004537"/>
                  <a:pt x="3753881" y="3007721"/>
                  <a:pt x="3755075" y="3010507"/>
                </a:cubicBezTo>
                <a:cubicBezTo>
                  <a:pt x="3757462" y="3009711"/>
                  <a:pt x="3759850" y="3008517"/>
                  <a:pt x="3762238" y="3007721"/>
                </a:cubicBezTo>
                <a:cubicBezTo>
                  <a:pt x="3772186" y="2971109"/>
                  <a:pt x="3782135" y="2934498"/>
                  <a:pt x="3792880" y="2894305"/>
                </a:cubicBezTo>
                <a:close/>
                <a:moveTo>
                  <a:pt x="3723238" y="2776909"/>
                </a:moveTo>
                <a:cubicBezTo>
                  <a:pt x="3708116" y="2842969"/>
                  <a:pt x="3692994" y="2909029"/>
                  <a:pt x="3677872" y="2975089"/>
                </a:cubicBezTo>
                <a:cubicBezTo>
                  <a:pt x="3679862" y="2975487"/>
                  <a:pt x="3682249" y="2976283"/>
                  <a:pt x="3684239" y="2976681"/>
                </a:cubicBezTo>
                <a:cubicBezTo>
                  <a:pt x="3699759" y="2910621"/>
                  <a:pt x="3714881" y="2844959"/>
                  <a:pt x="3730004" y="2778899"/>
                </a:cubicBezTo>
                <a:cubicBezTo>
                  <a:pt x="3727616" y="2778103"/>
                  <a:pt x="3725626" y="2777307"/>
                  <a:pt x="3723238" y="2776909"/>
                </a:cubicBezTo>
                <a:close/>
                <a:moveTo>
                  <a:pt x="3684239" y="2770144"/>
                </a:moveTo>
                <a:cubicBezTo>
                  <a:pt x="3669515" y="2834612"/>
                  <a:pt x="3654791" y="2899080"/>
                  <a:pt x="3639270" y="2966334"/>
                </a:cubicBezTo>
                <a:cubicBezTo>
                  <a:pt x="3657576" y="2940865"/>
                  <a:pt x="3691402" y="2788051"/>
                  <a:pt x="3684239" y="2770144"/>
                </a:cubicBezTo>
                <a:close/>
                <a:moveTo>
                  <a:pt x="3803227" y="2767358"/>
                </a:moveTo>
                <a:cubicBezTo>
                  <a:pt x="3796860" y="2804368"/>
                  <a:pt x="3790492" y="2841377"/>
                  <a:pt x="3785319" y="2872019"/>
                </a:cubicBezTo>
                <a:cubicBezTo>
                  <a:pt x="3804420" y="2875999"/>
                  <a:pt x="3819145" y="2879183"/>
                  <a:pt x="3833869" y="2882366"/>
                </a:cubicBezTo>
                <a:cubicBezTo>
                  <a:pt x="3833471" y="2883560"/>
                  <a:pt x="3833073" y="2884356"/>
                  <a:pt x="3832675" y="2885152"/>
                </a:cubicBezTo>
                <a:cubicBezTo>
                  <a:pt x="3845012" y="2885152"/>
                  <a:pt x="3856950" y="2885152"/>
                  <a:pt x="3872868" y="2885152"/>
                </a:cubicBezTo>
                <a:cubicBezTo>
                  <a:pt x="3859736" y="2936090"/>
                  <a:pt x="3847797" y="2983446"/>
                  <a:pt x="3835461" y="3030802"/>
                </a:cubicBezTo>
                <a:cubicBezTo>
                  <a:pt x="3852971" y="3036374"/>
                  <a:pt x="3869287" y="3041945"/>
                  <a:pt x="3886001" y="3047516"/>
                </a:cubicBezTo>
                <a:cubicBezTo>
                  <a:pt x="3881225" y="3062638"/>
                  <a:pt x="3877246" y="3076169"/>
                  <a:pt x="3872868" y="3090495"/>
                </a:cubicBezTo>
                <a:cubicBezTo>
                  <a:pt x="3886797" y="3095668"/>
                  <a:pt x="3898735" y="3100444"/>
                  <a:pt x="3913062" y="3106015"/>
                </a:cubicBezTo>
                <a:cubicBezTo>
                  <a:pt x="3894756" y="3152576"/>
                  <a:pt x="3877246" y="3197146"/>
                  <a:pt x="3859338" y="3242513"/>
                </a:cubicBezTo>
                <a:cubicBezTo>
                  <a:pt x="3844216" y="3236146"/>
                  <a:pt x="3832277" y="3231370"/>
                  <a:pt x="3819941" y="3226197"/>
                </a:cubicBezTo>
                <a:cubicBezTo>
                  <a:pt x="3812379" y="3242115"/>
                  <a:pt x="3805614" y="3256441"/>
                  <a:pt x="3798053" y="3271961"/>
                </a:cubicBezTo>
                <a:cubicBezTo>
                  <a:pt x="3706922" y="3228584"/>
                  <a:pt x="3617383" y="3186003"/>
                  <a:pt x="3526252" y="3142627"/>
                </a:cubicBezTo>
                <a:cubicBezTo>
                  <a:pt x="3520283" y="3154963"/>
                  <a:pt x="3515110" y="3165708"/>
                  <a:pt x="3509140" y="3178044"/>
                </a:cubicBezTo>
                <a:cubicBezTo>
                  <a:pt x="3533813" y="3191177"/>
                  <a:pt x="3557292" y="3203115"/>
                  <a:pt x="3582761" y="3216646"/>
                </a:cubicBezTo>
                <a:cubicBezTo>
                  <a:pt x="3554905" y="3264798"/>
                  <a:pt x="3527844" y="3310960"/>
                  <a:pt x="3501181" y="3357123"/>
                </a:cubicBezTo>
                <a:cubicBezTo>
                  <a:pt x="3503171" y="3358715"/>
                  <a:pt x="3505559" y="3359908"/>
                  <a:pt x="3507548" y="3361102"/>
                </a:cubicBezTo>
                <a:cubicBezTo>
                  <a:pt x="3538589" y="3319317"/>
                  <a:pt x="3562466" y="3272359"/>
                  <a:pt x="3588731" y="3225799"/>
                </a:cubicBezTo>
                <a:cubicBezTo>
                  <a:pt x="3615393" y="3239727"/>
                  <a:pt x="3641260" y="3252859"/>
                  <a:pt x="3668321" y="3267186"/>
                </a:cubicBezTo>
                <a:cubicBezTo>
                  <a:pt x="3642454" y="3312552"/>
                  <a:pt x="3617383" y="3355929"/>
                  <a:pt x="3592312" y="3399306"/>
                </a:cubicBezTo>
                <a:cubicBezTo>
                  <a:pt x="3593506" y="3400897"/>
                  <a:pt x="3595098" y="3402489"/>
                  <a:pt x="3596292" y="3404081"/>
                </a:cubicBezTo>
                <a:cubicBezTo>
                  <a:pt x="3600669" y="3400500"/>
                  <a:pt x="3606240" y="3397714"/>
                  <a:pt x="3609026" y="3392938"/>
                </a:cubicBezTo>
                <a:cubicBezTo>
                  <a:pt x="3631709" y="3355133"/>
                  <a:pt x="3653995" y="3317328"/>
                  <a:pt x="3677076" y="3278328"/>
                </a:cubicBezTo>
                <a:cubicBezTo>
                  <a:pt x="3702943" y="3291859"/>
                  <a:pt x="3727616" y="3304991"/>
                  <a:pt x="3754279" y="3318919"/>
                </a:cubicBezTo>
                <a:cubicBezTo>
                  <a:pt x="3730799" y="3358715"/>
                  <a:pt x="3709310" y="3395724"/>
                  <a:pt x="3687423" y="3432734"/>
                </a:cubicBezTo>
                <a:cubicBezTo>
                  <a:pt x="3683443" y="3439897"/>
                  <a:pt x="3675882" y="3447856"/>
                  <a:pt x="3693790" y="3451437"/>
                </a:cubicBezTo>
                <a:cubicBezTo>
                  <a:pt x="3716871" y="3412040"/>
                  <a:pt x="3739952" y="3372245"/>
                  <a:pt x="3764227" y="3330858"/>
                </a:cubicBezTo>
                <a:cubicBezTo>
                  <a:pt x="3788900" y="3343990"/>
                  <a:pt x="3813175" y="3356725"/>
                  <a:pt x="3839440" y="3370653"/>
                </a:cubicBezTo>
                <a:cubicBezTo>
                  <a:pt x="3814767" y="3413234"/>
                  <a:pt x="3791288" y="3453825"/>
                  <a:pt x="3767411" y="3495212"/>
                </a:cubicBezTo>
                <a:cubicBezTo>
                  <a:pt x="3770993" y="3497600"/>
                  <a:pt x="3774574" y="3500385"/>
                  <a:pt x="3780543" y="3504763"/>
                </a:cubicBezTo>
                <a:cubicBezTo>
                  <a:pt x="3804819" y="3463376"/>
                  <a:pt x="3827900" y="3423979"/>
                  <a:pt x="3851379" y="3384183"/>
                </a:cubicBezTo>
                <a:cubicBezTo>
                  <a:pt x="3875654" y="3397316"/>
                  <a:pt x="3899133" y="3409652"/>
                  <a:pt x="3924602" y="3423183"/>
                </a:cubicBezTo>
                <a:cubicBezTo>
                  <a:pt x="3899531" y="3466958"/>
                  <a:pt x="3874858" y="3509140"/>
                  <a:pt x="3849787" y="3552517"/>
                </a:cubicBezTo>
                <a:cubicBezTo>
                  <a:pt x="3854563" y="3555701"/>
                  <a:pt x="3858940" y="3558487"/>
                  <a:pt x="3864909" y="3562466"/>
                </a:cubicBezTo>
                <a:cubicBezTo>
                  <a:pt x="3889582" y="3520681"/>
                  <a:pt x="3913459" y="3480488"/>
                  <a:pt x="3937734" y="3438305"/>
                </a:cubicBezTo>
                <a:cubicBezTo>
                  <a:pt x="3956438" y="3448254"/>
                  <a:pt x="3974346" y="3457407"/>
                  <a:pt x="3992254" y="3466560"/>
                </a:cubicBezTo>
                <a:cubicBezTo>
                  <a:pt x="4111640" y="3201524"/>
                  <a:pt x="4029661" y="2884754"/>
                  <a:pt x="3803227" y="2767358"/>
                </a:cubicBezTo>
                <a:close/>
                <a:moveTo>
                  <a:pt x="3645638" y="2764970"/>
                </a:moveTo>
                <a:cubicBezTo>
                  <a:pt x="3631311" y="2827847"/>
                  <a:pt x="3616985" y="2889927"/>
                  <a:pt x="3602659" y="2952406"/>
                </a:cubicBezTo>
                <a:cubicBezTo>
                  <a:pt x="3622954" y="2914998"/>
                  <a:pt x="3651209" y="2783674"/>
                  <a:pt x="3645638" y="2764970"/>
                </a:cubicBezTo>
                <a:close/>
                <a:moveTo>
                  <a:pt x="805057" y="2683390"/>
                </a:moveTo>
                <a:cubicBezTo>
                  <a:pt x="802669" y="2683788"/>
                  <a:pt x="800281" y="2683788"/>
                  <a:pt x="798292" y="2684186"/>
                </a:cubicBezTo>
                <a:cubicBezTo>
                  <a:pt x="809036" y="2751042"/>
                  <a:pt x="820179" y="2818296"/>
                  <a:pt x="830924" y="2885152"/>
                </a:cubicBezTo>
                <a:cubicBezTo>
                  <a:pt x="832913" y="2884754"/>
                  <a:pt x="835301" y="2884356"/>
                  <a:pt x="837291" y="2883958"/>
                </a:cubicBezTo>
                <a:cubicBezTo>
                  <a:pt x="826546" y="2817102"/>
                  <a:pt x="815802" y="2750246"/>
                  <a:pt x="805057" y="2683390"/>
                </a:cubicBezTo>
                <a:close/>
                <a:moveTo>
                  <a:pt x="844454" y="2679808"/>
                </a:moveTo>
                <a:cubicBezTo>
                  <a:pt x="845250" y="2746665"/>
                  <a:pt x="855199" y="2811929"/>
                  <a:pt x="875892" y="2875203"/>
                </a:cubicBezTo>
                <a:cubicBezTo>
                  <a:pt x="865545" y="2810337"/>
                  <a:pt x="854801" y="2745073"/>
                  <a:pt x="844454" y="2679808"/>
                </a:cubicBezTo>
                <a:close/>
                <a:moveTo>
                  <a:pt x="883055" y="2676227"/>
                </a:moveTo>
                <a:cubicBezTo>
                  <a:pt x="877086" y="2709655"/>
                  <a:pt x="901361" y="2850132"/>
                  <a:pt x="913698" y="2866448"/>
                </a:cubicBezTo>
                <a:cubicBezTo>
                  <a:pt x="903351" y="2802776"/>
                  <a:pt x="893402" y="2739501"/>
                  <a:pt x="883055" y="2676227"/>
                </a:cubicBezTo>
                <a:close/>
                <a:moveTo>
                  <a:pt x="3626138" y="2225745"/>
                </a:moveTo>
                <a:cubicBezTo>
                  <a:pt x="3636485" y="2289418"/>
                  <a:pt x="3646434" y="2352692"/>
                  <a:pt x="3656780" y="2415966"/>
                </a:cubicBezTo>
                <a:cubicBezTo>
                  <a:pt x="3662750" y="2383334"/>
                  <a:pt x="3638475" y="2242061"/>
                  <a:pt x="3626138" y="2225745"/>
                </a:cubicBezTo>
                <a:close/>
                <a:moveTo>
                  <a:pt x="3671107" y="2215797"/>
                </a:moveTo>
                <a:cubicBezTo>
                  <a:pt x="3668719" y="2216194"/>
                  <a:pt x="3666331" y="2216593"/>
                  <a:pt x="3663943" y="2216990"/>
                </a:cubicBezTo>
                <a:cubicBezTo>
                  <a:pt x="3674290" y="2282255"/>
                  <a:pt x="3685035" y="2347121"/>
                  <a:pt x="3695382" y="2412385"/>
                </a:cubicBezTo>
                <a:cubicBezTo>
                  <a:pt x="3697769" y="2411987"/>
                  <a:pt x="3700157" y="2411589"/>
                  <a:pt x="3702545" y="2411191"/>
                </a:cubicBezTo>
                <a:cubicBezTo>
                  <a:pt x="3692198" y="2345927"/>
                  <a:pt x="3681453" y="2281061"/>
                  <a:pt x="3671107" y="2215797"/>
                </a:cubicBezTo>
                <a:close/>
                <a:moveTo>
                  <a:pt x="3709310" y="2207838"/>
                </a:moveTo>
                <a:cubicBezTo>
                  <a:pt x="3706922" y="2208235"/>
                  <a:pt x="3704932" y="2208235"/>
                  <a:pt x="3702545" y="2208634"/>
                </a:cubicBezTo>
                <a:cubicBezTo>
                  <a:pt x="3713290" y="2275489"/>
                  <a:pt x="3724034" y="2342345"/>
                  <a:pt x="3734779" y="2409201"/>
                </a:cubicBezTo>
                <a:cubicBezTo>
                  <a:pt x="3737167" y="2408803"/>
                  <a:pt x="3739554" y="2408405"/>
                  <a:pt x="3741544" y="2408007"/>
                </a:cubicBezTo>
                <a:cubicBezTo>
                  <a:pt x="3730799" y="2341151"/>
                  <a:pt x="3720055" y="2274693"/>
                  <a:pt x="3709310" y="2207838"/>
                </a:cubicBezTo>
                <a:close/>
                <a:moveTo>
                  <a:pt x="3682647" y="2141380"/>
                </a:moveTo>
                <a:cubicBezTo>
                  <a:pt x="3673892" y="2144165"/>
                  <a:pt x="3667127" y="2146155"/>
                  <a:pt x="3657576" y="2148941"/>
                </a:cubicBezTo>
                <a:cubicBezTo>
                  <a:pt x="3662352" y="2155706"/>
                  <a:pt x="3664739" y="2162869"/>
                  <a:pt x="3669117" y="2164063"/>
                </a:cubicBezTo>
                <a:cubicBezTo>
                  <a:pt x="3674290" y="2165655"/>
                  <a:pt x="3680657" y="2161675"/>
                  <a:pt x="3687821" y="2159685"/>
                </a:cubicBezTo>
                <a:cubicBezTo>
                  <a:pt x="3686229" y="2153318"/>
                  <a:pt x="3684637" y="2148543"/>
                  <a:pt x="3682647" y="2141380"/>
                </a:cubicBezTo>
                <a:close/>
                <a:moveTo>
                  <a:pt x="930412" y="2138594"/>
                </a:moveTo>
                <a:cubicBezTo>
                  <a:pt x="916085" y="2201072"/>
                  <a:pt x="901759" y="2263551"/>
                  <a:pt x="887433" y="2326029"/>
                </a:cubicBezTo>
                <a:cubicBezTo>
                  <a:pt x="889821" y="2326029"/>
                  <a:pt x="891810" y="2326427"/>
                  <a:pt x="894198" y="2326825"/>
                </a:cubicBezTo>
                <a:cubicBezTo>
                  <a:pt x="908524" y="2264745"/>
                  <a:pt x="922851" y="2202266"/>
                  <a:pt x="936779" y="2140186"/>
                </a:cubicBezTo>
                <a:cubicBezTo>
                  <a:pt x="934789" y="2139390"/>
                  <a:pt x="932401" y="2138992"/>
                  <a:pt x="930412" y="2138594"/>
                </a:cubicBezTo>
                <a:close/>
                <a:moveTo>
                  <a:pt x="3768207" y="2131033"/>
                </a:moveTo>
                <a:cubicBezTo>
                  <a:pt x="3759850" y="2133819"/>
                  <a:pt x="3753085" y="2135808"/>
                  <a:pt x="3744728" y="2138594"/>
                </a:cubicBezTo>
                <a:cubicBezTo>
                  <a:pt x="3747116" y="2145359"/>
                  <a:pt x="3749105" y="2151328"/>
                  <a:pt x="3751493" y="2157696"/>
                </a:cubicBezTo>
                <a:cubicBezTo>
                  <a:pt x="3760248" y="2154910"/>
                  <a:pt x="3766615" y="2152920"/>
                  <a:pt x="3773778" y="2150532"/>
                </a:cubicBezTo>
                <a:cubicBezTo>
                  <a:pt x="3771789" y="2143767"/>
                  <a:pt x="3770595" y="2138992"/>
                  <a:pt x="3768207" y="2131033"/>
                </a:cubicBezTo>
                <a:close/>
                <a:moveTo>
                  <a:pt x="899769" y="2128645"/>
                </a:moveTo>
                <a:cubicBezTo>
                  <a:pt x="875494" y="2191124"/>
                  <a:pt x="859974" y="2255194"/>
                  <a:pt x="855597" y="2322050"/>
                </a:cubicBezTo>
                <a:cubicBezTo>
                  <a:pt x="870321" y="2257979"/>
                  <a:pt x="885045" y="2193511"/>
                  <a:pt x="899769" y="2128645"/>
                </a:cubicBezTo>
                <a:close/>
                <a:moveTo>
                  <a:pt x="855199" y="2115911"/>
                </a:moveTo>
                <a:cubicBezTo>
                  <a:pt x="840077" y="2181971"/>
                  <a:pt x="824954" y="2247633"/>
                  <a:pt x="809832" y="2313693"/>
                </a:cubicBezTo>
                <a:cubicBezTo>
                  <a:pt x="812220" y="2314091"/>
                  <a:pt x="814210" y="2314489"/>
                  <a:pt x="816199" y="2315285"/>
                </a:cubicBezTo>
                <a:cubicBezTo>
                  <a:pt x="831322" y="2249623"/>
                  <a:pt x="846444" y="2183563"/>
                  <a:pt x="861566" y="2117502"/>
                </a:cubicBezTo>
                <a:cubicBezTo>
                  <a:pt x="859576" y="2117105"/>
                  <a:pt x="857188" y="2116309"/>
                  <a:pt x="855199" y="2115911"/>
                </a:cubicBezTo>
                <a:close/>
                <a:moveTo>
                  <a:pt x="3860532" y="2106758"/>
                </a:moveTo>
                <a:cubicBezTo>
                  <a:pt x="3852971" y="2108747"/>
                  <a:pt x="3846205" y="2110737"/>
                  <a:pt x="3837451" y="2113125"/>
                </a:cubicBezTo>
                <a:cubicBezTo>
                  <a:pt x="3839838" y="2121084"/>
                  <a:pt x="3841430" y="2126257"/>
                  <a:pt x="3843818" y="2133420"/>
                </a:cubicBezTo>
                <a:cubicBezTo>
                  <a:pt x="3852175" y="2131033"/>
                  <a:pt x="3858940" y="2129043"/>
                  <a:pt x="3867297" y="2126655"/>
                </a:cubicBezTo>
                <a:cubicBezTo>
                  <a:pt x="3864511" y="2119094"/>
                  <a:pt x="3862919" y="2113523"/>
                  <a:pt x="3860532" y="2106758"/>
                </a:cubicBezTo>
                <a:close/>
                <a:moveTo>
                  <a:pt x="3617383" y="2080891"/>
                </a:moveTo>
                <a:cubicBezTo>
                  <a:pt x="3609822" y="2084075"/>
                  <a:pt x="3603455" y="2086462"/>
                  <a:pt x="3591516" y="2090840"/>
                </a:cubicBezTo>
                <a:cubicBezTo>
                  <a:pt x="3598679" y="2096809"/>
                  <a:pt x="3602659" y="2102778"/>
                  <a:pt x="3607832" y="2103574"/>
                </a:cubicBezTo>
                <a:cubicBezTo>
                  <a:pt x="3612210" y="2104370"/>
                  <a:pt x="3618179" y="2099993"/>
                  <a:pt x="3624148" y="2097605"/>
                </a:cubicBezTo>
                <a:cubicBezTo>
                  <a:pt x="3621761" y="2091238"/>
                  <a:pt x="3619771" y="2086462"/>
                  <a:pt x="3617383" y="2080891"/>
                </a:cubicBezTo>
                <a:close/>
                <a:moveTo>
                  <a:pt x="778394" y="2080493"/>
                </a:moveTo>
                <a:cubicBezTo>
                  <a:pt x="767649" y="2121482"/>
                  <a:pt x="757700" y="2158094"/>
                  <a:pt x="747354" y="2197491"/>
                </a:cubicBezTo>
                <a:cubicBezTo>
                  <a:pt x="759292" y="2192317"/>
                  <a:pt x="788343" y="2110339"/>
                  <a:pt x="787945" y="2091635"/>
                </a:cubicBezTo>
                <a:cubicBezTo>
                  <a:pt x="787945" y="2089248"/>
                  <a:pt x="783567" y="2086462"/>
                  <a:pt x="778394" y="2080493"/>
                </a:cubicBezTo>
                <a:close/>
                <a:moveTo>
                  <a:pt x="737405" y="2071340"/>
                </a:moveTo>
                <a:cubicBezTo>
                  <a:pt x="724273" y="2104768"/>
                  <a:pt x="716314" y="2140186"/>
                  <a:pt x="707559" y="2175205"/>
                </a:cubicBezTo>
                <a:cubicBezTo>
                  <a:pt x="706763" y="2178787"/>
                  <a:pt x="709946" y="2183563"/>
                  <a:pt x="711140" y="2187940"/>
                </a:cubicBezTo>
                <a:cubicBezTo>
                  <a:pt x="712732" y="2187542"/>
                  <a:pt x="714722" y="2187542"/>
                  <a:pt x="716314" y="2187144"/>
                </a:cubicBezTo>
                <a:cubicBezTo>
                  <a:pt x="726660" y="2149339"/>
                  <a:pt x="736609" y="2111931"/>
                  <a:pt x="746956" y="2074126"/>
                </a:cubicBezTo>
                <a:cubicBezTo>
                  <a:pt x="743772" y="2072932"/>
                  <a:pt x="740589" y="2072136"/>
                  <a:pt x="737405" y="2071340"/>
                </a:cubicBezTo>
                <a:close/>
                <a:moveTo>
                  <a:pt x="3800441" y="2070146"/>
                </a:moveTo>
                <a:cubicBezTo>
                  <a:pt x="3791686" y="2072932"/>
                  <a:pt x="3784921" y="2074921"/>
                  <a:pt x="3776962" y="2077309"/>
                </a:cubicBezTo>
                <a:cubicBezTo>
                  <a:pt x="3779748" y="2084870"/>
                  <a:pt x="3781737" y="2090442"/>
                  <a:pt x="3784125" y="2097207"/>
                </a:cubicBezTo>
                <a:cubicBezTo>
                  <a:pt x="3792084" y="2094421"/>
                  <a:pt x="3798849" y="2092034"/>
                  <a:pt x="3806410" y="2089646"/>
                </a:cubicBezTo>
                <a:cubicBezTo>
                  <a:pt x="3804420" y="2083279"/>
                  <a:pt x="3802829" y="2077707"/>
                  <a:pt x="3800441" y="2070146"/>
                </a:cubicBezTo>
                <a:close/>
                <a:moveTo>
                  <a:pt x="3692994" y="2047065"/>
                </a:moveTo>
                <a:cubicBezTo>
                  <a:pt x="3685035" y="2050249"/>
                  <a:pt x="3678668" y="2052636"/>
                  <a:pt x="3671107" y="2055422"/>
                </a:cubicBezTo>
                <a:cubicBezTo>
                  <a:pt x="3673096" y="2061789"/>
                  <a:pt x="3675086" y="2066962"/>
                  <a:pt x="3677474" y="2073728"/>
                </a:cubicBezTo>
                <a:cubicBezTo>
                  <a:pt x="3685035" y="2070942"/>
                  <a:pt x="3691402" y="2068952"/>
                  <a:pt x="3700555" y="2065769"/>
                </a:cubicBezTo>
                <a:cubicBezTo>
                  <a:pt x="3697372" y="2058208"/>
                  <a:pt x="3695382" y="2053034"/>
                  <a:pt x="3692994" y="2047065"/>
                </a:cubicBezTo>
                <a:close/>
                <a:moveTo>
                  <a:pt x="854005" y="2025178"/>
                </a:moveTo>
                <a:cubicBezTo>
                  <a:pt x="851617" y="2031943"/>
                  <a:pt x="850025" y="2037116"/>
                  <a:pt x="847638" y="2043881"/>
                </a:cubicBezTo>
                <a:cubicBezTo>
                  <a:pt x="855597" y="2046667"/>
                  <a:pt x="862760" y="2048657"/>
                  <a:pt x="870321" y="2051442"/>
                </a:cubicBezTo>
                <a:cubicBezTo>
                  <a:pt x="872709" y="2044279"/>
                  <a:pt x="874300" y="2039504"/>
                  <a:pt x="876688" y="2033137"/>
                </a:cubicBezTo>
                <a:cubicBezTo>
                  <a:pt x="867933" y="2029953"/>
                  <a:pt x="861566" y="2027963"/>
                  <a:pt x="854005" y="2025178"/>
                </a:cubicBezTo>
                <a:close/>
                <a:moveTo>
                  <a:pt x="3819941" y="2002494"/>
                </a:moveTo>
                <a:cubicBezTo>
                  <a:pt x="3812379" y="2005280"/>
                  <a:pt x="3806012" y="2007668"/>
                  <a:pt x="3797655" y="2010851"/>
                </a:cubicBezTo>
                <a:cubicBezTo>
                  <a:pt x="3800839" y="2018412"/>
                  <a:pt x="3803227" y="2023984"/>
                  <a:pt x="3806410" y="2030749"/>
                </a:cubicBezTo>
                <a:cubicBezTo>
                  <a:pt x="3814369" y="2027565"/>
                  <a:pt x="3820737" y="2025178"/>
                  <a:pt x="3828298" y="2021994"/>
                </a:cubicBezTo>
                <a:cubicBezTo>
                  <a:pt x="3825114" y="2014433"/>
                  <a:pt x="3822726" y="2008862"/>
                  <a:pt x="3819941" y="2002494"/>
                </a:cubicBezTo>
                <a:close/>
                <a:moveTo>
                  <a:pt x="727058" y="1979015"/>
                </a:moveTo>
                <a:cubicBezTo>
                  <a:pt x="724670" y="1986576"/>
                  <a:pt x="722681" y="1992545"/>
                  <a:pt x="720691" y="1999311"/>
                </a:cubicBezTo>
                <a:cubicBezTo>
                  <a:pt x="729048" y="2002096"/>
                  <a:pt x="735415" y="2004086"/>
                  <a:pt x="742976" y="2006474"/>
                </a:cubicBezTo>
                <a:cubicBezTo>
                  <a:pt x="745762" y="1999311"/>
                  <a:pt x="747752" y="1993739"/>
                  <a:pt x="750537" y="1986576"/>
                </a:cubicBezTo>
                <a:cubicBezTo>
                  <a:pt x="741384" y="1983791"/>
                  <a:pt x="734619" y="1981403"/>
                  <a:pt x="727058" y="1979015"/>
                </a:cubicBezTo>
                <a:close/>
                <a:moveTo>
                  <a:pt x="922851" y="1959118"/>
                </a:moveTo>
                <a:cubicBezTo>
                  <a:pt x="920463" y="1965087"/>
                  <a:pt x="918075" y="1970260"/>
                  <a:pt x="916085" y="1975036"/>
                </a:cubicBezTo>
                <a:cubicBezTo>
                  <a:pt x="936779" y="1988566"/>
                  <a:pt x="936779" y="1988566"/>
                  <a:pt x="943146" y="1968270"/>
                </a:cubicBezTo>
                <a:cubicBezTo>
                  <a:pt x="937177" y="1965485"/>
                  <a:pt x="930810" y="1962699"/>
                  <a:pt x="922851" y="1959118"/>
                </a:cubicBezTo>
                <a:close/>
                <a:moveTo>
                  <a:pt x="784363" y="1944393"/>
                </a:moveTo>
                <a:cubicBezTo>
                  <a:pt x="781578" y="1951954"/>
                  <a:pt x="779190" y="1957128"/>
                  <a:pt x="776802" y="1963893"/>
                </a:cubicBezTo>
                <a:cubicBezTo>
                  <a:pt x="784363" y="1966679"/>
                  <a:pt x="791526" y="1969464"/>
                  <a:pt x="799087" y="1972648"/>
                </a:cubicBezTo>
                <a:cubicBezTo>
                  <a:pt x="801873" y="1965485"/>
                  <a:pt x="803863" y="1959913"/>
                  <a:pt x="806649" y="1953546"/>
                </a:cubicBezTo>
                <a:cubicBezTo>
                  <a:pt x="798690" y="1950363"/>
                  <a:pt x="791924" y="1947577"/>
                  <a:pt x="784363" y="1944393"/>
                </a:cubicBezTo>
                <a:close/>
                <a:moveTo>
                  <a:pt x="850423" y="1912159"/>
                </a:moveTo>
                <a:cubicBezTo>
                  <a:pt x="847240" y="1918924"/>
                  <a:pt x="845250" y="1923700"/>
                  <a:pt x="842066" y="1930863"/>
                </a:cubicBezTo>
                <a:cubicBezTo>
                  <a:pt x="850821" y="1934444"/>
                  <a:pt x="857586" y="1936832"/>
                  <a:pt x="865148" y="1939618"/>
                </a:cubicBezTo>
                <a:cubicBezTo>
                  <a:pt x="867933" y="1932455"/>
                  <a:pt x="869923" y="1927679"/>
                  <a:pt x="872311" y="1921710"/>
                </a:cubicBezTo>
                <a:cubicBezTo>
                  <a:pt x="864750" y="1918526"/>
                  <a:pt x="857984" y="1915343"/>
                  <a:pt x="850423" y="1912159"/>
                </a:cubicBezTo>
                <a:close/>
                <a:moveTo>
                  <a:pt x="3665933" y="1871568"/>
                </a:moveTo>
                <a:cubicBezTo>
                  <a:pt x="3681453" y="1906986"/>
                  <a:pt x="3696576" y="1941608"/>
                  <a:pt x="3711698" y="1976229"/>
                </a:cubicBezTo>
                <a:cubicBezTo>
                  <a:pt x="3714086" y="1976229"/>
                  <a:pt x="3716075" y="1975832"/>
                  <a:pt x="3718463" y="1975434"/>
                </a:cubicBezTo>
                <a:cubicBezTo>
                  <a:pt x="3718065" y="1970260"/>
                  <a:pt x="3718861" y="1964689"/>
                  <a:pt x="3717269" y="1959913"/>
                </a:cubicBezTo>
                <a:cubicBezTo>
                  <a:pt x="3689412" y="1886690"/>
                  <a:pt x="3680657" y="1871170"/>
                  <a:pt x="3665933" y="1871568"/>
                </a:cubicBezTo>
                <a:close/>
                <a:moveTo>
                  <a:pt x="3709708" y="1850875"/>
                </a:moveTo>
                <a:cubicBezTo>
                  <a:pt x="3708912" y="1853660"/>
                  <a:pt x="3707320" y="1857242"/>
                  <a:pt x="3708514" y="1859630"/>
                </a:cubicBezTo>
                <a:cubicBezTo>
                  <a:pt x="3723238" y="1893455"/>
                  <a:pt x="3738361" y="1926883"/>
                  <a:pt x="3754676" y="1963495"/>
                </a:cubicBezTo>
                <a:cubicBezTo>
                  <a:pt x="3758656" y="1958322"/>
                  <a:pt x="3762238" y="1955934"/>
                  <a:pt x="3761840" y="1954740"/>
                </a:cubicBezTo>
                <a:cubicBezTo>
                  <a:pt x="3747513" y="1920516"/>
                  <a:pt x="3733187" y="1886690"/>
                  <a:pt x="3718065" y="1852864"/>
                </a:cubicBezTo>
                <a:cubicBezTo>
                  <a:pt x="3717269" y="1851273"/>
                  <a:pt x="3712494" y="1851671"/>
                  <a:pt x="3709708" y="1850875"/>
                </a:cubicBezTo>
                <a:close/>
                <a:moveTo>
                  <a:pt x="3516701" y="1831375"/>
                </a:moveTo>
                <a:cubicBezTo>
                  <a:pt x="3502375" y="1839732"/>
                  <a:pt x="3490038" y="1846895"/>
                  <a:pt x="3478896" y="1853660"/>
                </a:cubicBezTo>
                <a:cubicBezTo>
                  <a:pt x="3507946" y="1912955"/>
                  <a:pt x="3535803" y="1971056"/>
                  <a:pt x="3564058" y="2028759"/>
                </a:cubicBezTo>
                <a:cubicBezTo>
                  <a:pt x="3566445" y="2027565"/>
                  <a:pt x="3568435" y="2026769"/>
                  <a:pt x="3570823" y="2025576"/>
                </a:cubicBezTo>
                <a:cubicBezTo>
                  <a:pt x="3548140" y="1976229"/>
                  <a:pt x="3525456" y="1926883"/>
                  <a:pt x="3502375" y="1877139"/>
                </a:cubicBezTo>
                <a:cubicBezTo>
                  <a:pt x="3510334" y="1872762"/>
                  <a:pt x="3517099" y="1869578"/>
                  <a:pt x="3525854" y="1864803"/>
                </a:cubicBezTo>
                <a:cubicBezTo>
                  <a:pt x="3550129" y="1916537"/>
                  <a:pt x="3573608" y="1966281"/>
                  <a:pt x="3597088" y="2016025"/>
                </a:cubicBezTo>
                <a:cubicBezTo>
                  <a:pt x="3599475" y="2014831"/>
                  <a:pt x="3601465" y="2014035"/>
                  <a:pt x="3603455" y="2012841"/>
                </a:cubicBezTo>
                <a:cubicBezTo>
                  <a:pt x="3581170" y="1949965"/>
                  <a:pt x="3550527" y="1890670"/>
                  <a:pt x="3516701" y="1831375"/>
                </a:cubicBezTo>
                <a:close/>
                <a:moveTo>
                  <a:pt x="3553711" y="1812671"/>
                </a:moveTo>
                <a:cubicBezTo>
                  <a:pt x="3551721" y="1813865"/>
                  <a:pt x="3549731" y="1814661"/>
                  <a:pt x="3547344" y="1815457"/>
                </a:cubicBezTo>
                <a:cubicBezTo>
                  <a:pt x="3577190" y="1876741"/>
                  <a:pt x="3606639" y="1938026"/>
                  <a:pt x="3636485" y="1999311"/>
                </a:cubicBezTo>
                <a:cubicBezTo>
                  <a:pt x="3638475" y="1998515"/>
                  <a:pt x="3640464" y="1997321"/>
                  <a:pt x="3642454" y="1996525"/>
                </a:cubicBezTo>
                <a:cubicBezTo>
                  <a:pt x="3613006" y="1935240"/>
                  <a:pt x="3583159" y="1873956"/>
                  <a:pt x="3553711" y="1812671"/>
                </a:cubicBezTo>
                <a:close/>
                <a:moveTo>
                  <a:pt x="3500783" y="1671000"/>
                </a:moveTo>
                <a:cubicBezTo>
                  <a:pt x="3488845" y="1679357"/>
                  <a:pt x="3478498" y="1686918"/>
                  <a:pt x="3466559" y="1695275"/>
                </a:cubicBezTo>
                <a:cubicBezTo>
                  <a:pt x="3474120" y="1705622"/>
                  <a:pt x="3480090" y="1713979"/>
                  <a:pt x="3486457" y="1722734"/>
                </a:cubicBezTo>
                <a:cubicBezTo>
                  <a:pt x="3498793" y="1714377"/>
                  <a:pt x="3509538" y="1707214"/>
                  <a:pt x="3520681" y="1699255"/>
                </a:cubicBezTo>
                <a:cubicBezTo>
                  <a:pt x="3513518" y="1688908"/>
                  <a:pt x="3507548" y="1680551"/>
                  <a:pt x="3500783" y="1671000"/>
                </a:cubicBezTo>
                <a:close/>
                <a:moveTo>
                  <a:pt x="3596690" y="1625236"/>
                </a:moveTo>
                <a:cubicBezTo>
                  <a:pt x="3584353" y="1633991"/>
                  <a:pt x="3574006" y="1641154"/>
                  <a:pt x="3562864" y="1649511"/>
                </a:cubicBezTo>
                <a:cubicBezTo>
                  <a:pt x="3570027" y="1659858"/>
                  <a:pt x="3576394" y="1669011"/>
                  <a:pt x="3583159" y="1678959"/>
                </a:cubicBezTo>
                <a:cubicBezTo>
                  <a:pt x="3595098" y="1671000"/>
                  <a:pt x="3605843" y="1663837"/>
                  <a:pt x="3617781" y="1655878"/>
                </a:cubicBezTo>
                <a:cubicBezTo>
                  <a:pt x="3610220" y="1645133"/>
                  <a:pt x="3603853" y="1635583"/>
                  <a:pt x="3596690" y="1625236"/>
                </a:cubicBezTo>
                <a:close/>
                <a:moveTo>
                  <a:pt x="3271165" y="1567135"/>
                </a:moveTo>
                <a:cubicBezTo>
                  <a:pt x="3268777" y="1569125"/>
                  <a:pt x="3266390" y="1571512"/>
                  <a:pt x="3264400" y="1573502"/>
                </a:cubicBezTo>
                <a:cubicBezTo>
                  <a:pt x="3277134" y="1586634"/>
                  <a:pt x="3289869" y="1599767"/>
                  <a:pt x="3302603" y="1612899"/>
                </a:cubicBezTo>
                <a:cubicBezTo>
                  <a:pt x="3304991" y="1610910"/>
                  <a:pt x="3306981" y="1608920"/>
                  <a:pt x="3308970" y="1606930"/>
                </a:cubicBezTo>
                <a:cubicBezTo>
                  <a:pt x="3296236" y="1593798"/>
                  <a:pt x="3283899" y="1580267"/>
                  <a:pt x="3271165" y="1567135"/>
                </a:cubicBezTo>
                <a:close/>
                <a:moveTo>
                  <a:pt x="3471335" y="1554002"/>
                </a:moveTo>
                <a:cubicBezTo>
                  <a:pt x="3459794" y="1563951"/>
                  <a:pt x="3449845" y="1571910"/>
                  <a:pt x="3439101" y="1581063"/>
                </a:cubicBezTo>
                <a:cubicBezTo>
                  <a:pt x="3446662" y="1590216"/>
                  <a:pt x="3453029" y="1598175"/>
                  <a:pt x="3460988" y="1608124"/>
                </a:cubicBezTo>
                <a:cubicBezTo>
                  <a:pt x="3472927" y="1598573"/>
                  <a:pt x="3482875" y="1590216"/>
                  <a:pt x="3493620" y="1581461"/>
                </a:cubicBezTo>
                <a:cubicBezTo>
                  <a:pt x="3485661" y="1571512"/>
                  <a:pt x="3478896" y="1563155"/>
                  <a:pt x="3471335" y="1554002"/>
                </a:cubicBezTo>
                <a:close/>
                <a:moveTo>
                  <a:pt x="674926" y="1529329"/>
                </a:moveTo>
                <a:cubicBezTo>
                  <a:pt x="650253" y="1571114"/>
                  <a:pt x="625978" y="1611706"/>
                  <a:pt x="601703" y="1653093"/>
                </a:cubicBezTo>
                <a:cubicBezTo>
                  <a:pt x="583000" y="1643144"/>
                  <a:pt x="565490" y="1633991"/>
                  <a:pt x="546388" y="1624042"/>
                </a:cubicBezTo>
                <a:cubicBezTo>
                  <a:pt x="542806" y="1632001"/>
                  <a:pt x="539623" y="1638368"/>
                  <a:pt x="537235" y="1645133"/>
                </a:cubicBezTo>
                <a:cubicBezTo>
                  <a:pt x="497440" y="1749795"/>
                  <a:pt x="481920" y="1857640"/>
                  <a:pt x="499430" y="1969066"/>
                </a:cubicBezTo>
                <a:cubicBezTo>
                  <a:pt x="521715" y="2113125"/>
                  <a:pt x="589765" y="2229725"/>
                  <a:pt x="711936" y="2311703"/>
                </a:cubicBezTo>
                <a:cubicBezTo>
                  <a:pt x="719099" y="2316876"/>
                  <a:pt x="727058" y="2320856"/>
                  <a:pt x="735813" y="2326029"/>
                </a:cubicBezTo>
                <a:cubicBezTo>
                  <a:pt x="742976" y="2286632"/>
                  <a:pt x="749343" y="2250020"/>
                  <a:pt x="756507" y="2208634"/>
                </a:cubicBezTo>
                <a:cubicBezTo>
                  <a:pt x="735017" y="2222164"/>
                  <a:pt x="719895" y="2220970"/>
                  <a:pt x="710344" y="2205848"/>
                </a:cubicBezTo>
                <a:cubicBezTo>
                  <a:pt x="696018" y="2205848"/>
                  <a:pt x="683284" y="2205848"/>
                  <a:pt x="667365" y="2205848"/>
                </a:cubicBezTo>
                <a:cubicBezTo>
                  <a:pt x="680498" y="2154910"/>
                  <a:pt x="692436" y="2108350"/>
                  <a:pt x="704773" y="2060595"/>
                </a:cubicBezTo>
                <a:cubicBezTo>
                  <a:pt x="687661" y="2054626"/>
                  <a:pt x="671345" y="2049055"/>
                  <a:pt x="654233" y="2043483"/>
                </a:cubicBezTo>
                <a:cubicBezTo>
                  <a:pt x="659008" y="2027963"/>
                  <a:pt x="662988" y="2014433"/>
                  <a:pt x="667365" y="2000107"/>
                </a:cubicBezTo>
                <a:cubicBezTo>
                  <a:pt x="653437" y="1994933"/>
                  <a:pt x="641896" y="1990954"/>
                  <a:pt x="627172" y="1985382"/>
                </a:cubicBezTo>
                <a:cubicBezTo>
                  <a:pt x="645080" y="1938822"/>
                  <a:pt x="662590" y="1893853"/>
                  <a:pt x="680498" y="1848487"/>
                </a:cubicBezTo>
                <a:cubicBezTo>
                  <a:pt x="695620" y="1854854"/>
                  <a:pt x="707161" y="1859630"/>
                  <a:pt x="719497" y="1864803"/>
                </a:cubicBezTo>
                <a:cubicBezTo>
                  <a:pt x="727058" y="1849681"/>
                  <a:pt x="734221" y="1834956"/>
                  <a:pt x="741782" y="1819436"/>
                </a:cubicBezTo>
                <a:cubicBezTo>
                  <a:pt x="833311" y="1863211"/>
                  <a:pt x="922851" y="1905394"/>
                  <a:pt x="1012788" y="1948373"/>
                </a:cubicBezTo>
                <a:cubicBezTo>
                  <a:pt x="1018757" y="1935638"/>
                  <a:pt x="1024328" y="1924496"/>
                  <a:pt x="1029900" y="1912557"/>
                </a:cubicBezTo>
                <a:cubicBezTo>
                  <a:pt x="1004829" y="1899425"/>
                  <a:pt x="981747" y="1887486"/>
                  <a:pt x="956278" y="1874354"/>
                </a:cubicBezTo>
                <a:cubicBezTo>
                  <a:pt x="984533" y="1825804"/>
                  <a:pt x="1011196" y="1779641"/>
                  <a:pt x="1037859" y="1733479"/>
                </a:cubicBezTo>
                <a:cubicBezTo>
                  <a:pt x="1035471" y="1732285"/>
                  <a:pt x="1033481" y="1730693"/>
                  <a:pt x="1031094" y="1729499"/>
                </a:cubicBezTo>
                <a:cubicBezTo>
                  <a:pt x="1000849" y="1772080"/>
                  <a:pt x="976176" y="1818641"/>
                  <a:pt x="950309" y="1865201"/>
                </a:cubicBezTo>
                <a:cubicBezTo>
                  <a:pt x="922851" y="1851273"/>
                  <a:pt x="897382" y="1837742"/>
                  <a:pt x="870321" y="1823814"/>
                </a:cubicBezTo>
                <a:cubicBezTo>
                  <a:pt x="896586" y="1778049"/>
                  <a:pt x="921657" y="1734673"/>
                  <a:pt x="946728" y="1691296"/>
                </a:cubicBezTo>
                <a:cubicBezTo>
                  <a:pt x="945136" y="1689704"/>
                  <a:pt x="943942" y="1688112"/>
                  <a:pt x="942350" y="1686520"/>
                </a:cubicBezTo>
                <a:cubicBezTo>
                  <a:pt x="938371" y="1690102"/>
                  <a:pt x="933197" y="1692490"/>
                  <a:pt x="930412" y="1696867"/>
                </a:cubicBezTo>
                <a:cubicBezTo>
                  <a:pt x="907330" y="1735071"/>
                  <a:pt x="885045" y="1773274"/>
                  <a:pt x="861566" y="1812671"/>
                </a:cubicBezTo>
                <a:cubicBezTo>
                  <a:pt x="836893" y="1799937"/>
                  <a:pt x="811822" y="1786804"/>
                  <a:pt x="785955" y="1773274"/>
                </a:cubicBezTo>
                <a:cubicBezTo>
                  <a:pt x="789935" y="1765713"/>
                  <a:pt x="792720" y="1759744"/>
                  <a:pt x="795904" y="1754172"/>
                </a:cubicBezTo>
                <a:cubicBezTo>
                  <a:pt x="814608" y="1721142"/>
                  <a:pt x="834107" y="1688908"/>
                  <a:pt x="852413" y="1655878"/>
                </a:cubicBezTo>
                <a:cubicBezTo>
                  <a:pt x="854403" y="1652297"/>
                  <a:pt x="852413" y="1646327"/>
                  <a:pt x="852413" y="1641552"/>
                </a:cubicBezTo>
                <a:cubicBezTo>
                  <a:pt x="848434" y="1643940"/>
                  <a:pt x="844056" y="1645531"/>
                  <a:pt x="840872" y="1648715"/>
                </a:cubicBezTo>
                <a:cubicBezTo>
                  <a:pt x="837689" y="1651899"/>
                  <a:pt x="835699" y="1656276"/>
                  <a:pt x="833311" y="1660256"/>
                </a:cubicBezTo>
                <a:cubicBezTo>
                  <a:pt x="814210" y="1692888"/>
                  <a:pt x="794710" y="1726316"/>
                  <a:pt x="774812" y="1760142"/>
                </a:cubicBezTo>
                <a:cubicBezTo>
                  <a:pt x="749343" y="1747009"/>
                  <a:pt x="725068" y="1733877"/>
                  <a:pt x="699202" y="1720346"/>
                </a:cubicBezTo>
                <a:cubicBezTo>
                  <a:pt x="722681" y="1680949"/>
                  <a:pt x="744170" y="1643940"/>
                  <a:pt x="766058" y="1606930"/>
                </a:cubicBezTo>
                <a:cubicBezTo>
                  <a:pt x="772823" y="1595389"/>
                  <a:pt x="772425" y="1595389"/>
                  <a:pt x="756905" y="1589420"/>
                </a:cubicBezTo>
                <a:cubicBezTo>
                  <a:pt x="733823" y="1628419"/>
                  <a:pt x="711140" y="1667419"/>
                  <a:pt x="687661" y="1707214"/>
                </a:cubicBezTo>
                <a:cubicBezTo>
                  <a:pt x="662988" y="1694082"/>
                  <a:pt x="639907" y="1681745"/>
                  <a:pt x="614836" y="1668215"/>
                </a:cubicBezTo>
                <a:cubicBezTo>
                  <a:pt x="640305" y="1624440"/>
                  <a:pt x="664978" y="1582257"/>
                  <a:pt x="689651" y="1539278"/>
                </a:cubicBezTo>
                <a:cubicBezTo>
                  <a:pt x="684875" y="1536095"/>
                  <a:pt x="680896" y="1533309"/>
                  <a:pt x="674926" y="1529329"/>
                </a:cubicBezTo>
                <a:close/>
                <a:moveTo>
                  <a:pt x="3598679" y="1527340"/>
                </a:moveTo>
                <a:cubicBezTo>
                  <a:pt x="3586741" y="1536493"/>
                  <a:pt x="3576394" y="1544452"/>
                  <a:pt x="3566047" y="1552809"/>
                </a:cubicBezTo>
                <a:cubicBezTo>
                  <a:pt x="3574006" y="1563553"/>
                  <a:pt x="3580772" y="1572308"/>
                  <a:pt x="3588731" y="1583053"/>
                </a:cubicBezTo>
                <a:cubicBezTo>
                  <a:pt x="3601067" y="1573900"/>
                  <a:pt x="3611016" y="1565941"/>
                  <a:pt x="3622159" y="1557584"/>
                </a:cubicBezTo>
                <a:cubicBezTo>
                  <a:pt x="3613404" y="1546441"/>
                  <a:pt x="3606240" y="1537288"/>
                  <a:pt x="3598679" y="1527340"/>
                </a:cubicBezTo>
                <a:close/>
                <a:moveTo>
                  <a:pt x="1238426" y="1470433"/>
                </a:moveTo>
                <a:cubicBezTo>
                  <a:pt x="1230865" y="1479187"/>
                  <a:pt x="1222906" y="1487942"/>
                  <a:pt x="1213355" y="1498289"/>
                </a:cubicBezTo>
                <a:cubicBezTo>
                  <a:pt x="1220519" y="1504258"/>
                  <a:pt x="1227682" y="1510228"/>
                  <a:pt x="1236437" y="1517391"/>
                </a:cubicBezTo>
                <a:cubicBezTo>
                  <a:pt x="1243600" y="1509432"/>
                  <a:pt x="1251559" y="1500279"/>
                  <a:pt x="1260712" y="1489932"/>
                </a:cubicBezTo>
                <a:cubicBezTo>
                  <a:pt x="1254742" y="1484361"/>
                  <a:pt x="1247579" y="1478392"/>
                  <a:pt x="1238426" y="1470433"/>
                </a:cubicBezTo>
                <a:close/>
                <a:moveTo>
                  <a:pt x="3599873" y="1447749"/>
                </a:moveTo>
                <a:cubicBezTo>
                  <a:pt x="3588731" y="1457300"/>
                  <a:pt x="3578782" y="1465657"/>
                  <a:pt x="3567639" y="1474412"/>
                </a:cubicBezTo>
                <a:cubicBezTo>
                  <a:pt x="3576394" y="1485157"/>
                  <a:pt x="3583557" y="1493912"/>
                  <a:pt x="3591914" y="1504258"/>
                </a:cubicBezTo>
                <a:cubicBezTo>
                  <a:pt x="3603057" y="1495504"/>
                  <a:pt x="3613404" y="1487146"/>
                  <a:pt x="3624546" y="1478392"/>
                </a:cubicBezTo>
                <a:cubicBezTo>
                  <a:pt x="3615791" y="1468045"/>
                  <a:pt x="3608230" y="1458494"/>
                  <a:pt x="3599873" y="1447749"/>
                </a:cubicBezTo>
                <a:close/>
                <a:moveTo>
                  <a:pt x="1199029" y="1428648"/>
                </a:moveTo>
                <a:cubicBezTo>
                  <a:pt x="1188682" y="1437402"/>
                  <a:pt x="1179132" y="1444964"/>
                  <a:pt x="1171173" y="1451331"/>
                </a:cubicBezTo>
                <a:cubicBezTo>
                  <a:pt x="1180723" y="1462076"/>
                  <a:pt x="1188285" y="1470830"/>
                  <a:pt x="1195050" y="1478392"/>
                </a:cubicBezTo>
                <a:cubicBezTo>
                  <a:pt x="1204998" y="1469239"/>
                  <a:pt x="1213753" y="1461280"/>
                  <a:pt x="1224100" y="1451729"/>
                </a:cubicBezTo>
                <a:cubicBezTo>
                  <a:pt x="1214947" y="1443372"/>
                  <a:pt x="1206590" y="1435413"/>
                  <a:pt x="1199029" y="1428648"/>
                </a:cubicBezTo>
                <a:close/>
                <a:moveTo>
                  <a:pt x="2320068" y="1391331"/>
                </a:moveTo>
                <a:cubicBezTo>
                  <a:pt x="2169068" y="1386651"/>
                  <a:pt x="2013438" y="1410939"/>
                  <a:pt x="1854058" y="1462871"/>
                </a:cubicBezTo>
                <a:cubicBezTo>
                  <a:pt x="1550421" y="1561962"/>
                  <a:pt x="1331149" y="1763723"/>
                  <a:pt x="1206192" y="2059799"/>
                </a:cubicBezTo>
                <a:cubicBezTo>
                  <a:pt x="1102725" y="2304540"/>
                  <a:pt x="1082827" y="2558433"/>
                  <a:pt x="1138541" y="2818296"/>
                </a:cubicBezTo>
                <a:cubicBezTo>
                  <a:pt x="1189876" y="3056669"/>
                  <a:pt x="1301303" y="3261614"/>
                  <a:pt x="1487544" y="3421591"/>
                </a:cubicBezTo>
                <a:cubicBezTo>
                  <a:pt x="1709999" y="3613006"/>
                  <a:pt x="1972648" y="3695382"/>
                  <a:pt x="2232510" y="3699760"/>
                </a:cubicBezTo>
                <a:cubicBezTo>
                  <a:pt x="2379753" y="3699361"/>
                  <a:pt x="2495159" y="3685035"/>
                  <a:pt x="2608177" y="3651607"/>
                </a:cubicBezTo>
                <a:cubicBezTo>
                  <a:pt x="2922957" y="3559680"/>
                  <a:pt x="3164912" y="3375827"/>
                  <a:pt x="3310164" y="3078159"/>
                </a:cubicBezTo>
                <a:cubicBezTo>
                  <a:pt x="3434325" y="2823867"/>
                  <a:pt x="3461784" y="2556046"/>
                  <a:pt x="3402091" y="2279469"/>
                </a:cubicBezTo>
                <a:cubicBezTo>
                  <a:pt x="3348765" y="2031943"/>
                  <a:pt x="3232166" y="1819436"/>
                  <a:pt x="3032394" y="1662245"/>
                </a:cubicBezTo>
                <a:cubicBezTo>
                  <a:pt x="2810536" y="1487395"/>
                  <a:pt x="2571734" y="1399131"/>
                  <a:pt x="2320068" y="1391331"/>
                </a:cubicBezTo>
                <a:close/>
                <a:moveTo>
                  <a:pt x="3350357" y="1378904"/>
                </a:moveTo>
                <a:cubicBezTo>
                  <a:pt x="3337225" y="1393628"/>
                  <a:pt x="3327276" y="1405168"/>
                  <a:pt x="3316531" y="1417107"/>
                </a:cubicBezTo>
                <a:cubicBezTo>
                  <a:pt x="3327674" y="1427454"/>
                  <a:pt x="3336429" y="1435811"/>
                  <a:pt x="3345184" y="1443770"/>
                </a:cubicBezTo>
                <a:cubicBezTo>
                  <a:pt x="3357520" y="1432229"/>
                  <a:pt x="3368663" y="1422280"/>
                  <a:pt x="3379806" y="1411138"/>
                </a:cubicBezTo>
                <a:cubicBezTo>
                  <a:pt x="3369857" y="1399995"/>
                  <a:pt x="3361102" y="1390444"/>
                  <a:pt x="3350357" y="1378904"/>
                </a:cubicBezTo>
                <a:close/>
                <a:moveTo>
                  <a:pt x="1431831" y="1376914"/>
                </a:moveTo>
                <a:cubicBezTo>
                  <a:pt x="1422280" y="1384077"/>
                  <a:pt x="1411933" y="1391240"/>
                  <a:pt x="1402383" y="1399199"/>
                </a:cubicBezTo>
                <a:cubicBezTo>
                  <a:pt x="1399995" y="1401189"/>
                  <a:pt x="1399597" y="1405566"/>
                  <a:pt x="1398403" y="1408352"/>
                </a:cubicBezTo>
                <a:cubicBezTo>
                  <a:pt x="1401985" y="1408352"/>
                  <a:pt x="1406760" y="1409148"/>
                  <a:pt x="1409546" y="1407556"/>
                </a:cubicBezTo>
                <a:cubicBezTo>
                  <a:pt x="1417903" y="1402383"/>
                  <a:pt x="1425862" y="1396413"/>
                  <a:pt x="1433025" y="1390046"/>
                </a:cubicBezTo>
                <a:cubicBezTo>
                  <a:pt x="1435413" y="1387658"/>
                  <a:pt x="1435811" y="1383281"/>
                  <a:pt x="1437402" y="1379699"/>
                </a:cubicBezTo>
                <a:cubicBezTo>
                  <a:pt x="1435811" y="1378904"/>
                  <a:pt x="1433821" y="1377710"/>
                  <a:pt x="1431831" y="1376914"/>
                </a:cubicBezTo>
                <a:close/>
                <a:moveTo>
                  <a:pt x="3303399" y="1340302"/>
                </a:moveTo>
                <a:cubicBezTo>
                  <a:pt x="3292257" y="1353435"/>
                  <a:pt x="3282308" y="1364975"/>
                  <a:pt x="3271961" y="1377312"/>
                </a:cubicBezTo>
                <a:cubicBezTo>
                  <a:pt x="3282706" y="1386863"/>
                  <a:pt x="3292654" y="1395220"/>
                  <a:pt x="3303001" y="1404373"/>
                </a:cubicBezTo>
                <a:cubicBezTo>
                  <a:pt x="3314144" y="1391638"/>
                  <a:pt x="3324491" y="1380495"/>
                  <a:pt x="3335633" y="1368557"/>
                </a:cubicBezTo>
                <a:cubicBezTo>
                  <a:pt x="3324093" y="1358608"/>
                  <a:pt x="3314144" y="1349455"/>
                  <a:pt x="3303399" y="1340302"/>
                </a:cubicBezTo>
                <a:close/>
                <a:moveTo>
                  <a:pt x="1285385" y="1337517"/>
                </a:moveTo>
                <a:cubicBezTo>
                  <a:pt x="1274640" y="1346272"/>
                  <a:pt x="1265487" y="1354231"/>
                  <a:pt x="1255538" y="1362986"/>
                </a:cubicBezTo>
                <a:cubicBezTo>
                  <a:pt x="1263099" y="1371740"/>
                  <a:pt x="1269467" y="1379301"/>
                  <a:pt x="1277426" y="1388454"/>
                </a:cubicBezTo>
                <a:cubicBezTo>
                  <a:pt x="1288170" y="1378904"/>
                  <a:pt x="1297323" y="1370945"/>
                  <a:pt x="1306476" y="1362588"/>
                </a:cubicBezTo>
                <a:cubicBezTo>
                  <a:pt x="1298517" y="1353435"/>
                  <a:pt x="1292548" y="1345874"/>
                  <a:pt x="1285385" y="1337517"/>
                </a:cubicBezTo>
                <a:close/>
                <a:moveTo>
                  <a:pt x="1111082" y="1327966"/>
                </a:moveTo>
                <a:cubicBezTo>
                  <a:pt x="1099541" y="1338312"/>
                  <a:pt x="1089990" y="1347465"/>
                  <a:pt x="1082031" y="1355027"/>
                </a:cubicBezTo>
                <a:cubicBezTo>
                  <a:pt x="1090388" y="1364975"/>
                  <a:pt x="1097551" y="1373332"/>
                  <a:pt x="1106306" y="1384077"/>
                </a:cubicBezTo>
                <a:cubicBezTo>
                  <a:pt x="1116255" y="1372934"/>
                  <a:pt x="1124612" y="1362986"/>
                  <a:pt x="1134163" y="1352241"/>
                </a:cubicBezTo>
                <a:cubicBezTo>
                  <a:pt x="1127000" y="1344680"/>
                  <a:pt x="1119041" y="1336323"/>
                  <a:pt x="1111082" y="1327966"/>
                </a:cubicBezTo>
                <a:close/>
                <a:moveTo>
                  <a:pt x="3398908" y="1327568"/>
                </a:moveTo>
                <a:cubicBezTo>
                  <a:pt x="3386571" y="1341098"/>
                  <a:pt x="3376224" y="1352241"/>
                  <a:pt x="3364684" y="1364577"/>
                </a:cubicBezTo>
                <a:cubicBezTo>
                  <a:pt x="3375826" y="1375322"/>
                  <a:pt x="3385775" y="1384475"/>
                  <a:pt x="3393734" y="1392036"/>
                </a:cubicBezTo>
                <a:cubicBezTo>
                  <a:pt x="3406071" y="1380097"/>
                  <a:pt x="3416815" y="1369751"/>
                  <a:pt x="3426764" y="1360200"/>
                </a:cubicBezTo>
                <a:cubicBezTo>
                  <a:pt x="3418009" y="1349853"/>
                  <a:pt x="3408856" y="1339506"/>
                  <a:pt x="3398908" y="1327568"/>
                </a:cubicBezTo>
                <a:close/>
                <a:moveTo>
                  <a:pt x="3256043" y="1300905"/>
                </a:moveTo>
                <a:cubicBezTo>
                  <a:pt x="3244900" y="1314833"/>
                  <a:pt x="3235747" y="1326374"/>
                  <a:pt x="3225798" y="1338710"/>
                </a:cubicBezTo>
                <a:cubicBezTo>
                  <a:pt x="3236941" y="1347863"/>
                  <a:pt x="3246890" y="1355822"/>
                  <a:pt x="3258032" y="1364975"/>
                </a:cubicBezTo>
                <a:cubicBezTo>
                  <a:pt x="3269175" y="1351445"/>
                  <a:pt x="3278726" y="1339904"/>
                  <a:pt x="3289471" y="1327170"/>
                </a:cubicBezTo>
                <a:cubicBezTo>
                  <a:pt x="3277532" y="1318017"/>
                  <a:pt x="3267185" y="1309660"/>
                  <a:pt x="3256043" y="1300905"/>
                </a:cubicBezTo>
                <a:close/>
                <a:moveTo>
                  <a:pt x="1247181" y="1289762"/>
                </a:moveTo>
                <a:cubicBezTo>
                  <a:pt x="1235641" y="1299711"/>
                  <a:pt x="1226090" y="1308068"/>
                  <a:pt x="1215743" y="1316823"/>
                </a:cubicBezTo>
                <a:cubicBezTo>
                  <a:pt x="1224498" y="1326772"/>
                  <a:pt x="1231661" y="1335129"/>
                  <a:pt x="1240416" y="1345078"/>
                </a:cubicBezTo>
                <a:cubicBezTo>
                  <a:pt x="1251559" y="1335527"/>
                  <a:pt x="1260712" y="1327568"/>
                  <a:pt x="1271059" y="1319211"/>
                </a:cubicBezTo>
                <a:cubicBezTo>
                  <a:pt x="1262702" y="1308864"/>
                  <a:pt x="1255538" y="1300109"/>
                  <a:pt x="1247181" y="1289762"/>
                </a:cubicBezTo>
                <a:close/>
                <a:moveTo>
                  <a:pt x="1533309" y="1288171"/>
                </a:moveTo>
                <a:cubicBezTo>
                  <a:pt x="1524952" y="1293344"/>
                  <a:pt x="1518187" y="1297323"/>
                  <a:pt x="1509432" y="1302497"/>
                </a:cubicBezTo>
                <a:cubicBezTo>
                  <a:pt x="1516197" y="1313639"/>
                  <a:pt x="1522166" y="1323190"/>
                  <a:pt x="1528533" y="1333537"/>
                </a:cubicBezTo>
                <a:cubicBezTo>
                  <a:pt x="1536890" y="1327966"/>
                  <a:pt x="1543656" y="1323588"/>
                  <a:pt x="1551615" y="1318813"/>
                </a:cubicBezTo>
                <a:cubicBezTo>
                  <a:pt x="1544849" y="1307670"/>
                  <a:pt x="1539278" y="1298119"/>
                  <a:pt x="1533309" y="1288171"/>
                </a:cubicBezTo>
                <a:close/>
                <a:moveTo>
                  <a:pt x="3349960" y="1285783"/>
                </a:moveTo>
                <a:cubicBezTo>
                  <a:pt x="3338817" y="1298517"/>
                  <a:pt x="3328868" y="1310456"/>
                  <a:pt x="3318123" y="1323190"/>
                </a:cubicBezTo>
                <a:cubicBezTo>
                  <a:pt x="3329664" y="1333139"/>
                  <a:pt x="3340011" y="1341894"/>
                  <a:pt x="3350755" y="1351047"/>
                </a:cubicBezTo>
                <a:cubicBezTo>
                  <a:pt x="3362296" y="1338312"/>
                  <a:pt x="3372245" y="1327170"/>
                  <a:pt x="3382990" y="1315231"/>
                </a:cubicBezTo>
                <a:cubicBezTo>
                  <a:pt x="3371449" y="1305283"/>
                  <a:pt x="3361500" y="1296130"/>
                  <a:pt x="3349960" y="1285783"/>
                </a:cubicBezTo>
                <a:close/>
                <a:moveTo>
                  <a:pt x="1071685" y="1285783"/>
                </a:moveTo>
                <a:cubicBezTo>
                  <a:pt x="1060542" y="1297323"/>
                  <a:pt x="1050991" y="1306874"/>
                  <a:pt x="1042634" y="1315231"/>
                </a:cubicBezTo>
                <a:cubicBezTo>
                  <a:pt x="1049797" y="1322792"/>
                  <a:pt x="1057358" y="1330751"/>
                  <a:pt x="1064521" y="1338710"/>
                </a:cubicBezTo>
                <a:cubicBezTo>
                  <a:pt x="1074072" y="1329557"/>
                  <a:pt x="1083623" y="1320803"/>
                  <a:pt x="1094766" y="1310058"/>
                </a:cubicBezTo>
                <a:cubicBezTo>
                  <a:pt x="1086011" y="1300507"/>
                  <a:pt x="1078848" y="1293344"/>
                  <a:pt x="1071685" y="1285783"/>
                </a:cubicBezTo>
                <a:close/>
                <a:moveTo>
                  <a:pt x="1352639" y="1282599"/>
                </a:moveTo>
                <a:cubicBezTo>
                  <a:pt x="1339506" y="1292548"/>
                  <a:pt x="1330751" y="1299313"/>
                  <a:pt x="1320007" y="1307272"/>
                </a:cubicBezTo>
                <a:cubicBezTo>
                  <a:pt x="1339904" y="1332741"/>
                  <a:pt x="1358608" y="1357016"/>
                  <a:pt x="1378108" y="1382485"/>
                </a:cubicBezTo>
                <a:cubicBezTo>
                  <a:pt x="1392036" y="1372536"/>
                  <a:pt x="1403974" y="1363383"/>
                  <a:pt x="1421086" y="1350649"/>
                </a:cubicBezTo>
                <a:cubicBezTo>
                  <a:pt x="1396413" y="1326374"/>
                  <a:pt x="1374526" y="1304487"/>
                  <a:pt x="1352639" y="1282599"/>
                </a:cubicBezTo>
                <a:close/>
                <a:moveTo>
                  <a:pt x="3446264" y="1276630"/>
                </a:moveTo>
                <a:cubicBezTo>
                  <a:pt x="3434325" y="1289364"/>
                  <a:pt x="3424376" y="1300109"/>
                  <a:pt x="3414428" y="1310854"/>
                </a:cubicBezTo>
                <a:cubicBezTo>
                  <a:pt x="3424774" y="1322394"/>
                  <a:pt x="3434325" y="1332741"/>
                  <a:pt x="3442284" y="1341496"/>
                </a:cubicBezTo>
                <a:cubicBezTo>
                  <a:pt x="3455815" y="1329557"/>
                  <a:pt x="3466957" y="1319609"/>
                  <a:pt x="3479692" y="1308466"/>
                </a:cubicBezTo>
                <a:cubicBezTo>
                  <a:pt x="3468151" y="1297721"/>
                  <a:pt x="3457407" y="1287375"/>
                  <a:pt x="3446264" y="1276630"/>
                </a:cubicBezTo>
                <a:close/>
                <a:moveTo>
                  <a:pt x="1473616" y="1273446"/>
                </a:moveTo>
                <a:cubicBezTo>
                  <a:pt x="1464463" y="1279416"/>
                  <a:pt x="1457300" y="1284191"/>
                  <a:pt x="1449341" y="1289364"/>
                </a:cubicBezTo>
                <a:cubicBezTo>
                  <a:pt x="1456902" y="1300109"/>
                  <a:pt x="1462871" y="1309262"/>
                  <a:pt x="1469637" y="1319211"/>
                </a:cubicBezTo>
                <a:cubicBezTo>
                  <a:pt x="1478789" y="1313242"/>
                  <a:pt x="1485555" y="1308864"/>
                  <a:pt x="1493116" y="1303691"/>
                </a:cubicBezTo>
                <a:cubicBezTo>
                  <a:pt x="1486351" y="1293344"/>
                  <a:pt x="1480779" y="1284191"/>
                  <a:pt x="1473616" y="1273446"/>
                </a:cubicBezTo>
                <a:close/>
                <a:moveTo>
                  <a:pt x="907579" y="1265239"/>
                </a:moveTo>
                <a:cubicBezTo>
                  <a:pt x="892507" y="1263597"/>
                  <a:pt x="876091" y="1273248"/>
                  <a:pt x="843260" y="1292548"/>
                </a:cubicBezTo>
                <a:cubicBezTo>
                  <a:pt x="842066" y="1292946"/>
                  <a:pt x="840872" y="1294140"/>
                  <a:pt x="840077" y="1294936"/>
                </a:cubicBezTo>
                <a:cubicBezTo>
                  <a:pt x="840872" y="1303293"/>
                  <a:pt x="839679" y="1310854"/>
                  <a:pt x="835301" y="1316425"/>
                </a:cubicBezTo>
                <a:cubicBezTo>
                  <a:pt x="810628" y="1347465"/>
                  <a:pt x="785557" y="1378506"/>
                  <a:pt x="760884" y="1409546"/>
                </a:cubicBezTo>
                <a:cubicBezTo>
                  <a:pt x="759690" y="1411138"/>
                  <a:pt x="759292" y="1413127"/>
                  <a:pt x="758098" y="1416311"/>
                </a:cubicBezTo>
                <a:cubicBezTo>
                  <a:pt x="762874" y="1419097"/>
                  <a:pt x="767649" y="1421882"/>
                  <a:pt x="771629" y="1424270"/>
                </a:cubicBezTo>
                <a:cubicBezTo>
                  <a:pt x="803067" y="1385669"/>
                  <a:pt x="832913" y="1349057"/>
                  <a:pt x="863954" y="1311252"/>
                </a:cubicBezTo>
                <a:cubicBezTo>
                  <a:pt x="885841" y="1330751"/>
                  <a:pt x="906137" y="1348261"/>
                  <a:pt x="926034" y="1365771"/>
                </a:cubicBezTo>
                <a:cubicBezTo>
                  <a:pt x="896586" y="1402383"/>
                  <a:pt x="868729" y="1437005"/>
                  <a:pt x="840475" y="1472024"/>
                </a:cubicBezTo>
                <a:cubicBezTo>
                  <a:pt x="842066" y="1474412"/>
                  <a:pt x="843658" y="1476800"/>
                  <a:pt x="845250" y="1479187"/>
                </a:cubicBezTo>
                <a:cubicBezTo>
                  <a:pt x="850821" y="1476402"/>
                  <a:pt x="858382" y="1475208"/>
                  <a:pt x="861964" y="1470830"/>
                </a:cubicBezTo>
                <a:cubicBezTo>
                  <a:pt x="889025" y="1438198"/>
                  <a:pt x="915289" y="1405168"/>
                  <a:pt x="942748" y="1371342"/>
                </a:cubicBezTo>
                <a:cubicBezTo>
                  <a:pt x="965431" y="1391240"/>
                  <a:pt x="985727" y="1409546"/>
                  <a:pt x="1006420" y="1427852"/>
                </a:cubicBezTo>
                <a:cubicBezTo>
                  <a:pt x="978962" y="1461678"/>
                  <a:pt x="953493" y="1493514"/>
                  <a:pt x="927626" y="1525350"/>
                </a:cubicBezTo>
                <a:cubicBezTo>
                  <a:pt x="921657" y="1532115"/>
                  <a:pt x="915687" y="1539278"/>
                  <a:pt x="930014" y="1543656"/>
                </a:cubicBezTo>
                <a:cubicBezTo>
                  <a:pt x="960258" y="1507044"/>
                  <a:pt x="990502" y="1470433"/>
                  <a:pt x="1021543" y="1433025"/>
                </a:cubicBezTo>
                <a:cubicBezTo>
                  <a:pt x="1044624" y="1453719"/>
                  <a:pt x="1064919" y="1472024"/>
                  <a:pt x="1086409" y="1491126"/>
                </a:cubicBezTo>
                <a:cubicBezTo>
                  <a:pt x="1081235" y="1497493"/>
                  <a:pt x="1076858" y="1502269"/>
                  <a:pt x="1072879" y="1507442"/>
                </a:cubicBezTo>
                <a:cubicBezTo>
                  <a:pt x="1049399" y="1536493"/>
                  <a:pt x="1025920" y="1565145"/>
                  <a:pt x="1002839" y="1594196"/>
                </a:cubicBezTo>
                <a:cubicBezTo>
                  <a:pt x="999655" y="1598175"/>
                  <a:pt x="999257" y="1604144"/>
                  <a:pt x="997666" y="1609318"/>
                </a:cubicBezTo>
                <a:cubicBezTo>
                  <a:pt x="999655" y="1610114"/>
                  <a:pt x="1001247" y="1610512"/>
                  <a:pt x="1003237" y="1611308"/>
                </a:cubicBezTo>
                <a:cubicBezTo>
                  <a:pt x="1034675" y="1572706"/>
                  <a:pt x="1066511" y="1534105"/>
                  <a:pt x="1099143" y="1494708"/>
                </a:cubicBezTo>
                <a:cubicBezTo>
                  <a:pt x="1122622" y="1515799"/>
                  <a:pt x="1143714" y="1534503"/>
                  <a:pt x="1165999" y="1554798"/>
                </a:cubicBezTo>
                <a:cubicBezTo>
                  <a:pt x="1152469" y="1570716"/>
                  <a:pt x="1140928" y="1583849"/>
                  <a:pt x="1129388" y="1597777"/>
                </a:cubicBezTo>
                <a:cubicBezTo>
                  <a:pt x="1118245" y="1610910"/>
                  <a:pt x="1107102" y="1623644"/>
                  <a:pt x="1097153" y="1637970"/>
                </a:cubicBezTo>
                <a:cubicBezTo>
                  <a:pt x="1088001" y="1651103"/>
                  <a:pt x="1073276" y="1661847"/>
                  <a:pt x="1075266" y="1681347"/>
                </a:cubicBezTo>
                <a:cubicBezTo>
                  <a:pt x="1108694" y="1640358"/>
                  <a:pt x="1142520" y="1598971"/>
                  <a:pt x="1178336" y="1557982"/>
                </a:cubicBezTo>
                <a:cubicBezTo>
                  <a:pt x="1200223" y="1577482"/>
                  <a:pt x="1219723" y="1594991"/>
                  <a:pt x="1240416" y="1613695"/>
                </a:cubicBezTo>
                <a:cubicBezTo>
                  <a:pt x="1248773" y="1604940"/>
                  <a:pt x="1255538" y="1597379"/>
                  <a:pt x="1263099" y="1589022"/>
                </a:cubicBezTo>
                <a:cubicBezTo>
                  <a:pt x="1255936" y="1582655"/>
                  <a:pt x="1250365" y="1577880"/>
                  <a:pt x="1245192" y="1572706"/>
                </a:cubicBezTo>
                <a:cubicBezTo>
                  <a:pt x="1151275" y="1483565"/>
                  <a:pt x="1057358" y="1394822"/>
                  <a:pt x="963840" y="1305680"/>
                </a:cubicBezTo>
                <a:cubicBezTo>
                  <a:pt x="936381" y="1279814"/>
                  <a:pt x="922652" y="1266880"/>
                  <a:pt x="907579" y="1265239"/>
                </a:cubicBezTo>
                <a:close/>
                <a:moveTo>
                  <a:pt x="3207493" y="1263100"/>
                </a:moveTo>
                <a:cubicBezTo>
                  <a:pt x="3197146" y="1277426"/>
                  <a:pt x="3187993" y="1290160"/>
                  <a:pt x="3178840" y="1302497"/>
                </a:cubicBezTo>
                <a:cubicBezTo>
                  <a:pt x="3191177" y="1312048"/>
                  <a:pt x="3200728" y="1319211"/>
                  <a:pt x="3211472" y="1327170"/>
                </a:cubicBezTo>
                <a:cubicBezTo>
                  <a:pt x="3221421" y="1314037"/>
                  <a:pt x="3230972" y="1302099"/>
                  <a:pt x="3241318" y="1288568"/>
                </a:cubicBezTo>
                <a:cubicBezTo>
                  <a:pt x="3229778" y="1279813"/>
                  <a:pt x="3219431" y="1271854"/>
                  <a:pt x="3207493" y="1263100"/>
                </a:cubicBezTo>
                <a:close/>
                <a:moveTo>
                  <a:pt x="1414719" y="1254345"/>
                </a:moveTo>
                <a:cubicBezTo>
                  <a:pt x="1405566" y="1260712"/>
                  <a:pt x="1398403" y="1265487"/>
                  <a:pt x="1389648" y="1271457"/>
                </a:cubicBezTo>
                <a:cubicBezTo>
                  <a:pt x="1397607" y="1281803"/>
                  <a:pt x="1404372" y="1291354"/>
                  <a:pt x="1411138" y="1300905"/>
                </a:cubicBezTo>
                <a:cubicBezTo>
                  <a:pt x="1419893" y="1294538"/>
                  <a:pt x="1427056" y="1289762"/>
                  <a:pt x="1434617" y="1284589"/>
                </a:cubicBezTo>
                <a:cubicBezTo>
                  <a:pt x="1427852" y="1273844"/>
                  <a:pt x="1421484" y="1264691"/>
                  <a:pt x="1414719" y="1254345"/>
                </a:cubicBezTo>
                <a:close/>
                <a:moveTo>
                  <a:pt x="1269467" y="1247977"/>
                </a:moveTo>
                <a:cubicBezTo>
                  <a:pt x="1268671" y="1249171"/>
                  <a:pt x="1267875" y="1250763"/>
                  <a:pt x="1267079" y="1251957"/>
                </a:cubicBezTo>
                <a:cubicBezTo>
                  <a:pt x="1278620" y="1266681"/>
                  <a:pt x="1289762" y="1281007"/>
                  <a:pt x="1302497" y="1297323"/>
                </a:cubicBezTo>
                <a:cubicBezTo>
                  <a:pt x="1312843" y="1289762"/>
                  <a:pt x="1320803" y="1283395"/>
                  <a:pt x="1331945" y="1274640"/>
                </a:cubicBezTo>
                <a:cubicBezTo>
                  <a:pt x="1308864" y="1264691"/>
                  <a:pt x="1288966" y="1256334"/>
                  <a:pt x="1269467" y="1247977"/>
                </a:cubicBezTo>
                <a:close/>
                <a:moveTo>
                  <a:pt x="3300216" y="1244794"/>
                </a:moveTo>
                <a:cubicBezTo>
                  <a:pt x="3289471" y="1258722"/>
                  <a:pt x="3280318" y="1270263"/>
                  <a:pt x="3269971" y="1283395"/>
                </a:cubicBezTo>
                <a:cubicBezTo>
                  <a:pt x="3281512" y="1292946"/>
                  <a:pt x="3292257" y="1301303"/>
                  <a:pt x="3303399" y="1310456"/>
                </a:cubicBezTo>
                <a:cubicBezTo>
                  <a:pt x="3314144" y="1297721"/>
                  <a:pt x="3323695" y="1286181"/>
                  <a:pt x="3334439" y="1273446"/>
                </a:cubicBezTo>
                <a:cubicBezTo>
                  <a:pt x="3323297" y="1263895"/>
                  <a:pt x="3312950" y="1255141"/>
                  <a:pt x="3300216" y="1244794"/>
                </a:cubicBezTo>
                <a:close/>
                <a:moveTo>
                  <a:pt x="3396122" y="1232457"/>
                </a:moveTo>
                <a:cubicBezTo>
                  <a:pt x="3384979" y="1245192"/>
                  <a:pt x="3375826" y="1256334"/>
                  <a:pt x="3364286" y="1269467"/>
                </a:cubicBezTo>
                <a:cubicBezTo>
                  <a:pt x="3376622" y="1280211"/>
                  <a:pt x="3387367" y="1289364"/>
                  <a:pt x="3398509" y="1299313"/>
                </a:cubicBezTo>
                <a:cubicBezTo>
                  <a:pt x="3410846" y="1285385"/>
                  <a:pt x="3420397" y="1274640"/>
                  <a:pt x="3431142" y="1262702"/>
                </a:cubicBezTo>
                <a:cubicBezTo>
                  <a:pt x="3418805" y="1251957"/>
                  <a:pt x="3407663" y="1242406"/>
                  <a:pt x="3396122" y="1232457"/>
                </a:cubicBezTo>
                <a:close/>
                <a:moveTo>
                  <a:pt x="3494814" y="1224100"/>
                </a:moveTo>
                <a:cubicBezTo>
                  <a:pt x="3482477" y="1237631"/>
                  <a:pt x="3472131" y="1248375"/>
                  <a:pt x="3460988" y="1260712"/>
                </a:cubicBezTo>
                <a:cubicBezTo>
                  <a:pt x="3472927" y="1271854"/>
                  <a:pt x="3483671" y="1282201"/>
                  <a:pt x="3493620" y="1291354"/>
                </a:cubicBezTo>
                <a:cubicBezTo>
                  <a:pt x="3506355" y="1279813"/>
                  <a:pt x="3517497" y="1269865"/>
                  <a:pt x="3528242" y="1259916"/>
                </a:cubicBezTo>
                <a:cubicBezTo>
                  <a:pt x="3516701" y="1247579"/>
                  <a:pt x="3506752" y="1236835"/>
                  <a:pt x="3494814" y="1224100"/>
                </a:cubicBezTo>
                <a:close/>
                <a:moveTo>
                  <a:pt x="1707612" y="1223304"/>
                </a:moveTo>
                <a:cubicBezTo>
                  <a:pt x="1695673" y="1228876"/>
                  <a:pt x="1685724" y="1233253"/>
                  <a:pt x="1674582" y="1238427"/>
                </a:cubicBezTo>
                <a:cubicBezTo>
                  <a:pt x="1680153" y="1250763"/>
                  <a:pt x="1685326" y="1261508"/>
                  <a:pt x="1690500" y="1273048"/>
                </a:cubicBezTo>
                <a:cubicBezTo>
                  <a:pt x="1702040" y="1267875"/>
                  <a:pt x="1711989" y="1263498"/>
                  <a:pt x="1722734" y="1258722"/>
                </a:cubicBezTo>
                <a:cubicBezTo>
                  <a:pt x="1717561" y="1245988"/>
                  <a:pt x="1713183" y="1236039"/>
                  <a:pt x="1707612" y="1223304"/>
                </a:cubicBezTo>
                <a:close/>
                <a:moveTo>
                  <a:pt x="1747009" y="1207386"/>
                </a:moveTo>
                <a:cubicBezTo>
                  <a:pt x="1735070" y="1212162"/>
                  <a:pt x="1725122" y="1216539"/>
                  <a:pt x="1713979" y="1221315"/>
                </a:cubicBezTo>
                <a:cubicBezTo>
                  <a:pt x="1718754" y="1233651"/>
                  <a:pt x="1723132" y="1244396"/>
                  <a:pt x="1728703" y="1257130"/>
                </a:cubicBezTo>
                <a:cubicBezTo>
                  <a:pt x="1740642" y="1251957"/>
                  <a:pt x="1750193" y="1247977"/>
                  <a:pt x="1761335" y="1243202"/>
                </a:cubicBezTo>
                <a:cubicBezTo>
                  <a:pt x="1756560" y="1230865"/>
                  <a:pt x="1751784" y="1219723"/>
                  <a:pt x="1747009" y="1207386"/>
                </a:cubicBezTo>
                <a:close/>
                <a:moveTo>
                  <a:pt x="3249278" y="1206590"/>
                </a:moveTo>
                <a:cubicBezTo>
                  <a:pt x="3239329" y="1220121"/>
                  <a:pt x="3230972" y="1231661"/>
                  <a:pt x="3220625" y="1245590"/>
                </a:cubicBezTo>
                <a:cubicBezTo>
                  <a:pt x="3232564" y="1254345"/>
                  <a:pt x="3243308" y="1262702"/>
                  <a:pt x="3254849" y="1271457"/>
                </a:cubicBezTo>
                <a:cubicBezTo>
                  <a:pt x="3265196" y="1257926"/>
                  <a:pt x="3274349" y="1245988"/>
                  <a:pt x="3285093" y="1233253"/>
                </a:cubicBezTo>
                <a:cubicBezTo>
                  <a:pt x="3272757" y="1224100"/>
                  <a:pt x="3261216" y="1215743"/>
                  <a:pt x="3249278" y="1206590"/>
                </a:cubicBezTo>
                <a:close/>
                <a:moveTo>
                  <a:pt x="1507840" y="1197438"/>
                </a:moveTo>
                <a:cubicBezTo>
                  <a:pt x="1498687" y="1202611"/>
                  <a:pt x="1491524" y="1206590"/>
                  <a:pt x="1481973" y="1212162"/>
                </a:cubicBezTo>
                <a:cubicBezTo>
                  <a:pt x="1488738" y="1223702"/>
                  <a:pt x="1494310" y="1232855"/>
                  <a:pt x="1500677" y="1243600"/>
                </a:cubicBezTo>
                <a:cubicBezTo>
                  <a:pt x="1510228" y="1238029"/>
                  <a:pt x="1517789" y="1233253"/>
                  <a:pt x="1525748" y="1228478"/>
                </a:cubicBezTo>
                <a:cubicBezTo>
                  <a:pt x="1519380" y="1216937"/>
                  <a:pt x="1513809" y="1207386"/>
                  <a:pt x="1507840" y="1197438"/>
                </a:cubicBezTo>
                <a:close/>
                <a:moveTo>
                  <a:pt x="1423872" y="1194254"/>
                </a:moveTo>
                <a:cubicBezTo>
                  <a:pt x="1414321" y="1200223"/>
                  <a:pt x="1407556" y="1204601"/>
                  <a:pt x="1398005" y="1210570"/>
                </a:cubicBezTo>
                <a:cubicBezTo>
                  <a:pt x="1405566" y="1221713"/>
                  <a:pt x="1411933" y="1230865"/>
                  <a:pt x="1418699" y="1240814"/>
                </a:cubicBezTo>
                <a:cubicBezTo>
                  <a:pt x="1428250" y="1234447"/>
                  <a:pt x="1435811" y="1229672"/>
                  <a:pt x="1443770" y="1224100"/>
                </a:cubicBezTo>
                <a:cubicBezTo>
                  <a:pt x="1436209" y="1212958"/>
                  <a:pt x="1430239" y="1204203"/>
                  <a:pt x="1423872" y="1194254"/>
                </a:cubicBezTo>
                <a:close/>
                <a:moveTo>
                  <a:pt x="1786804" y="1192264"/>
                </a:moveTo>
                <a:cubicBezTo>
                  <a:pt x="1774468" y="1197438"/>
                  <a:pt x="1764121" y="1201417"/>
                  <a:pt x="1753376" y="1205795"/>
                </a:cubicBezTo>
                <a:cubicBezTo>
                  <a:pt x="1758152" y="1218131"/>
                  <a:pt x="1762131" y="1228876"/>
                  <a:pt x="1767305" y="1241212"/>
                </a:cubicBezTo>
                <a:cubicBezTo>
                  <a:pt x="1778447" y="1236835"/>
                  <a:pt x="1788794" y="1232855"/>
                  <a:pt x="1799937" y="1228478"/>
                </a:cubicBezTo>
                <a:cubicBezTo>
                  <a:pt x="1795161" y="1215743"/>
                  <a:pt x="1791182" y="1204601"/>
                  <a:pt x="1786804" y="1192264"/>
                </a:cubicBezTo>
                <a:close/>
                <a:moveTo>
                  <a:pt x="1619664" y="1191070"/>
                </a:moveTo>
                <a:cubicBezTo>
                  <a:pt x="1602155" y="1200223"/>
                  <a:pt x="1585839" y="1208580"/>
                  <a:pt x="1568727" y="1217335"/>
                </a:cubicBezTo>
                <a:cubicBezTo>
                  <a:pt x="1586236" y="1250763"/>
                  <a:pt x="1602950" y="1282201"/>
                  <a:pt x="1620858" y="1316027"/>
                </a:cubicBezTo>
                <a:cubicBezTo>
                  <a:pt x="1637572" y="1306874"/>
                  <a:pt x="1652296" y="1299313"/>
                  <a:pt x="1667817" y="1290956"/>
                </a:cubicBezTo>
                <a:cubicBezTo>
                  <a:pt x="1651103" y="1256732"/>
                  <a:pt x="1635980" y="1224498"/>
                  <a:pt x="1619664" y="1191070"/>
                </a:cubicBezTo>
                <a:close/>
                <a:moveTo>
                  <a:pt x="3344388" y="1189478"/>
                </a:moveTo>
                <a:cubicBezTo>
                  <a:pt x="3333643" y="1203009"/>
                  <a:pt x="3324491" y="1214549"/>
                  <a:pt x="3314144" y="1227682"/>
                </a:cubicBezTo>
                <a:cubicBezTo>
                  <a:pt x="3326082" y="1237233"/>
                  <a:pt x="3337225" y="1246386"/>
                  <a:pt x="3349164" y="1255936"/>
                </a:cubicBezTo>
                <a:cubicBezTo>
                  <a:pt x="3359908" y="1243202"/>
                  <a:pt x="3369459" y="1231661"/>
                  <a:pt x="3380602" y="1218529"/>
                </a:cubicBezTo>
                <a:cubicBezTo>
                  <a:pt x="3367469" y="1208182"/>
                  <a:pt x="3356327" y="1199427"/>
                  <a:pt x="3344388" y="1189478"/>
                </a:cubicBezTo>
                <a:close/>
                <a:moveTo>
                  <a:pt x="2835010" y="1183509"/>
                </a:moveTo>
                <a:cubicBezTo>
                  <a:pt x="2829040" y="1197835"/>
                  <a:pt x="2823469" y="1211366"/>
                  <a:pt x="2817500" y="1225692"/>
                </a:cubicBezTo>
                <a:cubicBezTo>
                  <a:pt x="2838989" y="1234845"/>
                  <a:pt x="2857693" y="1243202"/>
                  <a:pt x="2877591" y="1251957"/>
                </a:cubicBezTo>
                <a:cubicBezTo>
                  <a:pt x="2884356" y="1237631"/>
                  <a:pt x="2890325" y="1225294"/>
                  <a:pt x="2896692" y="1211366"/>
                </a:cubicBezTo>
                <a:cubicBezTo>
                  <a:pt x="2875601" y="1201815"/>
                  <a:pt x="2856499" y="1193060"/>
                  <a:pt x="2835010" y="1183509"/>
                </a:cubicBezTo>
                <a:close/>
                <a:moveTo>
                  <a:pt x="1826997" y="1179132"/>
                </a:moveTo>
                <a:cubicBezTo>
                  <a:pt x="1815059" y="1183509"/>
                  <a:pt x="1804314" y="1187091"/>
                  <a:pt x="1792774" y="1191070"/>
                </a:cubicBezTo>
                <a:cubicBezTo>
                  <a:pt x="1797151" y="1203805"/>
                  <a:pt x="1801528" y="1214947"/>
                  <a:pt x="1806304" y="1226886"/>
                </a:cubicBezTo>
                <a:cubicBezTo>
                  <a:pt x="1818242" y="1222508"/>
                  <a:pt x="1828191" y="1219325"/>
                  <a:pt x="1838936" y="1215345"/>
                </a:cubicBezTo>
                <a:cubicBezTo>
                  <a:pt x="1834956" y="1202611"/>
                  <a:pt x="1830977" y="1191468"/>
                  <a:pt x="1826997" y="1179132"/>
                </a:cubicBezTo>
                <a:close/>
                <a:moveTo>
                  <a:pt x="3442284" y="1178336"/>
                </a:moveTo>
                <a:cubicBezTo>
                  <a:pt x="3430744" y="1191468"/>
                  <a:pt x="3421193" y="1203009"/>
                  <a:pt x="3410448" y="1215345"/>
                </a:cubicBezTo>
                <a:cubicBezTo>
                  <a:pt x="3422785" y="1226090"/>
                  <a:pt x="3433927" y="1235641"/>
                  <a:pt x="3445468" y="1246386"/>
                </a:cubicBezTo>
                <a:cubicBezTo>
                  <a:pt x="3457008" y="1234049"/>
                  <a:pt x="3466957" y="1222906"/>
                  <a:pt x="3478100" y="1210570"/>
                </a:cubicBezTo>
                <a:cubicBezTo>
                  <a:pt x="3466161" y="1199825"/>
                  <a:pt x="3455019" y="1189876"/>
                  <a:pt x="3442284" y="1178336"/>
                </a:cubicBezTo>
                <a:close/>
                <a:moveTo>
                  <a:pt x="1362587" y="1176346"/>
                </a:moveTo>
                <a:cubicBezTo>
                  <a:pt x="1353037" y="1183111"/>
                  <a:pt x="1345476" y="1188683"/>
                  <a:pt x="1336721" y="1194652"/>
                </a:cubicBezTo>
                <a:cubicBezTo>
                  <a:pt x="1344282" y="1205397"/>
                  <a:pt x="1350649" y="1214151"/>
                  <a:pt x="1357414" y="1224100"/>
                </a:cubicBezTo>
                <a:cubicBezTo>
                  <a:pt x="1366567" y="1217733"/>
                  <a:pt x="1374128" y="1212560"/>
                  <a:pt x="1382883" y="1206590"/>
                </a:cubicBezTo>
                <a:cubicBezTo>
                  <a:pt x="1376118" y="1196642"/>
                  <a:pt x="1370149" y="1187489"/>
                  <a:pt x="1362587" y="1176346"/>
                </a:cubicBezTo>
                <a:close/>
                <a:moveTo>
                  <a:pt x="3542568" y="1173162"/>
                </a:moveTo>
                <a:cubicBezTo>
                  <a:pt x="3531028" y="1185897"/>
                  <a:pt x="3521079" y="1196244"/>
                  <a:pt x="3509538" y="1208978"/>
                </a:cubicBezTo>
                <a:cubicBezTo>
                  <a:pt x="3521875" y="1220917"/>
                  <a:pt x="3533415" y="1231263"/>
                  <a:pt x="3541772" y="1239222"/>
                </a:cubicBezTo>
                <a:cubicBezTo>
                  <a:pt x="3555303" y="1228080"/>
                  <a:pt x="3567241" y="1218529"/>
                  <a:pt x="3579976" y="1208182"/>
                </a:cubicBezTo>
                <a:cubicBezTo>
                  <a:pt x="3566445" y="1195448"/>
                  <a:pt x="3554905" y="1184703"/>
                  <a:pt x="3542568" y="1173162"/>
                </a:cubicBezTo>
                <a:close/>
                <a:moveTo>
                  <a:pt x="1685724" y="1172366"/>
                </a:moveTo>
                <a:cubicBezTo>
                  <a:pt x="1672990" y="1177938"/>
                  <a:pt x="1662643" y="1182713"/>
                  <a:pt x="1651501" y="1187887"/>
                </a:cubicBezTo>
                <a:cubicBezTo>
                  <a:pt x="1657072" y="1199427"/>
                  <a:pt x="1661449" y="1208978"/>
                  <a:pt x="1667021" y="1221315"/>
                </a:cubicBezTo>
                <a:cubicBezTo>
                  <a:pt x="1678959" y="1216141"/>
                  <a:pt x="1689306" y="1211366"/>
                  <a:pt x="1700449" y="1206590"/>
                </a:cubicBezTo>
                <a:cubicBezTo>
                  <a:pt x="1695275" y="1194254"/>
                  <a:pt x="1690500" y="1183509"/>
                  <a:pt x="1685724" y="1172366"/>
                </a:cubicBezTo>
                <a:close/>
                <a:moveTo>
                  <a:pt x="1867190" y="1166795"/>
                </a:moveTo>
                <a:cubicBezTo>
                  <a:pt x="1855650" y="1169979"/>
                  <a:pt x="1845303" y="1173162"/>
                  <a:pt x="1832569" y="1176744"/>
                </a:cubicBezTo>
                <a:cubicBezTo>
                  <a:pt x="1837344" y="1190672"/>
                  <a:pt x="1841324" y="1201815"/>
                  <a:pt x="1845701" y="1213356"/>
                </a:cubicBezTo>
                <a:cubicBezTo>
                  <a:pt x="1857640" y="1209376"/>
                  <a:pt x="1867190" y="1206192"/>
                  <a:pt x="1878333" y="1202611"/>
                </a:cubicBezTo>
                <a:cubicBezTo>
                  <a:pt x="1874354" y="1189876"/>
                  <a:pt x="1870772" y="1178734"/>
                  <a:pt x="1867190" y="1166795"/>
                </a:cubicBezTo>
                <a:close/>
                <a:moveTo>
                  <a:pt x="1109888" y="1158438"/>
                </a:moveTo>
                <a:cubicBezTo>
                  <a:pt x="1104317" y="1162816"/>
                  <a:pt x="1099541" y="1166397"/>
                  <a:pt x="1095164" y="1169979"/>
                </a:cubicBezTo>
                <a:cubicBezTo>
                  <a:pt x="1088797" y="1175550"/>
                  <a:pt x="1082429" y="1181121"/>
                  <a:pt x="1076062" y="1186693"/>
                </a:cubicBezTo>
                <a:cubicBezTo>
                  <a:pt x="1091582" y="1209376"/>
                  <a:pt x="1109490" y="1208182"/>
                  <a:pt x="1130582" y="1183111"/>
                </a:cubicBezTo>
                <a:cubicBezTo>
                  <a:pt x="1124214" y="1175152"/>
                  <a:pt x="1117449" y="1167193"/>
                  <a:pt x="1109888" y="1158438"/>
                </a:cubicBezTo>
                <a:close/>
                <a:moveTo>
                  <a:pt x="1726713" y="1155653"/>
                </a:moveTo>
                <a:cubicBezTo>
                  <a:pt x="1714377" y="1160428"/>
                  <a:pt x="1704030" y="1165203"/>
                  <a:pt x="1692092" y="1170377"/>
                </a:cubicBezTo>
                <a:cubicBezTo>
                  <a:pt x="1697265" y="1181917"/>
                  <a:pt x="1701643" y="1192264"/>
                  <a:pt x="1706816" y="1204203"/>
                </a:cubicBezTo>
                <a:cubicBezTo>
                  <a:pt x="1719550" y="1199029"/>
                  <a:pt x="1729499" y="1194652"/>
                  <a:pt x="1740642" y="1190274"/>
                </a:cubicBezTo>
                <a:cubicBezTo>
                  <a:pt x="1735468" y="1177938"/>
                  <a:pt x="1731489" y="1167591"/>
                  <a:pt x="1726713" y="1155653"/>
                </a:cubicBezTo>
                <a:close/>
                <a:moveTo>
                  <a:pt x="2743481" y="1149683"/>
                </a:moveTo>
                <a:cubicBezTo>
                  <a:pt x="2738307" y="1164805"/>
                  <a:pt x="2734328" y="1177540"/>
                  <a:pt x="2729552" y="1192662"/>
                </a:cubicBezTo>
                <a:cubicBezTo>
                  <a:pt x="2750644" y="1200223"/>
                  <a:pt x="2769745" y="1207386"/>
                  <a:pt x="2790837" y="1214947"/>
                </a:cubicBezTo>
                <a:cubicBezTo>
                  <a:pt x="2796408" y="1200223"/>
                  <a:pt x="2801582" y="1187091"/>
                  <a:pt x="2807153" y="1172764"/>
                </a:cubicBezTo>
                <a:cubicBezTo>
                  <a:pt x="2784868" y="1164407"/>
                  <a:pt x="2764572" y="1157244"/>
                  <a:pt x="2743481" y="1149683"/>
                </a:cubicBezTo>
                <a:close/>
                <a:moveTo>
                  <a:pt x="3291062" y="1149285"/>
                </a:moveTo>
                <a:cubicBezTo>
                  <a:pt x="3281114" y="1162816"/>
                  <a:pt x="3271961" y="1175152"/>
                  <a:pt x="3262410" y="1188285"/>
                </a:cubicBezTo>
                <a:cubicBezTo>
                  <a:pt x="3275144" y="1197438"/>
                  <a:pt x="3286287" y="1206192"/>
                  <a:pt x="3298624" y="1215345"/>
                </a:cubicBezTo>
                <a:cubicBezTo>
                  <a:pt x="3308970" y="1201417"/>
                  <a:pt x="3318123" y="1189478"/>
                  <a:pt x="3328072" y="1176346"/>
                </a:cubicBezTo>
                <a:cubicBezTo>
                  <a:pt x="3314542" y="1166397"/>
                  <a:pt x="3303001" y="1158040"/>
                  <a:pt x="3291062" y="1149285"/>
                </a:cubicBezTo>
                <a:close/>
                <a:moveTo>
                  <a:pt x="1767305" y="1139734"/>
                </a:moveTo>
                <a:cubicBezTo>
                  <a:pt x="1754968" y="1144908"/>
                  <a:pt x="1744223" y="1149285"/>
                  <a:pt x="1733081" y="1154061"/>
                </a:cubicBezTo>
                <a:cubicBezTo>
                  <a:pt x="1737856" y="1166397"/>
                  <a:pt x="1741836" y="1176744"/>
                  <a:pt x="1746611" y="1187489"/>
                </a:cubicBezTo>
                <a:cubicBezTo>
                  <a:pt x="1758550" y="1182713"/>
                  <a:pt x="1769294" y="1179132"/>
                  <a:pt x="1780835" y="1174754"/>
                </a:cubicBezTo>
                <a:cubicBezTo>
                  <a:pt x="1776059" y="1162816"/>
                  <a:pt x="1772080" y="1151673"/>
                  <a:pt x="1767305" y="1139734"/>
                </a:cubicBezTo>
                <a:close/>
                <a:moveTo>
                  <a:pt x="3388561" y="1133765"/>
                </a:moveTo>
                <a:cubicBezTo>
                  <a:pt x="3377816" y="1147296"/>
                  <a:pt x="3369061" y="1158438"/>
                  <a:pt x="3358316" y="1171969"/>
                </a:cubicBezTo>
                <a:cubicBezTo>
                  <a:pt x="3371051" y="1182713"/>
                  <a:pt x="3382591" y="1191866"/>
                  <a:pt x="3394530" y="1201815"/>
                </a:cubicBezTo>
                <a:cubicBezTo>
                  <a:pt x="3405275" y="1189080"/>
                  <a:pt x="3415224" y="1177540"/>
                  <a:pt x="3425968" y="1164407"/>
                </a:cubicBezTo>
                <a:cubicBezTo>
                  <a:pt x="3412836" y="1153663"/>
                  <a:pt x="3400897" y="1144112"/>
                  <a:pt x="3388561" y="1133765"/>
                </a:cubicBezTo>
                <a:close/>
                <a:moveTo>
                  <a:pt x="1809487" y="1126204"/>
                </a:moveTo>
                <a:cubicBezTo>
                  <a:pt x="1796753" y="1130582"/>
                  <a:pt x="1786406" y="1134163"/>
                  <a:pt x="1774070" y="1138541"/>
                </a:cubicBezTo>
                <a:cubicBezTo>
                  <a:pt x="1778845" y="1151275"/>
                  <a:pt x="1783223" y="1162020"/>
                  <a:pt x="1787600" y="1173162"/>
                </a:cubicBezTo>
                <a:cubicBezTo>
                  <a:pt x="1799937" y="1168785"/>
                  <a:pt x="1809885" y="1165203"/>
                  <a:pt x="1821028" y="1161224"/>
                </a:cubicBezTo>
                <a:cubicBezTo>
                  <a:pt x="1817049" y="1148887"/>
                  <a:pt x="1813467" y="1138143"/>
                  <a:pt x="1809487" y="1126204"/>
                </a:cubicBezTo>
                <a:close/>
                <a:moveTo>
                  <a:pt x="1492320" y="1125806"/>
                </a:moveTo>
                <a:cubicBezTo>
                  <a:pt x="1482371" y="1131377"/>
                  <a:pt x="1474412" y="1136153"/>
                  <a:pt x="1465657" y="1141724"/>
                </a:cubicBezTo>
                <a:cubicBezTo>
                  <a:pt x="1472422" y="1152867"/>
                  <a:pt x="1477994" y="1162020"/>
                  <a:pt x="1483963" y="1172366"/>
                </a:cubicBezTo>
                <a:cubicBezTo>
                  <a:pt x="1493514" y="1167193"/>
                  <a:pt x="1501473" y="1162816"/>
                  <a:pt x="1510626" y="1157642"/>
                </a:cubicBezTo>
                <a:cubicBezTo>
                  <a:pt x="1503860" y="1146500"/>
                  <a:pt x="1498289" y="1136551"/>
                  <a:pt x="1492320" y="1125806"/>
                </a:cubicBezTo>
                <a:close/>
                <a:moveTo>
                  <a:pt x="3488049" y="1124612"/>
                </a:moveTo>
                <a:cubicBezTo>
                  <a:pt x="3476906" y="1137745"/>
                  <a:pt x="3467355" y="1148887"/>
                  <a:pt x="3456611" y="1161622"/>
                </a:cubicBezTo>
                <a:cubicBezTo>
                  <a:pt x="3469743" y="1173162"/>
                  <a:pt x="3481284" y="1183111"/>
                  <a:pt x="3493620" y="1193856"/>
                </a:cubicBezTo>
                <a:cubicBezTo>
                  <a:pt x="3505161" y="1180723"/>
                  <a:pt x="3515110" y="1169183"/>
                  <a:pt x="3525854" y="1156846"/>
                </a:cubicBezTo>
                <a:cubicBezTo>
                  <a:pt x="3511926" y="1145306"/>
                  <a:pt x="3500385" y="1135357"/>
                  <a:pt x="3488049" y="1124612"/>
                </a:cubicBezTo>
                <a:close/>
                <a:moveTo>
                  <a:pt x="1252355" y="1122622"/>
                </a:moveTo>
                <a:cubicBezTo>
                  <a:pt x="1233651" y="1136551"/>
                  <a:pt x="1216539" y="1149285"/>
                  <a:pt x="1197437" y="1162816"/>
                </a:cubicBezTo>
                <a:cubicBezTo>
                  <a:pt x="1214151" y="1183509"/>
                  <a:pt x="1226090" y="1208182"/>
                  <a:pt x="1245988" y="1219723"/>
                </a:cubicBezTo>
                <a:cubicBezTo>
                  <a:pt x="1277028" y="1238427"/>
                  <a:pt x="1313241" y="1248375"/>
                  <a:pt x="1347465" y="1261906"/>
                </a:cubicBezTo>
                <a:cubicBezTo>
                  <a:pt x="1348659" y="1261508"/>
                  <a:pt x="1349455" y="1260712"/>
                  <a:pt x="1350649" y="1259916"/>
                </a:cubicBezTo>
                <a:cubicBezTo>
                  <a:pt x="1318415" y="1214549"/>
                  <a:pt x="1285783" y="1169581"/>
                  <a:pt x="1252355" y="1122622"/>
                </a:cubicBezTo>
                <a:close/>
                <a:moveTo>
                  <a:pt x="2649962" y="1121429"/>
                </a:moveTo>
                <a:cubicBezTo>
                  <a:pt x="2645982" y="1136949"/>
                  <a:pt x="2642401" y="1150479"/>
                  <a:pt x="2638819" y="1165203"/>
                </a:cubicBezTo>
                <a:cubicBezTo>
                  <a:pt x="2660707" y="1171173"/>
                  <a:pt x="2680206" y="1176744"/>
                  <a:pt x="2701298" y="1182713"/>
                </a:cubicBezTo>
                <a:cubicBezTo>
                  <a:pt x="2706073" y="1167989"/>
                  <a:pt x="2710053" y="1154857"/>
                  <a:pt x="2714828" y="1140132"/>
                </a:cubicBezTo>
                <a:cubicBezTo>
                  <a:pt x="2691747" y="1133367"/>
                  <a:pt x="2671452" y="1127398"/>
                  <a:pt x="2649962" y="1121429"/>
                </a:cubicBezTo>
                <a:close/>
                <a:moveTo>
                  <a:pt x="3591118" y="1119837"/>
                </a:moveTo>
                <a:cubicBezTo>
                  <a:pt x="3578384" y="1133367"/>
                  <a:pt x="3568435" y="1144510"/>
                  <a:pt x="3557292" y="1156448"/>
                </a:cubicBezTo>
                <a:cubicBezTo>
                  <a:pt x="3570425" y="1168785"/>
                  <a:pt x="3582363" y="1179530"/>
                  <a:pt x="3591118" y="1187887"/>
                </a:cubicBezTo>
                <a:cubicBezTo>
                  <a:pt x="3604251" y="1176744"/>
                  <a:pt x="3615393" y="1166795"/>
                  <a:pt x="3624944" y="1158040"/>
                </a:cubicBezTo>
                <a:cubicBezTo>
                  <a:pt x="3613802" y="1145704"/>
                  <a:pt x="3603057" y="1133367"/>
                  <a:pt x="3591118" y="1119837"/>
                </a:cubicBezTo>
                <a:close/>
                <a:moveTo>
                  <a:pt x="1375322" y="1116653"/>
                </a:moveTo>
                <a:cubicBezTo>
                  <a:pt x="1364975" y="1123020"/>
                  <a:pt x="1357016" y="1128592"/>
                  <a:pt x="1348261" y="1134561"/>
                </a:cubicBezTo>
                <a:cubicBezTo>
                  <a:pt x="1355424" y="1145306"/>
                  <a:pt x="1361394" y="1154459"/>
                  <a:pt x="1368159" y="1164407"/>
                </a:cubicBezTo>
                <a:cubicBezTo>
                  <a:pt x="1377710" y="1158438"/>
                  <a:pt x="1385669" y="1153265"/>
                  <a:pt x="1394822" y="1147296"/>
                </a:cubicBezTo>
                <a:cubicBezTo>
                  <a:pt x="1388056" y="1136551"/>
                  <a:pt x="1382087" y="1127000"/>
                  <a:pt x="1375322" y="1116653"/>
                </a:cubicBezTo>
                <a:close/>
                <a:moveTo>
                  <a:pt x="1851272" y="1113072"/>
                </a:moveTo>
                <a:cubicBezTo>
                  <a:pt x="1838538" y="1117051"/>
                  <a:pt x="1827793" y="1120633"/>
                  <a:pt x="1815855" y="1124612"/>
                </a:cubicBezTo>
                <a:cubicBezTo>
                  <a:pt x="1820232" y="1136949"/>
                  <a:pt x="1823416" y="1147296"/>
                  <a:pt x="1827395" y="1159234"/>
                </a:cubicBezTo>
                <a:cubicBezTo>
                  <a:pt x="1839732" y="1155255"/>
                  <a:pt x="1850079" y="1152071"/>
                  <a:pt x="1862017" y="1148489"/>
                </a:cubicBezTo>
                <a:cubicBezTo>
                  <a:pt x="1858038" y="1135755"/>
                  <a:pt x="1854854" y="1125010"/>
                  <a:pt x="1851272" y="1113072"/>
                </a:cubicBezTo>
                <a:close/>
                <a:moveTo>
                  <a:pt x="1071287" y="1112276"/>
                </a:moveTo>
                <a:cubicBezTo>
                  <a:pt x="1058552" y="1123418"/>
                  <a:pt x="1047409" y="1133367"/>
                  <a:pt x="1035471" y="1143714"/>
                </a:cubicBezTo>
                <a:cubicBezTo>
                  <a:pt x="1044226" y="1153663"/>
                  <a:pt x="1051389" y="1161622"/>
                  <a:pt x="1059348" y="1170377"/>
                </a:cubicBezTo>
                <a:cubicBezTo>
                  <a:pt x="1072083" y="1159632"/>
                  <a:pt x="1082827" y="1150081"/>
                  <a:pt x="1094368" y="1140132"/>
                </a:cubicBezTo>
                <a:cubicBezTo>
                  <a:pt x="1086409" y="1130582"/>
                  <a:pt x="1080042" y="1122622"/>
                  <a:pt x="1071287" y="1112276"/>
                </a:cubicBezTo>
                <a:close/>
                <a:moveTo>
                  <a:pt x="1312445" y="1100337"/>
                </a:moveTo>
                <a:cubicBezTo>
                  <a:pt x="1302497" y="1107102"/>
                  <a:pt x="1294538" y="1112276"/>
                  <a:pt x="1284987" y="1119439"/>
                </a:cubicBezTo>
                <a:cubicBezTo>
                  <a:pt x="1292548" y="1130184"/>
                  <a:pt x="1298915" y="1138939"/>
                  <a:pt x="1305680" y="1148887"/>
                </a:cubicBezTo>
                <a:cubicBezTo>
                  <a:pt x="1315629" y="1142122"/>
                  <a:pt x="1323986" y="1136153"/>
                  <a:pt x="1332741" y="1130184"/>
                </a:cubicBezTo>
                <a:cubicBezTo>
                  <a:pt x="1325180" y="1119041"/>
                  <a:pt x="1319211" y="1110286"/>
                  <a:pt x="1312445" y="1100337"/>
                </a:cubicBezTo>
                <a:close/>
                <a:moveTo>
                  <a:pt x="3332847" y="1091582"/>
                </a:moveTo>
                <a:cubicBezTo>
                  <a:pt x="3322899" y="1105511"/>
                  <a:pt x="3313746" y="1118245"/>
                  <a:pt x="3304195" y="1131377"/>
                </a:cubicBezTo>
                <a:cubicBezTo>
                  <a:pt x="3317327" y="1140928"/>
                  <a:pt x="3328868" y="1149683"/>
                  <a:pt x="3341602" y="1159234"/>
                </a:cubicBezTo>
                <a:cubicBezTo>
                  <a:pt x="3351551" y="1146500"/>
                  <a:pt x="3360306" y="1134959"/>
                  <a:pt x="3371449" y="1120633"/>
                </a:cubicBezTo>
                <a:cubicBezTo>
                  <a:pt x="3357919" y="1110286"/>
                  <a:pt x="3345980" y="1101531"/>
                  <a:pt x="3332847" y="1091582"/>
                </a:cubicBezTo>
                <a:close/>
                <a:moveTo>
                  <a:pt x="1440188" y="1078450"/>
                </a:moveTo>
                <a:cubicBezTo>
                  <a:pt x="1430637" y="1083623"/>
                  <a:pt x="1422280" y="1088797"/>
                  <a:pt x="1412331" y="1094766"/>
                </a:cubicBezTo>
                <a:cubicBezTo>
                  <a:pt x="1419495" y="1106704"/>
                  <a:pt x="1425464" y="1115857"/>
                  <a:pt x="1431433" y="1125806"/>
                </a:cubicBezTo>
                <a:cubicBezTo>
                  <a:pt x="1441382" y="1119837"/>
                  <a:pt x="1449341" y="1114663"/>
                  <a:pt x="1458494" y="1109490"/>
                </a:cubicBezTo>
                <a:cubicBezTo>
                  <a:pt x="1451729" y="1098348"/>
                  <a:pt x="1446157" y="1088797"/>
                  <a:pt x="1440188" y="1078450"/>
                </a:cubicBezTo>
                <a:close/>
                <a:moveTo>
                  <a:pt x="3432335" y="1078052"/>
                </a:moveTo>
                <a:cubicBezTo>
                  <a:pt x="3421989" y="1091582"/>
                  <a:pt x="3412438" y="1103919"/>
                  <a:pt x="3402489" y="1116653"/>
                </a:cubicBezTo>
                <a:cubicBezTo>
                  <a:pt x="3415622" y="1127398"/>
                  <a:pt x="3426764" y="1136153"/>
                  <a:pt x="3440294" y="1147296"/>
                </a:cubicBezTo>
                <a:cubicBezTo>
                  <a:pt x="3451039" y="1134163"/>
                  <a:pt x="3460590" y="1122225"/>
                  <a:pt x="3471335" y="1109490"/>
                </a:cubicBezTo>
                <a:cubicBezTo>
                  <a:pt x="3457804" y="1098745"/>
                  <a:pt x="3445866" y="1089195"/>
                  <a:pt x="3432335" y="1078052"/>
                </a:cubicBezTo>
                <a:close/>
                <a:moveTo>
                  <a:pt x="1645929" y="1078052"/>
                </a:moveTo>
                <a:cubicBezTo>
                  <a:pt x="1632399" y="1084419"/>
                  <a:pt x="1621654" y="1089195"/>
                  <a:pt x="1608920" y="1094766"/>
                </a:cubicBezTo>
                <a:cubicBezTo>
                  <a:pt x="1622450" y="1124214"/>
                  <a:pt x="1635185" y="1151673"/>
                  <a:pt x="1648317" y="1180326"/>
                </a:cubicBezTo>
                <a:cubicBezTo>
                  <a:pt x="1660653" y="1174754"/>
                  <a:pt x="1671000" y="1169979"/>
                  <a:pt x="1682939" y="1164407"/>
                </a:cubicBezTo>
                <a:cubicBezTo>
                  <a:pt x="1670204" y="1134561"/>
                  <a:pt x="1658266" y="1106704"/>
                  <a:pt x="1645929" y="1078052"/>
                </a:cubicBezTo>
                <a:close/>
                <a:moveTo>
                  <a:pt x="3534609" y="1071287"/>
                </a:moveTo>
                <a:cubicBezTo>
                  <a:pt x="3523466" y="1084419"/>
                  <a:pt x="3513518" y="1095562"/>
                  <a:pt x="3503171" y="1107898"/>
                </a:cubicBezTo>
                <a:cubicBezTo>
                  <a:pt x="3515905" y="1119041"/>
                  <a:pt x="3527446" y="1129388"/>
                  <a:pt x="3540976" y="1142122"/>
                </a:cubicBezTo>
                <a:cubicBezTo>
                  <a:pt x="3552517" y="1128990"/>
                  <a:pt x="3562864" y="1117449"/>
                  <a:pt x="3573608" y="1105113"/>
                </a:cubicBezTo>
                <a:cubicBezTo>
                  <a:pt x="3559680" y="1092776"/>
                  <a:pt x="3547344" y="1082429"/>
                  <a:pt x="3534609" y="1071287"/>
                </a:cubicBezTo>
                <a:close/>
                <a:moveTo>
                  <a:pt x="3639270" y="1068899"/>
                </a:moveTo>
                <a:cubicBezTo>
                  <a:pt x="3626934" y="1081633"/>
                  <a:pt x="3616985" y="1092776"/>
                  <a:pt x="3605843" y="1104715"/>
                </a:cubicBezTo>
                <a:cubicBezTo>
                  <a:pt x="3618975" y="1117051"/>
                  <a:pt x="3631311" y="1128592"/>
                  <a:pt x="3642056" y="1138541"/>
                </a:cubicBezTo>
                <a:cubicBezTo>
                  <a:pt x="3654393" y="1127000"/>
                  <a:pt x="3665137" y="1116653"/>
                  <a:pt x="3677474" y="1105113"/>
                </a:cubicBezTo>
                <a:cubicBezTo>
                  <a:pt x="3664739" y="1092776"/>
                  <a:pt x="3652005" y="1080838"/>
                  <a:pt x="3639270" y="1068899"/>
                </a:cubicBezTo>
                <a:close/>
                <a:moveTo>
                  <a:pt x="1561961" y="1068103"/>
                </a:moveTo>
                <a:cubicBezTo>
                  <a:pt x="1541666" y="1078450"/>
                  <a:pt x="1523758" y="1087603"/>
                  <a:pt x="1505054" y="1097154"/>
                </a:cubicBezTo>
                <a:cubicBezTo>
                  <a:pt x="1522166" y="1129786"/>
                  <a:pt x="1538482" y="1160428"/>
                  <a:pt x="1555594" y="1192662"/>
                </a:cubicBezTo>
                <a:cubicBezTo>
                  <a:pt x="1573502" y="1183509"/>
                  <a:pt x="1590216" y="1175152"/>
                  <a:pt x="1608920" y="1165601"/>
                </a:cubicBezTo>
                <a:cubicBezTo>
                  <a:pt x="1592604" y="1131775"/>
                  <a:pt x="1577879" y="1100735"/>
                  <a:pt x="1561961" y="1068103"/>
                </a:cubicBezTo>
                <a:close/>
                <a:moveTo>
                  <a:pt x="2885151" y="1063328"/>
                </a:moveTo>
                <a:cubicBezTo>
                  <a:pt x="2879182" y="1078052"/>
                  <a:pt x="2874009" y="1090786"/>
                  <a:pt x="2868040" y="1104715"/>
                </a:cubicBezTo>
                <a:cubicBezTo>
                  <a:pt x="2889927" y="1114663"/>
                  <a:pt x="2910621" y="1123816"/>
                  <a:pt x="2932906" y="1133765"/>
                </a:cubicBezTo>
                <a:cubicBezTo>
                  <a:pt x="2939273" y="1120633"/>
                  <a:pt x="2945242" y="1108296"/>
                  <a:pt x="2952803" y="1092776"/>
                </a:cubicBezTo>
                <a:cubicBezTo>
                  <a:pt x="2928926" y="1082429"/>
                  <a:pt x="2907835" y="1073276"/>
                  <a:pt x="2885151" y="1063328"/>
                </a:cubicBezTo>
                <a:close/>
                <a:moveTo>
                  <a:pt x="1689704" y="1060144"/>
                </a:moveTo>
                <a:cubicBezTo>
                  <a:pt x="1675776" y="1066113"/>
                  <a:pt x="1664633" y="1070889"/>
                  <a:pt x="1652296" y="1075664"/>
                </a:cubicBezTo>
                <a:cubicBezTo>
                  <a:pt x="1665031" y="1105511"/>
                  <a:pt x="1676969" y="1133765"/>
                  <a:pt x="1689306" y="1162418"/>
                </a:cubicBezTo>
                <a:cubicBezTo>
                  <a:pt x="1702040" y="1156846"/>
                  <a:pt x="1712387" y="1152867"/>
                  <a:pt x="1723928" y="1147694"/>
                </a:cubicBezTo>
                <a:cubicBezTo>
                  <a:pt x="1712387" y="1118245"/>
                  <a:pt x="1701643" y="1090388"/>
                  <a:pt x="1689704" y="1060144"/>
                </a:cubicBezTo>
                <a:close/>
                <a:moveTo>
                  <a:pt x="2666278" y="1058552"/>
                </a:moveTo>
                <a:cubicBezTo>
                  <a:pt x="2661901" y="1075664"/>
                  <a:pt x="2658717" y="1088399"/>
                  <a:pt x="2655135" y="1101929"/>
                </a:cubicBezTo>
                <a:cubicBezTo>
                  <a:pt x="2677819" y="1108296"/>
                  <a:pt x="2698910" y="1114266"/>
                  <a:pt x="2720797" y="1120633"/>
                </a:cubicBezTo>
                <a:cubicBezTo>
                  <a:pt x="2725573" y="1106307"/>
                  <a:pt x="2729552" y="1093174"/>
                  <a:pt x="2734328" y="1077654"/>
                </a:cubicBezTo>
                <a:cubicBezTo>
                  <a:pt x="2709655" y="1070889"/>
                  <a:pt x="2688165" y="1064522"/>
                  <a:pt x="2666278" y="1058552"/>
                </a:cubicBezTo>
                <a:close/>
                <a:moveTo>
                  <a:pt x="1385271" y="1054175"/>
                </a:moveTo>
                <a:cubicBezTo>
                  <a:pt x="1374924" y="1060940"/>
                  <a:pt x="1366169" y="1066113"/>
                  <a:pt x="1357414" y="1072083"/>
                </a:cubicBezTo>
                <a:cubicBezTo>
                  <a:pt x="1364179" y="1082827"/>
                  <a:pt x="1369751" y="1091980"/>
                  <a:pt x="1376516" y="1102725"/>
                </a:cubicBezTo>
                <a:cubicBezTo>
                  <a:pt x="1386863" y="1096358"/>
                  <a:pt x="1395220" y="1090786"/>
                  <a:pt x="1404372" y="1085215"/>
                </a:cubicBezTo>
                <a:cubicBezTo>
                  <a:pt x="1397209" y="1073674"/>
                  <a:pt x="1391638" y="1064124"/>
                  <a:pt x="1385271" y="1054175"/>
                </a:cubicBezTo>
                <a:close/>
                <a:moveTo>
                  <a:pt x="2051840" y="1052185"/>
                </a:moveTo>
                <a:cubicBezTo>
                  <a:pt x="2040300" y="1053777"/>
                  <a:pt x="2029953" y="1055369"/>
                  <a:pt x="2018014" y="1056563"/>
                </a:cubicBezTo>
                <a:cubicBezTo>
                  <a:pt x="2020402" y="1071287"/>
                  <a:pt x="2022392" y="1084021"/>
                  <a:pt x="2024779" y="1097950"/>
                </a:cubicBezTo>
                <a:cubicBezTo>
                  <a:pt x="2036718" y="1095960"/>
                  <a:pt x="2046667" y="1094368"/>
                  <a:pt x="2057810" y="1092378"/>
                </a:cubicBezTo>
                <a:cubicBezTo>
                  <a:pt x="2055820" y="1078450"/>
                  <a:pt x="2053830" y="1066113"/>
                  <a:pt x="2051840" y="1052185"/>
                </a:cubicBezTo>
                <a:close/>
                <a:moveTo>
                  <a:pt x="1627623" y="1036665"/>
                </a:moveTo>
                <a:cubicBezTo>
                  <a:pt x="1614491" y="1043032"/>
                  <a:pt x="1602950" y="1048604"/>
                  <a:pt x="1590216" y="1054573"/>
                </a:cubicBezTo>
                <a:cubicBezTo>
                  <a:pt x="1596185" y="1066909"/>
                  <a:pt x="1600961" y="1076858"/>
                  <a:pt x="1606134" y="1087205"/>
                </a:cubicBezTo>
                <a:cubicBezTo>
                  <a:pt x="1618470" y="1081633"/>
                  <a:pt x="1629215" y="1076858"/>
                  <a:pt x="1642746" y="1070889"/>
                </a:cubicBezTo>
                <a:cubicBezTo>
                  <a:pt x="1637572" y="1058552"/>
                  <a:pt x="1632797" y="1048206"/>
                  <a:pt x="1627623" y="1036665"/>
                </a:cubicBezTo>
                <a:close/>
                <a:moveTo>
                  <a:pt x="2566790" y="1035073"/>
                </a:moveTo>
                <a:cubicBezTo>
                  <a:pt x="2564004" y="1052185"/>
                  <a:pt x="2561617" y="1065317"/>
                  <a:pt x="2559627" y="1079644"/>
                </a:cubicBezTo>
                <a:cubicBezTo>
                  <a:pt x="2582708" y="1084817"/>
                  <a:pt x="2603800" y="1089195"/>
                  <a:pt x="2625687" y="1093970"/>
                </a:cubicBezTo>
                <a:cubicBezTo>
                  <a:pt x="2629268" y="1078450"/>
                  <a:pt x="2632850" y="1065317"/>
                  <a:pt x="2636432" y="1050195"/>
                </a:cubicBezTo>
                <a:cubicBezTo>
                  <a:pt x="2612953" y="1045022"/>
                  <a:pt x="2591463" y="1040246"/>
                  <a:pt x="2566790" y="1035073"/>
                </a:cubicBezTo>
                <a:close/>
                <a:moveTo>
                  <a:pt x="3375030" y="1034277"/>
                </a:moveTo>
                <a:cubicBezTo>
                  <a:pt x="3364684" y="1048604"/>
                  <a:pt x="3355929" y="1060940"/>
                  <a:pt x="3346378" y="1074072"/>
                </a:cubicBezTo>
                <a:cubicBezTo>
                  <a:pt x="3359908" y="1084419"/>
                  <a:pt x="3371847" y="1093174"/>
                  <a:pt x="3384979" y="1103123"/>
                </a:cubicBezTo>
                <a:cubicBezTo>
                  <a:pt x="3395326" y="1089593"/>
                  <a:pt x="3404877" y="1077256"/>
                  <a:pt x="3414826" y="1064124"/>
                </a:cubicBezTo>
                <a:cubicBezTo>
                  <a:pt x="3400897" y="1053777"/>
                  <a:pt x="3388561" y="1044226"/>
                  <a:pt x="3375030" y="1034277"/>
                </a:cubicBezTo>
                <a:close/>
                <a:moveTo>
                  <a:pt x="1778447" y="1029104"/>
                </a:moveTo>
                <a:cubicBezTo>
                  <a:pt x="1765315" y="1033481"/>
                  <a:pt x="1754172" y="1037063"/>
                  <a:pt x="1740244" y="1041838"/>
                </a:cubicBezTo>
                <a:cubicBezTo>
                  <a:pt x="1750989" y="1072481"/>
                  <a:pt x="1761335" y="1101133"/>
                  <a:pt x="1771682" y="1130582"/>
                </a:cubicBezTo>
                <a:cubicBezTo>
                  <a:pt x="1784814" y="1126204"/>
                  <a:pt x="1795161" y="1122622"/>
                  <a:pt x="1807498" y="1118643"/>
                </a:cubicBezTo>
                <a:cubicBezTo>
                  <a:pt x="1797549" y="1088399"/>
                  <a:pt x="1788396" y="1059348"/>
                  <a:pt x="1778447" y="1029104"/>
                </a:cubicBezTo>
                <a:close/>
                <a:moveTo>
                  <a:pt x="3199932" y="1025522"/>
                </a:moveTo>
                <a:cubicBezTo>
                  <a:pt x="3195952" y="1032685"/>
                  <a:pt x="3192370" y="1037859"/>
                  <a:pt x="3188789" y="1044624"/>
                </a:cubicBezTo>
                <a:cubicBezTo>
                  <a:pt x="3217043" y="1062930"/>
                  <a:pt x="3244104" y="1080838"/>
                  <a:pt x="3272757" y="1099541"/>
                </a:cubicBezTo>
                <a:cubicBezTo>
                  <a:pt x="3276736" y="1093572"/>
                  <a:pt x="3280716" y="1088399"/>
                  <a:pt x="3285491" y="1081633"/>
                </a:cubicBezTo>
                <a:cubicBezTo>
                  <a:pt x="3256441" y="1062532"/>
                  <a:pt x="3228584" y="1044226"/>
                  <a:pt x="3199932" y="1025522"/>
                </a:cubicBezTo>
                <a:close/>
                <a:moveTo>
                  <a:pt x="2785664" y="1025522"/>
                </a:moveTo>
                <a:cubicBezTo>
                  <a:pt x="2780888" y="1039848"/>
                  <a:pt x="2776113" y="1052981"/>
                  <a:pt x="2770939" y="1068103"/>
                </a:cubicBezTo>
                <a:cubicBezTo>
                  <a:pt x="2794419" y="1076858"/>
                  <a:pt x="2815510" y="1084419"/>
                  <a:pt x="2838193" y="1092378"/>
                </a:cubicBezTo>
                <a:cubicBezTo>
                  <a:pt x="2843765" y="1078052"/>
                  <a:pt x="2848938" y="1065317"/>
                  <a:pt x="2854509" y="1050593"/>
                </a:cubicBezTo>
                <a:cubicBezTo>
                  <a:pt x="2831428" y="1042236"/>
                  <a:pt x="2809541" y="1034277"/>
                  <a:pt x="2785664" y="1025522"/>
                </a:cubicBezTo>
                <a:close/>
                <a:moveTo>
                  <a:pt x="1934444" y="1023930"/>
                </a:moveTo>
                <a:cubicBezTo>
                  <a:pt x="1921710" y="1026716"/>
                  <a:pt x="1911761" y="1029104"/>
                  <a:pt x="1900221" y="1031889"/>
                </a:cubicBezTo>
                <a:cubicBezTo>
                  <a:pt x="1903802" y="1046216"/>
                  <a:pt x="1906986" y="1058552"/>
                  <a:pt x="1910169" y="1072481"/>
                </a:cubicBezTo>
                <a:cubicBezTo>
                  <a:pt x="1922506" y="1069695"/>
                  <a:pt x="1932853" y="1067307"/>
                  <a:pt x="1944393" y="1064522"/>
                </a:cubicBezTo>
                <a:cubicBezTo>
                  <a:pt x="1940812" y="1049797"/>
                  <a:pt x="1937628" y="1037461"/>
                  <a:pt x="1934444" y="1023930"/>
                </a:cubicBezTo>
                <a:close/>
                <a:moveTo>
                  <a:pt x="3476906" y="1023134"/>
                </a:moveTo>
                <a:cubicBezTo>
                  <a:pt x="3466559" y="1035869"/>
                  <a:pt x="3457008" y="1047808"/>
                  <a:pt x="3446264" y="1061338"/>
                </a:cubicBezTo>
                <a:cubicBezTo>
                  <a:pt x="3460192" y="1072481"/>
                  <a:pt x="3472131" y="1082429"/>
                  <a:pt x="3485661" y="1093174"/>
                </a:cubicBezTo>
                <a:cubicBezTo>
                  <a:pt x="3496406" y="1080042"/>
                  <a:pt x="3506355" y="1068501"/>
                  <a:pt x="3517099" y="1055767"/>
                </a:cubicBezTo>
                <a:cubicBezTo>
                  <a:pt x="3503569" y="1044624"/>
                  <a:pt x="3490834" y="1034277"/>
                  <a:pt x="3476906" y="1023134"/>
                </a:cubicBezTo>
                <a:close/>
                <a:moveTo>
                  <a:pt x="1672592" y="1018757"/>
                </a:moveTo>
                <a:cubicBezTo>
                  <a:pt x="1659062" y="1024328"/>
                  <a:pt x="1647919" y="1029104"/>
                  <a:pt x="1634787" y="1034675"/>
                </a:cubicBezTo>
                <a:cubicBezTo>
                  <a:pt x="1639960" y="1046614"/>
                  <a:pt x="1644337" y="1056563"/>
                  <a:pt x="1649113" y="1068103"/>
                </a:cubicBezTo>
                <a:cubicBezTo>
                  <a:pt x="1662245" y="1062930"/>
                  <a:pt x="1673388" y="1058154"/>
                  <a:pt x="1686520" y="1052981"/>
                </a:cubicBezTo>
                <a:cubicBezTo>
                  <a:pt x="1681745" y="1040644"/>
                  <a:pt x="1677367" y="1030298"/>
                  <a:pt x="1672592" y="1018757"/>
                </a:cubicBezTo>
                <a:close/>
                <a:moveTo>
                  <a:pt x="2384130" y="1017961"/>
                </a:moveTo>
                <a:cubicBezTo>
                  <a:pt x="2382936" y="1041042"/>
                  <a:pt x="2381742" y="1060940"/>
                  <a:pt x="2380549" y="1082031"/>
                </a:cubicBezTo>
                <a:cubicBezTo>
                  <a:pt x="2398456" y="1083623"/>
                  <a:pt x="2413977" y="1084817"/>
                  <a:pt x="2430691" y="1086409"/>
                </a:cubicBezTo>
                <a:cubicBezTo>
                  <a:pt x="2433078" y="1064124"/>
                  <a:pt x="2435068" y="1044624"/>
                  <a:pt x="2437456" y="1023532"/>
                </a:cubicBezTo>
                <a:cubicBezTo>
                  <a:pt x="2419548" y="1021941"/>
                  <a:pt x="2403630" y="1019951"/>
                  <a:pt x="2384130" y="1017961"/>
                </a:cubicBezTo>
                <a:close/>
                <a:moveTo>
                  <a:pt x="3580772" y="1016767"/>
                </a:moveTo>
                <a:cubicBezTo>
                  <a:pt x="3569629" y="1029900"/>
                  <a:pt x="3559680" y="1041838"/>
                  <a:pt x="3548936" y="1054175"/>
                </a:cubicBezTo>
                <a:cubicBezTo>
                  <a:pt x="3562864" y="1066511"/>
                  <a:pt x="3575200" y="1077256"/>
                  <a:pt x="3588333" y="1088797"/>
                </a:cubicBezTo>
                <a:cubicBezTo>
                  <a:pt x="3599873" y="1076062"/>
                  <a:pt x="3610220" y="1064522"/>
                  <a:pt x="3620965" y="1052185"/>
                </a:cubicBezTo>
                <a:cubicBezTo>
                  <a:pt x="3607434" y="1040246"/>
                  <a:pt x="3595098" y="1029502"/>
                  <a:pt x="3580772" y="1016767"/>
                </a:cubicBezTo>
                <a:close/>
                <a:moveTo>
                  <a:pt x="2205450" y="1015175"/>
                </a:moveTo>
                <a:cubicBezTo>
                  <a:pt x="2186746" y="1016369"/>
                  <a:pt x="2170032" y="1017563"/>
                  <a:pt x="2152124" y="1018757"/>
                </a:cubicBezTo>
                <a:cubicBezTo>
                  <a:pt x="2153716" y="1040246"/>
                  <a:pt x="2155308" y="1060144"/>
                  <a:pt x="2156899" y="1082031"/>
                </a:cubicBezTo>
                <a:cubicBezTo>
                  <a:pt x="2175603" y="1080838"/>
                  <a:pt x="2191123" y="1079644"/>
                  <a:pt x="2205450" y="1078848"/>
                </a:cubicBezTo>
                <a:cubicBezTo>
                  <a:pt x="2205450" y="1056563"/>
                  <a:pt x="2205450" y="1037063"/>
                  <a:pt x="2205450" y="1015175"/>
                </a:cubicBezTo>
                <a:close/>
                <a:moveTo>
                  <a:pt x="1823018" y="1015175"/>
                </a:moveTo>
                <a:cubicBezTo>
                  <a:pt x="1809090" y="1019553"/>
                  <a:pt x="1797151" y="1023532"/>
                  <a:pt x="1784417" y="1027512"/>
                </a:cubicBezTo>
                <a:cubicBezTo>
                  <a:pt x="1794763" y="1058552"/>
                  <a:pt x="1803916" y="1087205"/>
                  <a:pt x="1813467" y="1116653"/>
                </a:cubicBezTo>
                <a:cubicBezTo>
                  <a:pt x="1826599" y="1112674"/>
                  <a:pt x="1836946" y="1109490"/>
                  <a:pt x="1849681" y="1105511"/>
                </a:cubicBezTo>
                <a:cubicBezTo>
                  <a:pt x="1840528" y="1074072"/>
                  <a:pt x="1832171" y="1045420"/>
                  <a:pt x="1823018" y="1015175"/>
                </a:cubicBezTo>
                <a:close/>
                <a:moveTo>
                  <a:pt x="2306927" y="1014380"/>
                </a:moveTo>
                <a:cubicBezTo>
                  <a:pt x="2306927" y="1036665"/>
                  <a:pt x="2306927" y="1056165"/>
                  <a:pt x="2306927" y="1077654"/>
                </a:cubicBezTo>
                <a:cubicBezTo>
                  <a:pt x="2323244" y="1078450"/>
                  <a:pt x="2338764" y="1079246"/>
                  <a:pt x="2356274" y="1080042"/>
                </a:cubicBezTo>
                <a:cubicBezTo>
                  <a:pt x="2357865" y="1058552"/>
                  <a:pt x="2359059" y="1038655"/>
                  <a:pt x="2360253" y="1016767"/>
                </a:cubicBezTo>
                <a:cubicBezTo>
                  <a:pt x="2341549" y="1015971"/>
                  <a:pt x="2325233" y="1015175"/>
                  <a:pt x="2306927" y="1014380"/>
                </a:cubicBezTo>
                <a:close/>
                <a:moveTo>
                  <a:pt x="1718356" y="1001645"/>
                </a:moveTo>
                <a:cubicBezTo>
                  <a:pt x="1704428" y="1006818"/>
                  <a:pt x="1692888" y="1011196"/>
                  <a:pt x="1679755" y="1016369"/>
                </a:cubicBezTo>
                <a:cubicBezTo>
                  <a:pt x="1684133" y="1027910"/>
                  <a:pt x="1688112" y="1038257"/>
                  <a:pt x="1692888" y="1050991"/>
                </a:cubicBezTo>
                <a:cubicBezTo>
                  <a:pt x="1706418" y="1045818"/>
                  <a:pt x="1717561" y="1041440"/>
                  <a:pt x="1730693" y="1036267"/>
                </a:cubicBezTo>
                <a:cubicBezTo>
                  <a:pt x="1726315" y="1023930"/>
                  <a:pt x="1722336" y="1013186"/>
                  <a:pt x="1718356" y="1001645"/>
                </a:cubicBezTo>
                <a:close/>
                <a:moveTo>
                  <a:pt x="2476057" y="995676"/>
                </a:moveTo>
                <a:cubicBezTo>
                  <a:pt x="2468098" y="1053777"/>
                  <a:pt x="2460935" y="1109490"/>
                  <a:pt x="2453374" y="1167193"/>
                </a:cubicBezTo>
                <a:cubicBezTo>
                  <a:pt x="2472077" y="1169979"/>
                  <a:pt x="2489189" y="1172366"/>
                  <a:pt x="2507495" y="1175152"/>
                </a:cubicBezTo>
                <a:cubicBezTo>
                  <a:pt x="2517444" y="1117051"/>
                  <a:pt x="2526995" y="1061736"/>
                  <a:pt x="2536944" y="1004431"/>
                </a:cubicBezTo>
                <a:cubicBezTo>
                  <a:pt x="2516648" y="1001247"/>
                  <a:pt x="2497944" y="998462"/>
                  <a:pt x="2476057" y="995676"/>
                </a:cubicBezTo>
                <a:close/>
                <a:moveTo>
                  <a:pt x="1044226" y="994084"/>
                </a:moveTo>
                <a:cubicBezTo>
                  <a:pt x="1030298" y="1006023"/>
                  <a:pt x="1018359" y="1015971"/>
                  <a:pt x="1006022" y="1026318"/>
                </a:cubicBezTo>
                <a:cubicBezTo>
                  <a:pt x="1013584" y="1035869"/>
                  <a:pt x="1019951" y="1043032"/>
                  <a:pt x="1027114" y="1051787"/>
                </a:cubicBezTo>
                <a:cubicBezTo>
                  <a:pt x="1040644" y="1041042"/>
                  <a:pt x="1052583" y="1031093"/>
                  <a:pt x="1065317" y="1020747"/>
                </a:cubicBezTo>
                <a:cubicBezTo>
                  <a:pt x="1058154" y="1011992"/>
                  <a:pt x="1052185" y="1004033"/>
                  <a:pt x="1044226" y="994084"/>
                </a:cubicBezTo>
                <a:close/>
                <a:moveTo>
                  <a:pt x="1764519" y="985727"/>
                </a:moveTo>
                <a:cubicBezTo>
                  <a:pt x="1750989" y="990502"/>
                  <a:pt x="1739448" y="994482"/>
                  <a:pt x="1725122" y="999257"/>
                </a:cubicBezTo>
                <a:cubicBezTo>
                  <a:pt x="1729897" y="1012390"/>
                  <a:pt x="1733877" y="1023134"/>
                  <a:pt x="1737856" y="1034277"/>
                </a:cubicBezTo>
                <a:cubicBezTo>
                  <a:pt x="1752182" y="1029104"/>
                  <a:pt x="1763723" y="1025124"/>
                  <a:pt x="1776059" y="1020349"/>
                </a:cubicBezTo>
                <a:cubicBezTo>
                  <a:pt x="1772080" y="1008012"/>
                  <a:pt x="1768498" y="997666"/>
                  <a:pt x="1764519" y="985727"/>
                </a:cubicBezTo>
                <a:close/>
                <a:moveTo>
                  <a:pt x="1606134" y="984931"/>
                </a:moveTo>
                <a:cubicBezTo>
                  <a:pt x="1593002" y="990900"/>
                  <a:pt x="1580665" y="996074"/>
                  <a:pt x="1567135" y="1002043"/>
                </a:cubicBezTo>
                <a:cubicBezTo>
                  <a:pt x="1573104" y="1014380"/>
                  <a:pt x="1577879" y="1024726"/>
                  <a:pt x="1583053" y="1036665"/>
                </a:cubicBezTo>
                <a:cubicBezTo>
                  <a:pt x="1596185" y="1031093"/>
                  <a:pt x="1608124" y="1025920"/>
                  <a:pt x="1621256" y="1019951"/>
                </a:cubicBezTo>
                <a:cubicBezTo>
                  <a:pt x="1616481" y="1008410"/>
                  <a:pt x="1612103" y="998462"/>
                  <a:pt x="1606134" y="984931"/>
                </a:cubicBezTo>
                <a:close/>
                <a:moveTo>
                  <a:pt x="3416815" y="976972"/>
                </a:moveTo>
                <a:cubicBezTo>
                  <a:pt x="3406867" y="990900"/>
                  <a:pt x="3397714" y="1003635"/>
                  <a:pt x="3388561" y="1016767"/>
                </a:cubicBezTo>
                <a:cubicBezTo>
                  <a:pt x="3402489" y="1027114"/>
                  <a:pt x="3414826" y="1036665"/>
                  <a:pt x="3428754" y="1047012"/>
                </a:cubicBezTo>
                <a:cubicBezTo>
                  <a:pt x="3438703" y="1034277"/>
                  <a:pt x="3447856" y="1022339"/>
                  <a:pt x="3458600" y="1008410"/>
                </a:cubicBezTo>
                <a:cubicBezTo>
                  <a:pt x="3443876" y="997268"/>
                  <a:pt x="3430744" y="987717"/>
                  <a:pt x="3416815" y="976972"/>
                </a:cubicBezTo>
                <a:close/>
                <a:moveTo>
                  <a:pt x="1810681" y="971799"/>
                </a:moveTo>
                <a:cubicBezTo>
                  <a:pt x="1796753" y="976176"/>
                  <a:pt x="1784417" y="980156"/>
                  <a:pt x="1771682" y="984135"/>
                </a:cubicBezTo>
                <a:cubicBezTo>
                  <a:pt x="1775662" y="996472"/>
                  <a:pt x="1778845" y="1006818"/>
                  <a:pt x="1782825" y="1018757"/>
                </a:cubicBezTo>
                <a:cubicBezTo>
                  <a:pt x="1795957" y="1014777"/>
                  <a:pt x="1807498" y="1011594"/>
                  <a:pt x="1821426" y="1007216"/>
                </a:cubicBezTo>
                <a:cubicBezTo>
                  <a:pt x="1817446" y="994084"/>
                  <a:pt x="1814263" y="983737"/>
                  <a:pt x="1810681" y="971799"/>
                </a:cubicBezTo>
                <a:close/>
                <a:moveTo>
                  <a:pt x="3520681" y="967023"/>
                </a:moveTo>
                <a:cubicBezTo>
                  <a:pt x="3509936" y="980554"/>
                  <a:pt x="3500385" y="992492"/>
                  <a:pt x="3490437" y="1005227"/>
                </a:cubicBezTo>
                <a:cubicBezTo>
                  <a:pt x="3504763" y="1016767"/>
                  <a:pt x="3516701" y="1026716"/>
                  <a:pt x="3531426" y="1038655"/>
                </a:cubicBezTo>
                <a:cubicBezTo>
                  <a:pt x="3542170" y="1025522"/>
                  <a:pt x="3551721" y="1013584"/>
                  <a:pt x="3562466" y="1000849"/>
                </a:cubicBezTo>
                <a:cubicBezTo>
                  <a:pt x="3547741" y="988911"/>
                  <a:pt x="3534609" y="978564"/>
                  <a:pt x="3520681" y="967023"/>
                </a:cubicBezTo>
                <a:close/>
                <a:moveTo>
                  <a:pt x="1652296" y="965034"/>
                </a:moveTo>
                <a:cubicBezTo>
                  <a:pt x="1637970" y="971401"/>
                  <a:pt x="1625634" y="976574"/>
                  <a:pt x="1612899" y="982145"/>
                </a:cubicBezTo>
                <a:cubicBezTo>
                  <a:pt x="1618470" y="994880"/>
                  <a:pt x="1623246" y="1005625"/>
                  <a:pt x="1628419" y="1017165"/>
                </a:cubicBezTo>
                <a:cubicBezTo>
                  <a:pt x="1642348" y="1011196"/>
                  <a:pt x="1654286" y="1006023"/>
                  <a:pt x="1666623" y="1000849"/>
                </a:cubicBezTo>
                <a:cubicBezTo>
                  <a:pt x="1661449" y="988115"/>
                  <a:pt x="1657470" y="977768"/>
                  <a:pt x="1652296" y="965034"/>
                </a:cubicBezTo>
                <a:close/>
                <a:moveTo>
                  <a:pt x="1699255" y="947922"/>
                </a:moveTo>
                <a:cubicBezTo>
                  <a:pt x="1685326" y="953095"/>
                  <a:pt x="1672990" y="957870"/>
                  <a:pt x="1659460" y="963044"/>
                </a:cubicBezTo>
                <a:cubicBezTo>
                  <a:pt x="1664235" y="975380"/>
                  <a:pt x="1668214" y="985727"/>
                  <a:pt x="1673388" y="998859"/>
                </a:cubicBezTo>
                <a:cubicBezTo>
                  <a:pt x="1687316" y="993686"/>
                  <a:pt x="1699255" y="989309"/>
                  <a:pt x="1712387" y="984135"/>
                </a:cubicBezTo>
                <a:cubicBezTo>
                  <a:pt x="1708010" y="971799"/>
                  <a:pt x="1704030" y="960656"/>
                  <a:pt x="1699255" y="947922"/>
                </a:cubicBezTo>
                <a:close/>
                <a:moveTo>
                  <a:pt x="1006818" y="947126"/>
                </a:moveTo>
                <a:cubicBezTo>
                  <a:pt x="992890" y="958666"/>
                  <a:pt x="980554" y="969013"/>
                  <a:pt x="967421" y="979758"/>
                </a:cubicBezTo>
                <a:cubicBezTo>
                  <a:pt x="975380" y="989707"/>
                  <a:pt x="982543" y="998064"/>
                  <a:pt x="991298" y="1008410"/>
                </a:cubicBezTo>
                <a:cubicBezTo>
                  <a:pt x="1005227" y="996870"/>
                  <a:pt x="1017165" y="986921"/>
                  <a:pt x="1030298" y="976176"/>
                </a:cubicBezTo>
                <a:cubicBezTo>
                  <a:pt x="1021941" y="966227"/>
                  <a:pt x="1014777" y="957074"/>
                  <a:pt x="1006818" y="947126"/>
                </a:cubicBezTo>
                <a:close/>
                <a:moveTo>
                  <a:pt x="2055422" y="944738"/>
                </a:moveTo>
                <a:cubicBezTo>
                  <a:pt x="2041891" y="947126"/>
                  <a:pt x="2030749" y="948718"/>
                  <a:pt x="2018810" y="951105"/>
                </a:cubicBezTo>
                <a:cubicBezTo>
                  <a:pt x="2021198" y="965034"/>
                  <a:pt x="2022790" y="977370"/>
                  <a:pt x="2025177" y="991298"/>
                </a:cubicBezTo>
                <a:cubicBezTo>
                  <a:pt x="2037116" y="989707"/>
                  <a:pt x="2047861" y="988115"/>
                  <a:pt x="2060595" y="986523"/>
                </a:cubicBezTo>
                <a:cubicBezTo>
                  <a:pt x="2059003" y="972197"/>
                  <a:pt x="2057411" y="959860"/>
                  <a:pt x="2055422" y="944738"/>
                </a:cubicBezTo>
                <a:close/>
                <a:moveTo>
                  <a:pt x="2935294" y="942350"/>
                </a:moveTo>
                <a:cubicBezTo>
                  <a:pt x="2928926" y="957472"/>
                  <a:pt x="2923355" y="970605"/>
                  <a:pt x="2917784" y="984135"/>
                </a:cubicBezTo>
                <a:cubicBezTo>
                  <a:pt x="2942855" y="995278"/>
                  <a:pt x="2965538" y="1004829"/>
                  <a:pt x="2989017" y="1015175"/>
                </a:cubicBezTo>
                <a:cubicBezTo>
                  <a:pt x="2995384" y="1001247"/>
                  <a:pt x="3001354" y="989707"/>
                  <a:pt x="3008119" y="974982"/>
                </a:cubicBezTo>
                <a:cubicBezTo>
                  <a:pt x="2983048" y="963442"/>
                  <a:pt x="2959967" y="953095"/>
                  <a:pt x="2935294" y="942350"/>
                </a:cubicBezTo>
                <a:close/>
                <a:moveTo>
                  <a:pt x="2700502" y="931606"/>
                </a:moveTo>
                <a:cubicBezTo>
                  <a:pt x="2696522" y="947126"/>
                  <a:pt x="2692941" y="960258"/>
                  <a:pt x="2688961" y="975380"/>
                </a:cubicBezTo>
                <a:cubicBezTo>
                  <a:pt x="2714430" y="982543"/>
                  <a:pt x="2736715" y="988911"/>
                  <a:pt x="2760593" y="995676"/>
                </a:cubicBezTo>
                <a:cubicBezTo>
                  <a:pt x="2764970" y="980952"/>
                  <a:pt x="2768950" y="967819"/>
                  <a:pt x="2773327" y="953095"/>
                </a:cubicBezTo>
                <a:cubicBezTo>
                  <a:pt x="2748256" y="945932"/>
                  <a:pt x="2725175" y="939167"/>
                  <a:pt x="2700502" y="931606"/>
                </a:cubicBezTo>
                <a:close/>
                <a:moveTo>
                  <a:pt x="1747009" y="931606"/>
                </a:moveTo>
                <a:cubicBezTo>
                  <a:pt x="1732683" y="936381"/>
                  <a:pt x="1720346" y="940758"/>
                  <a:pt x="1706418" y="945534"/>
                </a:cubicBezTo>
                <a:cubicBezTo>
                  <a:pt x="1711193" y="958666"/>
                  <a:pt x="1715173" y="969809"/>
                  <a:pt x="1719550" y="981747"/>
                </a:cubicBezTo>
                <a:cubicBezTo>
                  <a:pt x="1733479" y="976972"/>
                  <a:pt x="1745019" y="972993"/>
                  <a:pt x="1758948" y="968217"/>
                </a:cubicBezTo>
                <a:cubicBezTo>
                  <a:pt x="1754570" y="954687"/>
                  <a:pt x="1750989" y="943942"/>
                  <a:pt x="1747009" y="931606"/>
                </a:cubicBezTo>
                <a:close/>
                <a:moveTo>
                  <a:pt x="2309713" y="924442"/>
                </a:moveTo>
                <a:cubicBezTo>
                  <a:pt x="2309713" y="943942"/>
                  <a:pt x="2309713" y="963442"/>
                  <a:pt x="2309713" y="985329"/>
                </a:cubicBezTo>
                <a:cubicBezTo>
                  <a:pt x="2326427" y="986125"/>
                  <a:pt x="2343539" y="986921"/>
                  <a:pt x="2362243" y="987717"/>
                </a:cubicBezTo>
                <a:cubicBezTo>
                  <a:pt x="2363437" y="965829"/>
                  <a:pt x="2364630" y="946330"/>
                  <a:pt x="2365824" y="924442"/>
                </a:cubicBezTo>
                <a:cubicBezTo>
                  <a:pt x="2346325" y="924442"/>
                  <a:pt x="2328815" y="924442"/>
                  <a:pt x="2309713" y="924442"/>
                </a:cubicBezTo>
                <a:close/>
                <a:moveTo>
                  <a:pt x="2228531" y="923647"/>
                </a:moveTo>
                <a:cubicBezTo>
                  <a:pt x="2228531" y="944738"/>
                  <a:pt x="2228531" y="964238"/>
                  <a:pt x="2228531" y="984533"/>
                </a:cubicBezTo>
                <a:cubicBezTo>
                  <a:pt x="2248428" y="984533"/>
                  <a:pt x="2265142" y="984533"/>
                  <a:pt x="2282254" y="984533"/>
                </a:cubicBezTo>
                <a:cubicBezTo>
                  <a:pt x="2282254" y="963044"/>
                  <a:pt x="2282254" y="943146"/>
                  <a:pt x="2282254" y="923647"/>
                </a:cubicBezTo>
                <a:cubicBezTo>
                  <a:pt x="2263153" y="923647"/>
                  <a:pt x="2245643" y="923647"/>
                  <a:pt x="2228531" y="923647"/>
                </a:cubicBezTo>
                <a:close/>
                <a:moveTo>
                  <a:pt x="2201470" y="923249"/>
                </a:moveTo>
                <a:cubicBezTo>
                  <a:pt x="2182766" y="924442"/>
                  <a:pt x="2166053" y="925636"/>
                  <a:pt x="2145359" y="926830"/>
                </a:cubicBezTo>
                <a:cubicBezTo>
                  <a:pt x="2146951" y="949115"/>
                  <a:pt x="2148543" y="969013"/>
                  <a:pt x="2150532" y="990502"/>
                </a:cubicBezTo>
                <a:cubicBezTo>
                  <a:pt x="2170032" y="988911"/>
                  <a:pt x="2186746" y="987717"/>
                  <a:pt x="2204256" y="986523"/>
                </a:cubicBezTo>
                <a:cubicBezTo>
                  <a:pt x="2203460" y="964238"/>
                  <a:pt x="2202266" y="944340"/>
                  <a:pt x="2201470" y="923249"/>
                </a:cubicBezTo>
                <a:close/>
                <a:moveTo>
                  <a:pt x="3458998" y="919667"/>
                </a:moveTo>
                <a:cubicBezTo>
                  <a:pt x="3448652" y="933993"/>
                  <a:pt x="3439499" y="946330"/>
                  <a:pt x="3430346" y="959462"/>
                </a:cubicBezTo>
                <a:cubicBezTo>
                  <a:pt x="3445070" y="970605"/>
                  <a:pt x="3457804" y="980156"/>
                  <a:pt x="3472131" y="990900"/>
                </a:cubicBezTo>
                <a:cubicBezTo>
                  <a:pt x="3482477" y="977370"/>
                  <a:pt x="3491630" y="965034"/>
                  <a:pt x="3501977" y="951901"/>
                </a:cubicBezTo>
                <a:cubicBezTo>
                  <a:pt x="3487253" y="941156"/>
                  <a:pt x="3474518" y="931208"/>
                  <a:pt x="3458998" y="919667"/>
                </a:cubicBezTo>
                <a:close/>
                <a:moveTo>
                  <a:pt x="1794365" y="917279"/>
                </a:moveTo>
                <a:cubicBezTo>
                  <a:pt x="1780039" y="921259"/>
                  <a:pt x="1767702" y="925238"/>
                  <a:pt x="1753774" y="929218"/>
                </a:cubicBezTo>
                <a:cubicBezTo>
                  <a:pt x="1757754" y="941952"/>
                  <a:pt x="1761335" y="953095"/>
                  <a:pt x="1765315" y="966625"/>
                </a:cubicBezTo>
                <a:cubicBezTo>
                  <a:pt x="1780039" y="961850"/>
                  <a:pt x="1792376" y="957870"/>
                  <a:pt x="1805508" y="953493"/>
                </a:cubicBezTo>
                <a:cubicBezTo>
                  <a:pt x="1801528" y="940360"/>
                  <a:pt x="1798345" y="929218"/>
                  <a:pt x="1794365" y="917279"/>
                </a:cubicBezTo>
                <a:close/>
                <a:moveTo>
                  <a:pt x="2592657" y="906933"/>
                </a:moveTo>
                <a:cubicBezTo>
                  <a:pt x="2589473" y="922453"/>
                  <a:pt x="2586688" y="935585"/>
                  <a:pt x="2583902" y="950707"/>
                </a:cubicBezTo>
                <a:cubicBezTo>
                  <a:pt x="2608575" y="956279"/>
                  <a:pt x="2632054" y="961452"/>
                  <a:pt x="2656727" y="967023"/>
                </a:cubicBezTo>
                <a:cubicBezTo>
                  <a:pt x="2660309" y="952299"/>
                  <a:pt x="2663890" y="939167"/>
                  <a:pt x="2667472" y="923647"/>
                </a:cubicBezTo>
                <a:cubicBezTo>
                  <a:pt x="2642003" y="918075"/>
                  <a:pt x="2618126" y="912504"/>
                  <a:pt x="2592657" y="906933"/>
                </a:cubicBezTo>
                <a:close/>
                <a:moveTo>
                  <a:pt x="2827847" y="901361"/>
                </a:moveTo>
                <a:cubicBezTo>
                  <a:pt x="2822673" y="916085"/>
                  <a:pt x="2818296" y="929218"/>
                  <a:pt x="2813122" y="944340"/>
                </a:cubicBezTo>
                <a:cubicBezTo>
                  <a:pt x="2838989" y="953891"/>
                  <a:pt x="2862070" y="962248"/>
                  <a:pt x="2886346" y="971003"/>
                </a:cubicBezTo>
                <a:cubicBezTo>
                  <a:pt x="2891917" y="956279"/>
                  <a:pt x="2896692" y="943942"/>
                  <a:pt x="2902264" y="929218"/>
                </a:cubicBezTo>
                <a:cubicBezTo>
                  <a:pt x="2876795" y="920065"/>
                  <a:pt x="2852917" y="911310"/>
                  <a:pt x="2827847" y="901361"/>
                </a:cubicBezTo>
                <a:close/>
                <a:moveTo>
                  <a:pt x="1969066" y="898178"/>
                </a:moveTo>
                <a:cubicBezTo>
                  <a:pt x="1955536" y="900963"/>
                  <a:pt x="1943995" y="903351"/>
                  <a:pt x="1931261" y="906137"/>
                </a:cubicBezTo>
                <a:cubicBezTo>
                  <a:pt x="1934444" y="920463"/>
                  <a:pt x="1937230" y="932799"/>
                  <a:pt x="1940016" y="946728"/>
                </a:cubicBezTo>
                <a:cubicBezTo>
                  <a:pt x="1953148" y="943942"/>
                  <a:pt x="1964291" y="941554"/>
                  <a:pt x="1976627" y="939167"/>
                </a:cubicBezTo>
                <a:cubicBezTo>
                  <a:pt x="1973842" y="924442"/>
                  <a:pt x="1971454" y="911708"/>
                  <a:pt x="1969066" y="898178"/>
                </a:cubicBezTo>
                <a:close/>
                <a:moveTo>
                  <a:pt x="1565941" y="890617"/>
                </a:moveTo>
                <a:cubicBezTo>
                  <a:pt x="1551217" y="896984"/>
                  <a:pt x="1538482" y="902555"/>
                  <a:pt x="1524156" y="908922"/>
                </a:cubicBezTo>
                <a:cubicBezTo>
                  <a:pt x="1537686" y="938371"/>
                  <a:pt x="1550421" y="965829"/>
                  <a:pt x="1563553" y="994880"/>
                </a:cubicBezTo>
                <a:cubicBezTo>
                  <a:pt x="1576686" y="988911"/>
                  <a:pt x="1588624" y="983737"/>
                  <a:pt x="1602950" y="977370"/>
                </a:cubicBezTo>
                <a:cubicBezTo>
                  <a:pt x="1590216" y="947524"/>
                  <a:pt x="1578277" y="919667"/>
                  <a:pt x="1565941" y="890617"/>
                </a:cubicBezTo>
                <a:close/>
                <a:moveTo>
                  <a:pt x="2960762" y="882259"/>
                </a:moveTo>
                <a:cubicBezTo>
                  <a:pt x="2954395" y="896586"/>
                  <a:pt x="2949222" y="909718"/>
                  <a:pt x="2943253" y="923647"/>
                </a:cubicBezTo>
                <a:cubicBezTo>
                  <a:pt x="2968324" y="934789"/>
                  <a:pt x="2991803" y="945136"/>
                  <a:pt x="3016874" y="956279"/>
                </a:cubicBezTo>
                <a:cubicBezTo>
                  <a:pt x="3023241" y="942350"/>
                  <a:pt x="3029210" y="929616"/>
                  <a:pt x="3036373" y="915687"/>
                </a:cubicBezTo>
                <a:cubicBezTo>
                  <a:pt x="3010108" y="904147"/>
                  <a:pt x="2986231" y="893402"/>
                  <a:pt x="2960762" y="882259"/>
                </a:cubicBezTo>
                <a:close/>
                <a:moveTo>
                  <a:pt x="2491975" y="875096"/>
                </a:moveTo>
                <a:cubicBezTo>
                  <a:pt x="2488394" y="904147"/>
                  <a:pt x="2484812" y="930412"/>
                  <a:pt x="2480832" y="958666"/>
                </a:cubicBezTo>
                <a:cubicBezTo>
                  <a:pt x="2502322" y="961850"/>
                  <a:pt x="2522220" y="964636"/>
                  <a:pt x="2542913" y="967819"/>
                </a:cubicBezTo>
                <a:cubicBezTo>
                  <a:pt x="2547688" y="939167"/>
                  <a:pt x="2552066" y="913698"/>
                  <a:pt x="2557239" y="884647"/>
                </a:cubicBezTo>
                <a:cubicBezTo>
                  <a:pt x="2534158" y="881066"/>
                  <a:pt x="2513862" y="878280"/>
                  <a:pt x="2491975" y="875096"/>
                </a:cubicBezTo>
                <a:close/>
                <a:moveTo>
                  <a:pt x="1614889" y="870321"/>
                </a:moveTo>
                <a:cubicBezTo>
                  <a:pt x="1600165" y="876290"/>
                  <a:pt x="1587430" y="881862"/>
                  <a:pt x="1573104" y="887831"/>
                </a:cubicBezTo>
                <a:cubicBezTo>
                  <a:pt x="1585441" y="917279"/>
                  <a:pt x="1597379" y="945534"/>
                  <a:pt x="1609716" y="974584"/>
                </a:cubicBezTo>
                <a:cubicBezTo>
                  <a:pt x="1624042" y="968615"/>
                  <a:pt x="1635980" y="963442"/>
                  <a:pt x="1649511" y="957870"/>
                </a:cubicBezTo>
                <a:cubicBezTo>
                  <a:pt x="1637572" y="928024"/>
                  <a:pt x="1626430" y="899769"/>
                  <a:pt x="1614889" y="870321"/>
                </a:cubicBezTo>
                <a:close/>
                <a:moveTo>
                  <a:pt x="1879527" y="858382"/>
                </a:moveTo>
                <a:cubicBezTo>
                  <a:pt x="1866395" y="861566"/>
                  <a:pt x="1855650" y="864352"/>
                  <a:pt x="1841722" y="867933"/>
                </a:cubicBezTo>
                <a:cubicBezTo>
                  <a:pt x="1845701" y="882657"/>
                  <a:pt x="1849283" y="894994"/>
                  <a:pt x="1852864" y="908524"/>
                </a:cubicBezTo>
                <a:cubicBezTo>
                  <a:pt x="1866395" y="904545"/>
                  <a:pt x="1877537" y="901759"/>
                  <a:pt x="1889874" y="898178"/>
                </a:cubicBezTo>
                <a:cubicBezTo>
                  <a:pt x="1885894" y="883453"/>
                  <a:pt x="1882711" y="871117"/>
                  <a:pt x="1879527" y="858382"/>
                </a:cubicBezTo>
                <a:close/>
                <a:moveTo>
                  <a:pt x="2848938" y="840077"/>
                </a:moveTo>
                <a:cubicBezTo>
                  <a:pt x="2843765" y="854801"/>
                  <a:pt x="2838989" y="867535"/>
                  <a:pt x="2833816" y="882657"/>
                </a:cubicBezTo>
                <a:cubicBezTo>
                  <a:pt x="2860081" y="892606"/>
                  <a:pt x="2884356" y="901361"/>
                  <a:pt x="2909825" y="910514"/>
                </a:cubicBezTo>
                <a:cubicBezTo>
                  <a:pt x="2915396" y="896188"/>
                  <a:pt x="2920569" y="883055"/>
                  <a:pt x="2926141" y="868331"/>
                </a:cubicBezTo>
                <a:cubicBezTo>
                  <a:pt x="2899080" y="858382"/>
                  <a:pt x="2874805" y="849627"/>
                  <a:pt x="2848938" y="840077"/>
                </a:cubicBezTo>
                <a:close/>
                <a:moveTo>
                  <a:pt x="1715173" y="834505"/>
                </a:moveTo>
                <a:cubicBezTo>
                  <a:pt x="1699653" y="839679"/>
                  <a:pt x="1686520" y="844056"/>
                  <a:pt x="1672194" y="849230"/>
                </a:cubicBezTo>
                <a:cubicBezTo>
                  <a:pt x="1682939" y="879872"/>
                  <a:pt x="1693286" y="908524"/>
                  <a:pt x="1703632" y="937973"/>
                </a:cubicBezTo>
                <a:cubicBezTo>
                  <a:pt x="1718754" y="932799"/>
                  <a:pt x="1731091" y="928422"/>
                  <a:pt x="1744621" y="924044"/>
                </a:cubicBezTo>
                <a:cubicBezTo>
                  <a:pt x="1734673" y="893402"/>
                  <a:pt x="1725122" y="864352"/>
                  <a:pt x="1715173" y="834505"/>
                </a:cubicBezTo>
                <a:close/>
                <a:moveTo>
                  <a:pt x="2398058" y="834107"/>
                </a:moveTo>
                <a:cubicBezTo>
                  <a:pt x="2396467" y="856393"/>
                  <a:pt x="2394875" y="876290"/>
                  <a:pt x="2393283" y="897382"/>
                </a:cubicBezTo>
                <a:cubicBezTo>
                  <a:pt x="2413181" y="899371"/>
                  <a:pt x="2430691" y="900963"/>
                  <a:pt x="2450588" y="902953"/>
                </a:cubicBezTo>
                <a:cubicBezTo>
                  <a:pt x="2452976" y="880668"/>
                  <a:pt x="2454966" y="861168"/>
                  <a:pt x="2457353" y="839679"/>
                </a:cubicBezTo>
                <a:cubicBezTo>
                  <a:pt x="2437058" y="837689"/>
                  <a:pt x="2418354" y="836097"/>
                  <a:pt x="2398058" y="834107"/>
                </a:cubicBezTo>
                <a:close/>
                <a:moveTo>
                  <a:pt x="2311305" y="832515"/>
                </a:moveTo>
                <a:cubicBezTo>
                  <a:pt x="2311305" y="852413"/>
                  <a:pt x="2311305" y="871913"/>
                  <a:pt x="2311305" y="893402"/>
                </a:cubicBezTo>
                <a:cubicBezTo>
                  <a:pt x="2329611" y="893402"/>
                  <a:pt x="2347916" y="893402"/>
                  <a:pt x="2367814" y="893402"/>
                </a:cubicBezTo>
                <a:cubicBezTo>
                  <a:pt x="2368610" y="873505"/>
                  <a:pt x="2369406" y="854005"/>
                  <a:pt x="2370600" y="832515"/>
                </a:cubicBezTo>
                <a:cubicBezTo>
                  <a:pt x="2350702" y="832515"/>
                  <a:pt x="2332396" y="832515"/>
                  <a:pt x="2311305" y="832515"/>
                </a:cubicBezTo>
                <a:close/>
                <a:moveTo>
                  <a:pt x="2197889" y="830526"/>
                </a:moveTo>
                <a:cubicBezTo>
                  <a:pt x="2177593" y="831322"/>
                  <a:pt x="2159287" y="832515"/>
                  <a:pt x="2137798" y="833709"/>
                </a:cubicBezTo>
                <a:cubicBezTo>
                  <a:pt x="2139788" y="856393"/>
                  <a:pt x="2141379" y="876290"/>
                  <a:pt x="2143369" y="897780"/>
                </a:cubicBezTo>
                <a:cubicBezTo>
                  <a:pt x="2163267" y="896586"/>
                  <a:pt x="2181175" y="894994"/>
                  <a:pt x="2197889" y="893800"/>
                </a:cubicBezTo>
                <a:cubicBezTo>
                  <a:pt x="2197889" y="872311"/>
                  <a:pt x="2197889" y="852811"/>
                  <a:pt x="2197889" y="830526"/>
                </a:cubicBezTo>
                <a:close/>
                <a:moveTo>
                  <a:pt x="1766111" y="819383"/>
                </a:moveTo>
                <a:cubicBezTo>
                  <a:pt x="1751784" y="823761"/>
                  <a:pt x="1738652" y="827740"/>
                  <a:pt x="1722734" y="832515"/>
                </a:cubicBezTo>
                <a:cubicBezTo>
                  <a:pt x="1732683" y="863556"/>
                  <a:pt x="1741836" y="892208"/>
                  <a:pt x="1751387" y="922055"/>
                </a:cubicBezTo>
                <a:cubicBezTo>
                  <a:pt x="1766111" y="917279"/>
                  <a:pt x="1778845" y="913300"/>
                  <a:pt x="1792774" y="908922"/>
                </a:cubicBezTo>
                <a:cubicBezTo>
                  <a:pt x="1783621" y="878280"/>
                  <a:pt x="1775264" y="849230"/>
                  <a:pt x="1766111" y="819383"/>
                </a:cubicBezTo>
                <a:close/>
                <a:moveTo>
                  <a:pt x="2733930" y="805853"/>
                </a:moveTo>
                <a:cubicBezTo>
                  <a:pt x="2729950" y="820975"/>
                  <a:pt x="2726369" y="834107"/>
                  <a:pt x="2722389" y="849230"/>
                </a:cubicBezTo>
                <a:cubicBezTo>
                  <a:pt x="2749450" y="857189"/>
                  <a:pt x="2774123" y="863954"/>
                  <a:pt x="2799990" y="871515"/>
                </a:cubicBezTo>
                <a:cubicBezTo>
                  <a:pt x="2804367" y="856791"/>
                  <a:pt x="2808745" y="843260"/>
                  <a:pt x="2813122" y="828536"/>
                </a:cubicBezTo>
                <a:cubicBezTo>
                  <a:pt x="2785266" y="820577"/>
                  <a:pt x="2760195" y="813414"/>
                  <a:pt x="2733930" y="805853"/>
                </a:cubicBezTo>
                <a:close/>
                <a:moveTo>
                  <a:pt x="2617330" y="778792"/>
                </a:moveTo>
                <a:cubicBezTo>
                  <a:pt x="2614544" y="794312"/>
                  <a:pt x="2611759" y="808240"/>
                  <a:pt x="2608575" y="822965"/>
                </a:cubicBezTo>
                <a:cubicBezTo>
                  <a:pt x="2635636" y="828934"/>
                  <a:pt x="2660707" y="834107"/>
                  <a:pt x="2687370" y="840077"/>
                </a:cubicBezTo>
                <a:cubicBezTo>
                  <a:pt x="2690951" y="824954"/>
                  <a:pt x="2694135" y="811424"/>
                  <a:pt x="2697716" y="796302"/>
                </a:cubicBezTo>
                <a:cubicBezTo>
                  <a:pt x="2669860" y="790333"/>
                  <a:pt x="2644391" y="784761"/>
                  <a:pt x="2617330" y="778792"/>
                </a:cubicBezTo>
                <a:close/>
                <a:moveTo>
                  <a:pt x="2869233" y="777996"/>
                </a:moveTo>
                <a:cubicBezTo>
                  <a:pt x="2864060" y="793516"/>
                  <a:pt x="2859683" y="806649"/>
                  <a:pt x="2854907" y="820577"/>
                </a:cubicBezTo>
                <a:cubicBezTo>
                  <a:pt x="2881570" y="830526"/>
                  <a:pt x="2906641" y="839679"/>
                  <a:pt x="2933304" y="848832"/>
                </a:cubicBezTo>
                <a:cubicBezTo>
                  <a:pt x="2938875" y="834903"/>
                  <a:pt x="2944049" y="822169"/>
                  <a:pt x="2950018" y="807047"/>
                </a:cubicBezTo>
                <a:cubicBezTo>
                  <a:pt x="2921763" y="797098"/>
                  <a:pt x="2895896" y="787547"/>
                  <a:pt x="2869233" y="777996"/>
                </a:cubicBezTo>
                <a:close/>
                <a:moveTo>
                  <a:pt x="1577879" y="775210"/>
                </a:moveTo>
                <a:cubicBezTo>
                  <a:pt x="1562359" y="781578"/>
                  <a:pt x="1548431" y="787149"/>
                  <a:pt x="1533309" y="793516"/>
                </a:cubicBezTo>
                <a:cubicBezTo>
                  <a:pt x="1545645" y="822965"/>
                  <a:pt x="1557584" y="851219"/>
                  <a:pt x="1569920" y="880668"/>
                </a:cubicBezTo>
                <a:cubicBezTo>
                  <a:pt x="1585043" y="873903"/>
                  <a:pt x="1598175" y="868331"/>
                  <a:pt x="1612103" y="862362"/>
                </a:cubicBezTo>
                <a:cubicBezTo>
                  <a:pt x="1600563" y="832515"/>
                  <a:pt x="1589420" y="804261"/>
                  <a:pt x="1577879" y="775210"/>
                </a:cubicBezTo>
                <a:close/>
                <a:moveTo>
                  <a:pt x="3010506" y="761282"/>
                </a:moveTo>
                <a:cubicBezTo>
                  <a:pt x="3004139" y="776404"/>
                  <a:pt x="2998568" y="789537"/>
                  <a:pt x="2992997" y="803067"/>
                </a:cubicBezTo>
                <a:cubicBezTo>
                  <a:pt x="3020455" y="815404"/>
                  <a:pt x="3045526" y="826546"/>
                  <a:pt x="3072189" y="838087"/>
                </a:cubicBezTo>
                <a:cubicBezTo>
                  <a:pt x="3078954" y="824159"/>
                  <a:pt x="3084923" y="811424"/>
                  <a:pt x="3091689" y="797496"/>
                </a:cubicBezTo>
                <a:cubicBezTo>
                  <a:pt x="3063832" y="785159"/>
                  <a:pt x="3038761" y="773619"/>
                  <a:pt x="3010506" y="761282"/>
                </a:cubicBezTo>
                <a:close/>
                <a:moveTo>
                  <a:pt x="1630807" y="755313"/>
                </a:moveTo>
                <a:cubicBezTo>
                  <a:pt x="1614093" y="761282"/>
                  <a:pt x="1600165" y="766853"/>
                  <a:pt x="1585441" y="772823"/>
                </a:cubicBezTo>
                <a:cubicBezTo>
                  <a:pt x="1597379" y="802669"/>
                  <a:pt x="1608124" y="830924"/>
                  <a:pt x="1619664" y="860372"/>
                </a:cubicBezTo>
                <a:cubicBezTo>
                  <a:pt x="1634389" y="854801"/>
                  <a:pt x="1647919" y="849627"/>
                  <a:pt x="1662643" y="844056"/>
                </a:cubicBezTo>
                <a:cubicBezTo>
                  <a:pt x="1651899" y="813812"/>
                  <a:pt x="1641552" y="785159"/>
                  <a:pt x="1630807" y="755313"/>
                </a:cubicBezTo>
                <a:close/>
                <a:moveTo>
                  <a:pt x="2750644" y="742578"/>
                </a:moveTo>
                <a:cubicBezTo>
                  <a:pt x="2746266" y="758496"/>
                  <a:pt x="2743083" y="771231"/>
                  <a:pt x="2739103" y="785955"/>
                </a:cubicBezTo>
                <a:cubicBezTo>
                  <a:pt x="2766164" y="793516"/>
                  <a:pt x="2791633" y="801077"/>
                  <a:pt x="2819489" y="809036"/>
                </a:cubicBezTo>
                <a:cubicBezTo>
                  <a:pt x="2824265" y="793914"/>
                  <a:pt x="2828244" y="780782"/>
                  <a:pt x="2832622" y="766058"/>
                </a:cubicBezTo>
                <a:cubicBezTo>
                  <a:pt x="2803969" y="757701"/>
                  <a:pt x="2777704" y="750139"/>
                  <a:pt x="2750644" y="742578"/>
                </a:cubicBezTo>
                <a:close/>
                <a:moveTo>
                  <a:pt x="2404824" y="742180"/>
                </a:moveTo>
                <a:cubicBezTo>
                  <a:pt x="2403232" y="764864"/>
                  <a:pt x="2401640" y="784761"/>
                  <a:pt x="2400844" y="805455"/>
                </a:cubicBezTo>
                <a:cubicBezTo>
                  <a:pt x="2422333" y="807445"/>
                  <a:pt x="2441037" y="809036"/>
                  <a:pt x="2460935" y="810628"/>
                </a:cubicBezTo>
                <a:cubicBezTo>
                  <a:pt x="2463322" y="788741"/>
                  <a:pt x="2465312" y="769241"/>
                  <a:pt x="2467700" y="747354"/>
                </a:cubicBezTo>
                <a:cubicBezTo>
                  <a:pt x="2445415" y="745762"/>
                  <a:pt x="2425915" y="744170"/>
                  <a:pt x="2404824" y="742180"/>
                </a:cubicBezTo>
                <a:close/>
                <a:moveTo>
                  <a:pt x="2313693" y="739793"/>
                </a:moveTo>
                <a:cubicBezTo>
                  <a:pt x="2313693" y="760486"/>
                  <a:pt x="2313693" y="779986"/>
                  <a:pt x="2313693" y="801077"/>
                </a:cubicBezTo>
                <a:cubicBezTo>
                  <a:pt x="2333988" y="801077"/>
                  <a:pt x="2353090" y="801077"/>
                  <a:pt x="2372988" y="801077"/>
                </a:cubicBezTo>
                <a:cubicBezTo>
                  <a:pt x="2374181" y="780782"/>
                  <a:pt x="2375375" y="761282"/>
                  <a:pt x="2376569" y="739793"/>
                </a:cubicBezTo>
                <a:cubicBezTo>
                  <a:pt x="2355080" y="739793"/>
                  <a:pt x="2335580" y="739793"/>
                  <a:pt x="2313693" y="739793"/>
                </a:cubicBezTo>
                <a:close/>
                <a:moveTo>
                  <a:pt x="2224153" y="738997"/>
                </a:moveTo>
                <a:cubicBezTo>
                  <a:pt x="2224153" y="760486"/>
                  <a:pt x="2224153" y="779986"/>
                  <a:pt x="2224153" y="799486"/>
                </a:cubicBezTo>
                <a:cubicBezTo>
                  <a:pt x="2245245" y="799486"/>
                  <a:pt x="2264346" y="799486"/>
                  <a:pt x="2284642" y="799486"/>
                </a:cubicBezTo>
                <a:cubicBezTo>
                  <a:pt x="2284642" y="778394"/>
                  <a:pt x="2284642" y="759292"/>
                  <a:pt x="2284642" y="738997"/>
                </a:cubicBezTo>
                <a:cubicBezTo>
                  <a:pt x="2263153" y="738997"/>
                  <a:pt x="2243255" y="738997"/>
                  <a:pt x="2224153" y="738997"/>
                </a:cubicBezTo>
                <a:close/>
                <a:moveTo>
                  <a:pt x="1684133" y="737405"/>
                </a:moveTo>
                <a:cubicBezTo>
                  <a:pt x="1668612" y="742578"/>
                  <a:pt x="1654286" y="747354"/>
                  <a:pt x="1638766" y="752925"/>
                </a:cubicBezTo>
                <a:cubicBezTo>
                  <a:pt x="1649113" y="783567"/>
                  <a:pt x="1659460" y="811822"/>
                  <a:pt x="1669806" y="841668"/>
                </a:cubicBezTo>
                <a:cubicBezTo>
                  <a:pt x="1684929" y="836097"/>
                  <a:pt x="1698459" y="831720"/>
                  <a:pt x="1713183" y="826546"/>
                </a:cubicBezTo>
                <a:cubicBezTo>
                  <a:pt x="1703234" y="796700"/>
                  <a:pt x="1694081" y="768047"/>
                  <a:pt x="1684133" y="737405"/>
                </a:cubicBezTo>
                <a:close/>
                <a:moveTo>
                  <a:pt x="1737856" y="720691"/>
                </a:moveTo>
                <a:cubicBezTo>
                  <a:pt x="1721540" y="725864"/>
                  <a:pt x="1707612" y="729844"/>
                  <a:pt x="1691694" y="734619"/>
                </a:cubicBezTo>
                <a:cubicBezTo>
                  <a:pt x="1702040" y="766058"/>
                  <a:pt x="1711193" y="794710"/>
                  <a:pt x="1720744" y="824556"/>
                </a:cubicBezTo>
                <a:cubicBezTo>
                  <a:pt x="1736264" y="819383"/>
                  <a:pt x="1749795" y="815006"/>
                  <a:pt x="1764121" y="810628"/>
                </a:cubicBezTo>
                <a:cubicBezTo>
                  <a:pt x="1754968" y="779588"/>
                  <a:pt x="1746611" y="750935"/>
                  <a:pt x="1737856" y="720691"/>
                </a:cubicBezTo>
                <a:close/>
                <a:moveTo>
                  <a:pt x="2630064" y="714722"/>
                </a:moveTo>
                <a:cubicBezTo>
                  <a:pt x="2626881" y="730242"/>
                  <a:pt x="2624493" y="743772"/>
                  <a:pt x="2621708" y="759292"/>
                </a:cubicBezTo>
                <a:cubicBezTo>
                  <a:pt x="2649962" y="765262"/>
                  <a:pt x="2675829" y="770833"/>
                  <a:pt x="2703288" y="776802"/>
                </a:cubicBezTo>
                <a:cubicBezTo>
                  <a:pt x="2706869" y="761282"/>
                  <a:pt x="2710053" y="748150"/>
                  <a:pt x="2713634" y="733028"/>
                </a:cubicBezTo>
                <a:cubicBezTo>
                  <a:pt x="2684982" y="726660"/>
                  <a:pt x="2658319" y="721089"/>
                  <a:pt x="2630064" y="714722"/>
                </a:cubicBezTo>
                <a:close/>
                <a:moveTo>
                  <a:pt x="1485953" y="701987"/>
                </a:moveTo>
                <a:cubicBezTo>
                  <a:pt x="1470034" y="709150"/>
                  <a:pt x="1455708" y="715518"/>
                  <a:pt x="1439392" y="722681"/>
                </a:cubicBezTo>
                <a:cubicBezTo>
                  <a:pt x="1453320" y="752925"/>
                  <a:pt x="1465657" y="780384"/>
                  <a:pt x="1478789" y="808638"/>
                </a:cubicBezTo>
                <a:cubicBezTo>
                  <a:pt x="1494708" y="801475"/>
                  <a:pt x="1508238" y="795506"/>
                  <a:pt x="1522962" y="788343"/>
                </a:cubicBezTo>
                <a:cubicBezTo>
                  <a:pt x="1510228" y="758894"/>
                  <a:pt x="1498289" y="731038"/>
                  <a:pt x="1485953" y="701987"/>
                </a:cubicBezTo>
                <a:close/>
                <a:moveTo>
                  <a:pt x="1540870" y="680100"/>
                </a:moveTo>
                <a:cubicBezTo>
                  <a:pt x="1524952" y="686467"/>
                  <a:pt x="1510228" y="692436"/>
                  <a:pt x="1493514" y="698804"/>
                </a:cubicBezTo>
                <a:cubicBezTo>
                  <a:pt x="1506646" y="729048"/>
                  <a:pt x="1518187" y="756905"/>
                  <a:pt x="1530523" y="785955"/>
                </a:cubicBezTo>
                <a:cubicBezTo>
                  <a:pt x="1546441" y="779190"/>
                  <a:pt x="1559972" y="773619"/>
                  <a:pt x="1575094" y="767251"/>
                </a:cubicBezTo>
                <a:cubicBezTo>
                  <a:pt x="1563155" y="737405"/>
                  <a:pt x="1552411" y="709150"/>
                  <a:pt x="1540870" y="680100"/>
                </a:cubicBezTo>
                <a:close/>
                <a:moveTo>
                  <a:pt x="1468841" y="662590"/>
                </a:moveTo>
                <a:cubicBezTo>
                  <a:pt x="1451729" y="670549"/>
                  <a:pt x="1437005" y="677314"/>
                  <a:pt x="1421882" y="684079"/>
                </a:cubicBezTo>
                <a:cubicBezTo>
                  <a:pt x="1426658" y="694824"/>
                  <a:pt x="1431035" y="703977"/>
                  <a:pt x="1436607" y="715916"/>
                </a:cubicBezTo>
                <a:cubicBezTo>
                  <a:pt x="1452525" y="708752"/>
                  <a:pt x="1467647" y="701987"/>
                  <a:pt x="1483167" y="694824"/>
                </a:cubicBezTo>
                <a:cubicBezTo>
                  <a:pt x="1477994" y="683284"/>
                  <a:pt x="1473616" y="673335"/>
                  <a:pt x="1468841" y="662590"/>
                </a:cubicBezTo>
                <a:close/>
                <a:moveTo>
                  <a:pt x="1596185" y="659008"/>
                </a:moveTo>
                <a:cubicBezTo>
                  <a:pt x="1579471" y="665376"/>
                  <a:pt x="1564747" y="670947"/>
                  <a:pt x="1548829" y="676916"/>
                </a:cubicBezTo>
                <a:cubicBezTo>
                  <a:pt x="1560370" y="706763"/>
                  <a:pt x="1571114" y="735017"/>
                  <a:pt x="1582655" y="764864"/>
                </a:cubicBezTo>
                <a:cubicBezTo>
                  <a:pt x="1598573" y="758894"/>
                  <a:pt x="1612899" y="753323"/>
                  <a:pt x="1628021" y="747354"/>
                </a:cubicBezTo>
                <a:cubicBezTo>
                  <a:pt x="1616879" y="716712"/>
                  <a:pt x="1606930" y="688457"/>
                  <a:pt x="1596185" y="659008"/>
                </a:cubicBezTo>
                <a:close/>
                <a:moveTo>
                  <a:pt x="2911018" y="654233"/>
                </a:moveTo>
                <a:cubicBezTo>
                  <a:pt x="2905845" y="669753"/>
                  <a:pt x="2901866" y="682886"/>
                  <a:pt x="2897090" y="696814"/>
                </a:cubicBezTo>
                <a:cubicBezTo>
                  <a:pt x="2925743" y="707559"/>
                  <a:pt x="2952803" y="717507"/>
                  <a:pt x="2981058" y="727854"/>
                </a:cubicBezTo>
                <a:cubicBezTo>
                  <a:pt x="2986629" y="713130"/>
                  <a:pt x="2991803" y="699998"/>
                  <a:pt x="2997374" y="685671"/>
                </a:cubicBezTo>
                <a:cubicBezTo>
                  <a:pt x="2967130" y="674529"/>
                  <a:pt x="2939671" y="664580"/>
                  <a:pt x="2911018" y="654233"/>
                </a:cubicBezTo>
                <a:close/>
                <a:moveTo>
                  <a:pt x="2191123" y="646672"/>
                </a:moveTo>
                <a:cubicBezTo>
                  <a:pt x="2167246" y="647866"/>
                  <a:pt x="2146553" y="648662"/>
                  <a:pt x="2124268" y="649856"/>
                </a:cubicBezTo>
                <a:cubicBezTo>
                  <a:pt x="2125859" y="672539"/>
                  <a:pt x="2127053" y="692436"/>
                  <a:pt x="2128645" y="713528"/>
                </a:cubicBezTo>
                <a:cubicBezTo>
                  <a:pt x="2151726" y="711936"/>
                  <a:pt x="2172022" y="711140"/>
                  <a:pt x="2191123" y="709946"/>
                </a:cubicBezTo>
                <a:cubicBezTo>
                  <a:pt x="2191123" y="688457"/>
                  <a:pt x="2191123" y="669355"/>
                  <a:pt x="2191123" y="646672"/>
                </a:cubicBezTo>
                <a:close/>
                <a:moveTo>
                  <a:pt x="2315682" y="645080"/>
                </a:moveTo>
                <a:cubicBezTo>
                  <a:pt x="2315682" y="667365"/>
                  <a:pt x="2315682" y="687263"/>
                  <a:pt x="2315682" y="708752"/>
                </a:cubicBezTo>
                <a:cubicBezTo>
                  <a:pt x="2335182" y="709548"/>
                  <a:pt x="2355478" y="710344"/>
                  <a:pt x="2378161" y="711538"/>
                </a:cubicBezTo>
                <a:cubicBezTo>
                  <a:pt x="2379355" y="688855"/>
                  <a:pt x="2380549" y="669355"/>
                  <a:pt x="2381742" y="647866"/>
                </a:cubicBezTo>
                <a:cubicBezTo>
                  <a:pt x="2358661" y="647070"/>
                  <a:pt x="2337968" y="645876"/>
                  <a:pt x="2315682" y="645080"/>
                </a:cubicBezTo>
                <a:close/>
                <a:moveTo>
                  <a:pt x="3060648" y="640703"/>
                </a:moveTo>
                <a:cubicBezTo>
                  <a:pt x="3054281" y="655427"/>
                  <a:pt x="3049108" y="667763"/>
                  <a:pt x="3043138" y="682090"/>
                </a:cubicBezTo>
                <a:cubicBezTo>
                  <a:pt x="3072587" y="695222"/>
                  <a:pt x="3099648" y="707161"/>
                  <a:pt x="3127902" y="719895"/>
                </a:cubicBezTo>
                <a:cubicBezTo>
                  <a:pt x="3134270" y="705967"/>
                  <a:pt x="3140239" y="693232"/>
                  <a:pt x="3147004" y="678906"/>
                </a:cubicBezTo>
                <a:cubicBezTo>
                  <a:pt x="3117556" y="665774"/>
                  <a:pt x="3090097" y="653835"/>
                  <a:pt x="3060648" y="640703"/>
                </a:cubicBezTo>
                <a:close/>
                <a:moveTo>
                  <a:pt x="1651899" y="640305"/>
                </a:moveTo>
                <a:cubicBezTo>
                  <a:pt x="1635185" y="645876"/>
                  <a:pt x="1620460" y="651049"/>
                  <a:pt x="1604144" y="656621"/>
                </a:cubicBezTo>
                <a:cubicBezTo>
                  <a:pt x="1614889" y="686467"/>
                  <a:pt x="1624838" y="715120"/>
                  <a:pt x="1635583" y="745364"/>
                </a:cubicBezTo>
                <a:cubicBezTo>
                  <a:pt x="1651899" y="739793"/>
                  <a:pt x="1667021" y="734619"/>
                  <a:pt x="1681347" y="729844"/>
                </a:cubicBezTo>
                <a:cubicBezTo>
                  <a:pt x="1670602" y="697610"/>
                  <a:pt x="1661449" y="669355"/>
                  <a:pt x="1651899" y="640305"/>
                </a:cubicBezTo>
                <a:close/>
                <a:moveTo>
                  <a:pt x="1524554" y="639907"/>
                </a:moveTo>
                <a:cubicBezTo>
                  <a:pt x="1507840" y="647070"/>
                  <a:pt x="1493116" y="653039"/>
                  <a:pt x="1477198" y="659804"/>
                </a:cubicBezTo>
                <a:cubicBezTo>
                  <a:pt x="1481973" y="671345"/>
                  <a:pt x="1486351" y="680896"/>
                  <a:pt x="1491126" y="691641"/>
                </a:cubicBezTo>
                <a:cubicBezTo>
                  <a:pt x="1507044" y="685273"/>
                  <a:pt x="1521370" y="679304"/>
                  <a:pt x="1538482" y="672539"/>
                </a:cubicBezTo>
                <a:cubicBezTo>
                  <a:pt x="1533309" y="660202"/>
                  <a:pt x="1528931" y="650254"/>
                  <a:pt x="1524554" y="639907"/>
                </a:cubicBezTo>
                <a:close/>
                <a:moveTo>
                  <a:pt x="1580665" y="618019"/>
                </a:moveTo>
                <a:cubicBezTo>
                  <a:pt x="1563951" y="624387"/>
                  <a:pt x="1549227" y="629958"/>
                  <a:pt x="1532911" y="636325"/>
                </a:cubicBezTo>
                <a:cubicBezTo>
                  <a:pt x="1537288" y="647468"/>
                  <a:pt x="1540870" y="657019"/>
                  <a:pt x="1545645" y="669355"/>
                </a:cubicBezTo>
                <a:cubicBezTo>
                  <a:pt x="1562757" y="662988"/>
                  <a:pt x="1577879" y="657019"/>
                  <a:pt x="1593798" y="651049"/>
                </a:cubicBezTo>
                <a:cubicBezTo>
                  <a:pt x="1589420" y="639111"/>
                  <a:pt x="1585441" y="629162"/>
                  <a:pt x="1580665" y="618019"/>
                </a:cubicBezTo>
                <a:close/>
                <a:moveTo>
                  <a:pt x="2784470" y="616030"/>
                </a:moveTo>
                <a:cubicBezTo>
                  <a:pt x="2780490" y="630356"/>
                  <a:pt x="2776909" y="643886"/>
                  <a:pt x="2772531" y="659008"/>
                </a:cubicBezTo>
                <a:cubicBezTo>
                  <a:pt x="2802378" y="667763"/>
                  <a:pt x="2829836" y="675722"/>
                  <a:pt x="2858887" y="684079"/>
                </a:cubicBezTo>
                <a:cubicBezTo>
                  <a:pt x="2863264" y="669753"/>
                  <a:pt x="2867642" y="656621"/>
                  <a:pt x="2872417" y="641499"/>
                </a:cubicBezTo>
                <a:cubicBezTo>
                  <a:pt x="2842571" y="633142"/>
                  <a:pt x="2814316" y="624785"/>
                  <a:pt x="2784470" y="616030"/>
                </a:cubicBezTo>
                <a:close/>
                <a:moveTo>
                  <a:pt x="1445759" y="608071"/>
                </a:moveTo>
                <a:cubicBezTo>
                  <a:pt x="1428648" y="616030"/>
                  <a:pt x="1413127" y="622795"/>
                  <a:pt x="1396811" y="630356"/>
                </a:cubicBezTo>
                <a:cubicBezTo>
                  <a:pt x="1403576" y="643488"/>
                  <a:pt x="1408750" y="654631"/>
                  <a:pt x="1414321" y="666172"/>
                </a:cubicBezTo>
                <a:cubicBezTo>
                  <a:pt x="1430637" y="658611"/>
                  <a:pt x="1445361" y="652243"/>
                  <a:pt x="1461677" y="645080"/>
                </a:cubicBezTo>
                <a:cubicBezTo>
                  <a:pt x="1456106" y="631550"/>
                  <a:pt x="1450933" y="620407"/>
                  <a:pt x="1445759" y="608071"/>
                </a:cubicBezTo>
                <a:close/>
                <a:moveTo>
                  <a:pt x="1639164" y="598918"/>
                </a:moveTo>
                <a:cubicBezTo>
                  <a:pt x="1622052" y="604887"/>
                  <a:pt x="1606532" y="610458"/>
                  <a:pt x="1590216" y="616030"/>
                </a:cubicBezTo>
                <a:cubicBezTo>
                  <a:pt x="1594593" y="628366"/>
                  <a:pt x="1598573" y="638315"/>
                  <a:pt x="1602552" y="649060"/>
                </a:cubicBezTo>
                <a:cubicBezTo>
                  <a:pt x="1619266" y="643090"/>
                  <a:pt x="1633991" y="637917"/>
                  <a:pt x="1650307" y="632744"/>
                </a:cubicBezTo>
                <a:cubicBezTo>
                  <a:pt x="1646725" y="621203"/>
                  <a:pt x="1643144" y="611652"/>
                  <a:pt x="1639164" y="598918"/>
                </a:cubicBezTo>
                <a:close/>
                <a:moveTo>
                  <a:pt x="2932110" y="592551"/>
                </a:moveTo>
                <a:cubicBezTo>
                  <a:pt x="2926936" y="607673"/>
                  <a:pt x="2922559" y="620805"/>
                  <a:pt x="2917386" y="635131"/>
                </a:cubicBezTo>
                <a:cubicBezTo>
                  <a:pt x="2947232" y="645876"/>
                  <a:pt x="2975487" y="656223"/>
                  <a:pt x="3004935" y="666968"/>
                </a:cubicBezTo>
                <a:cubicBezTo>
                  <a:pt x="3010506" y="652641"/>
                  <a:pt x="3015282" y="639907"/>
                  <a:pt x="3020853" y="625183"/>
                </a:cubicBezTo>
                <a:cubicBezTo>
                  <a:pt x="2991007" y="614040"/>
                  <a:pt x="2961956" y="603295"/>
                  <a:pt x="2932110" y="592551"/>
                </a:cubicBezTo>
                <a:close/>
                <a:moveTo>
                  <a:pt x="2654737" y="586581"/>
                </a:moveTo>
                <a:cubicBezTo>
                  <a:pt x="2651952" y="602499"/>
                  <a:pt x="2649564" y="616030"/>
                  <a:pt x="2646778" y="630754"/>
                </a:cubicBezTo>
                <a:cubicBezTo>
                  <a:pt x="2676625" y="637519"/>
                  <a:pt x="2704879" y="643488"/>
                  <a:pt x="2733930" y="649856"/>
                </a:cubicBezTo>
                <a:cubicBezTo>
                  <a:pt x="2737909" y="634335"/>
                  <a:pt x="2741093" y="621203"/>
                  <a:pt x="2744675" y="606081"/>
                </a:cubicBezTo>
                <a:cubicBezTo>
                  <a:pt x="2713634" y="599316"/>
                  <a:pt x="2684982" y="592948"/>
                  <a:pt x="2654737" y="586581"/>
                </a:cubicBezTo>
                <a:close/>
                <a:moveTo>
                  <a:pt x="1503860" y="584989"/>
                </a:moveTo>
                <a:cubicBezTo>
                  <a:pt x="1486749" y="591755"/>
                  <a:pt x="1470830" y="598122"/>
                  <a:pt x="1454514" y="605285"/>
                </a:cubicBezTo>
                <a:cubicBezTo>
                  <a:pt x="1460086" y="618019"/>
                  <a:pt x="1464861" y="629560"/>
                  <a:pt x="1470034" y="642295"/>
                </a:cubicBezTo>
                <a:cubicBezTo>
                  <a:pt x="1487146" y="635131"/>
                  <a:pt x="1502269" y="629162"/>
                  <a:pt x="1518585" y="622397"/>
                </a:cubicBezTo>
                <a:cubicBezTo>
                  <a:pt x="1513411" y="609264"/>
                  <a:pt x="1509034" y="598122"/>
                  <a:pt x="1503860" y="584989"/>
                </a:cubicBezTo>
                <a:close/>
                <a:moveTo>
                  <a:pt x="1696469" y="581010"/>
                </a:moveTo>
                <a:cubicBezTo>
                  <a:pt x="1679357" y="586183"/>
                  <a:pt x="1664235" y="590959"/>
                  <a:pt x="1647123" y="596132"/>
                </a:cubicBezTo>
                <a:cubicBezTo>
                  <a:pt x="1651501" y="608867"/>
                  <a:pt x="1654684" y="618417"/>
                  <a:pt x="1658266" y="629560"/>
                </a:cubicBezTo>
                <a:cubicBezTo>
                  <a:pt x="1674980" y="624387"/>
                  <a:pt x="1690102" y="620009"/>
                  <a:pt x="1706816" y="614836"/>
                </a:cubicBezTo>
                <a:cubicBezTo>
                  <a:pt x="1703234" y="603295"/>
                  <a:pt x="1700051" y="592948"/>
                  <a:pt x="1696469" y="581010"/>
                </a:cubicBezTo>
                <a:close/>
                <a:moveTo>
                  <a:pt x="1561563" y="563102"/>
                </a:moveTo>
                <a:cubicBezTo>
                  <a:pt x="1544452" y="569867"/>
                  <a:pt x="1528533" y="575836"/>
                  <a:pt x="1511819" y="582602"/>
                </a:cubicBezTo>
                <a:cubicBezTo>
                  <a:pt x="1517391" y="596132"/>
                  <a:pt x="1522166" y="607275"/>
                  <a:pt x="1526942" y="619611"/>
                </a:cubicBezTo>
                <a:cubicBezTo>
                  <a:pt x="1543656" y="613244"/>
                  <a:pt x="1558778" y="607275"/>
                  <a:pt x="1575492" y="600907"/>
                </a:cubicBezTo>
                <a:cubicBezTo>
                  <a:pt x="1570318" y="587377"/>
                  <a:pt x="1566339" y="575836"/>
                  <a:pt x="1561563" y="563102"/>
                </a:cubicBezTo>
                <a:close/>
                <a:moveTo>
                  <a:pt x="2418354" y="557929"/>
                </a:moveTo>
                <a:cubicBezTo>
                  <a:pt x="2416762" y="580214"/>
                  <a:pt x="2415170" y="600112"/>
                  <a:pt x="2413977" y="621203"/>
                </a:cubicBezTo>
                <a:cubicBezTo>
                  <a:pt x="2436660" y="623591"/>
                  <a:pt x="2457751" y="625580"/>
                  <a:pt x="2480832" y="627570"/>
                </a:cubicBezTo>
                <a:cubicBezTo>
                  <a:pt x="2483220" y="604887"/>
                  <a:pt x="2485210" y="584989"/>
                  <a:pt x="2487200" y="563898"/>
                </a:cubicBezTo>
                <a:cubicBezTo>
                  <a:pt x="2462925" y="561908"/>
                  <a:pt x="2441435" y="559918"/>
                  <a:pt x="2418354" y="557929"/>
                </a:cubicBezTo>
                <a:close/>
                <a:moveTo>
                  <a:pt x="2219378" y="553551"/>
                </a:moveTo>
                <a:cubicBezTo>
                  <a:pt x="2219378" y="575439"/>
                  <a:pt x="2219378" y="594938"/>
                  <a:pt x="2219378" y="614836"/>
                </a:cubicBezTo>
                <a:cubicBezTo>
                  <a:pt x="2242459" y="614836"/>
                  <a:pt x="2263949" y="614836"/>
                  <a:pt x="2284642" y="614836"/>
                </a:cubicBezTo>
                <a:cubicBezTo>
                  <a:pt x="2284642" y="593346"/>
                  <a:pt x="2284642" y="573449"/>
                  <a:pt x="2284642" y="553551"/>
                </a:cubicBezTo>
                <a:cubicBezTo>
                  <a:pt x="2261959" y="553551"/>
                  <a:pt x="2240867" y="553551"/>
                  <a:pt x="2219378" y="553551"/>
                </a:cubicBezTo>
                <a:close/>
                <a:moveTo>
                  <a:pt x="2318070" y="552755"/>
                </a:moveTo>
                <a:cubicBezTo>
                  <a:pt x="2318070" y="575836"/>
                  <a:pt x="2318070" y="595336"/>
                  <a:pt x="2317672" y="616030"/>
                </a:cubicBezTo>
                <a:cubicBezTo>
                  <a:pt x="2339957" y="617224"/>
                  <a:pt x="2360651" y="618417"/>
                  <a:pt x="2383732" y="619611"/>
                </a:cubicBezTo>
                <a:cubicBezTo>
                  <a:pt x="2384926" y="597724"/>
                  <a:pt x="2385722" y="577428"/>
                  <a:pt x="2386916" y="555939"/>
                </a:cubicBezTo>
                <a:cubicBezTo>
                  <a:pt x="2363437" y="554745"/>
                  <a:pt x="2341947" y="553949"/>
                  <a:pt x="2318070" y="552755"/>
                </a:cubicBezTo>
                <a:close/>
                <a:moveTo>
                  <a:pt x="1621256" y="542807"/>
                </a:moveTo>
                <a:cubicBezTo>
                  <a:pt x="1603348" y="548776"/>
                  <a:pt x="1587430" y="554347"/>
                  <a:pt x="1570716" y="560316"/>
                </a:cubicBezTo>
                <a:cubicBezTo>
                  <a:pt x="1575890" y="574245"/>
                  <a:pt x="1579869" y="585785"/>
                  <a:pt x="1584247" y="598122"/>
                </a:cubicBezTo>
                <a:cubicBezTo>
                  <a:pt x="1602155" y="591755"/>
                  <a:pt x="1617277" y="586581"/>
                  <a:pt x="1633593" y="581010"/>
                </a:cubicBezTo>
                <a:cubicBezTo>
                  <a:pt x="1629215" y="568275"/>
                  <a:pt x="1625634" y="557133"/>
                  <a:pt x="1621256" y="542807"/>
                </a:cubicBezTo>
                <a:close/>
                <a:moveTo>
                  <a:pt x="1680153" y="524899"/>
                </a:moveTo>
                <a:cubicBezTo>
                  <a:pt x="1662245" y="530072"/>
                  <a:pt x="1646327" y="535245"/>
                  <a:pt x="1629215" y="540021"/>
                </a:cubicBezTo>
                <a:cubicBezTo>
                  <a:pt x="1633991" y="553949"/>
                  <a:pt x="1637572" y="565092"/>
                  <a:pt x="1641950" y="578622"/>
                </a:cubicBezTo>
                <a:cubicBezTo>
                  <a:pt x="1659858" y="573051"/>
                  <a:pt x="1675378" y="568275"/>
                  <a:pt x="1691694" y="563102"/>
                </a:cubicBezTo>
                <a:cubicBezTo>
                  <a:pt x="1687714" y="549572"/>
                  <a:pt x="1684133" y="537633"/>
                  <a:pt x="1680153" y="524899"/>
                </a:cubicBezTo>
                <a:close/>
                <a:moveTo>
                  <a:pt x="2667472" y="522113"/>
                </a:moveTo>
                <a:cubicBezTo>
                  <a:pt x="2664288" y="538827"/>
                  <a:pt x="2661901" y="551959"/>
                  <a:pt x="2659115" y="566286"/>
                </a:cubicBezTo>
                <a:cubicBezTo>
                  <a:pt x="2690155" y="573051"/>
                  <a:pt x="2718808" y="579418"/>
                  <a:pt x="2749450" y="586183"/>
                </a:cubicBezTo>
                <a:cubicBezTo>
                  <a:pt x="2753032" y="571061"/>
                  <a:pt x="2756215" y="557929"/>
                  <a:pt x="2760195" y="542409"/>
                </a:cubicBezTo>
                <a:cubicBezTo>
                  <a:pt x="2728756" y="535643"/>
                  <a:pt x="2698910" y="528878"/>
                  <a:pt x="2667472" y="522113"/>
                </a:cubicBezTo>
                <a:close/>
                <a:moveTo>
                  <a:pt x="2425119" y="465604"/>
                </a:moveTo>
                <a:cubicBezTo>
                  <a:pt x="2423527" y="487889"/>
                  <a:pt x="2421936" y="508185"/>
                  <a:pt x="2420742" y="529276"/>
                </a:cubicBezTo>
                <a:cubicBezTo>
                  <a:pt x="2445017" y="531266"/>
                  <a:pt x="2467302" y="533654"/>
                  <a:pt x="2490781" y="535643"/>
                </a:cubicBezTo>
                <a:cubicBezTo>
                  <a:pt x="2493169" y="513358"/>
                  <a:pt x="2495159" y="493460"/>
                  <a:pt x="2497148" y="472369"/>
                </a:cubicBezTo>
                <a:cubicBezTo>
                  <a:pt x="2472476" y="469981"/>
                  <a:pt x="2450190" y="467992"/>
                  <a:pt x="2425119" y="465604"/>
                </a:cubicBezTo>
                <a:close/>
                <a:moveTo>
                  <a:pt x="2320060" y="462818"/>
                </a:moveTo>
                <a:cubicBezTo>
                  <a:pt x="2320060" y="483114"/>
                  <a:pt x="2320060" y="503011"/>
                  <a:pt x="2319662" y="523705"/>
                </a:cubicBezTo>
                <a:cubicBezTo>
                  <a:pt x="2342743" y="524899"/>
                  <a:pt x="2364233" y="526092"/>
                  <a:pt x="2388508" y="527286"/>
                </a:cubicBezTo>
                <a:cubicBezTo>
                  <a:pt x="2390099" y="505001"/>
                  <a:pt x="2391293" y="485103"/>
                  <a:pt x="2392487" y="462818"/>
                </a:cubicBezTo>
                <a:cubicBezTo>
                  <a:pt x="2367416" y="462818"/>
                  <a:pt x="2344335" y="462818"/>
                  <a:pt x="2320060" y="462818"/>
                </a:cubicBezTo>
                <a:close/>
                <a:moveTo>
                  <a:pt x="2181971" y="461226"/>
                </a:moveTo>
                <a:cubicBezTo>
                  <a:pt x="2156899" y="462818"/>
                  <a:pt x="2134614" y="464410"/>
                  <a:pt x="2110339" y="466002"/>
                </a:cubicBezTo>
                <a:cubicBezTo>
                  <a:pt x="2111931" y="487491"/>
                  <a:pt x="2113523" y="507787"/>
                  <a:pt x="2115115" y="528878"/>
                </a:cubicBezTo>
                <a:cubicBezTo>
                  <a:pt x="2138992" y="527684"/>
                  <a:pt x="2161277" y="526490"/>
                  <a:pt x="2185950" y="524899"/>
                </a:cubicBezTo>
                <a:cubicBezTo>
                  <a:pt x="2184358" y="501817"/>
                  <a:pt x="2183164" y="481920"/>
                  <a:pt x="2181971" y="461226"/>
                </a:cubicBezTo>
                <a:close/>
                <a:moveTo>
                  <a:pt x="1608523" y="448890"/>
                </a:moveTo>
                <a:cubicBezTo>
                  <a:pt x="1613696" y="462420"/>
                  <a:pt x="1616880" y="471573"/>
                  <a:pt x="1620859" y="481522"/>
                </a:cubicBezTo>
                <a:cubicBezTo>
                  <a:pt x="1630808" y="479532"/>
                  <a:pt x="1640359" y="477543"/>
                  <a:pt x="1651900" y="475155"/>
                </a:cubicBezTo>
                <a:cubicBezTo>
                  <a:pt x="1654287" y="483910"/>
                  <a:pt x="1656277" y="491471"/>
                  <a:pt x="1658267" y="498635"/>
                </a:cubicBezTo>
                <a:cubicBezTo>
                  <a:pt x="1573105" y="530471"/>
                  <a:pt x="1489534" y="561113"/>
                  <a:pt x="1403576" y="592950"/>
                </a:cubicBezTo>
                <a:cubicBezTo>
                  <a:pt x="1400791" y="586980"/>
                  <a:pt x="1397209" y="579817"/>
                  <a:pt x="1391240" y="566685"/>
                </a:cubicBezTo>
                <a:cubicBezTo>
                  <a:pt x="1406760" y="564297"/>
                  <a:pt x="1419892" y="562705"/>
                  <a:pt x="1432627" y="560318"/>
                </a:cubicBezTo>
                <a:cubicBezTo>
                  <a:pt x="1437004" y="559522"/>
                  <a:pt x="1441382" y="557930"/>
                  <a:pt x="1445759" y="556338"/>
                </a:cubicBezTo>
                <a:cubicBezTo>
                  <a:pt x="1499881" y="536838"/>
                  <a:pt x="1554003" y="516941"/>
                  <a:pt x="1608125" y="496247"/>
                </a:cubicBezTo>
                <a:cubicBezTo>
                  <a:pt x="1613298" y="494655"/>
                  <a:pt x="1617676" y="492267"/>
                  <a:pt x="1622451" y="489879"/>
                </a:cubicBezTo>
                <a:cubicBezTo>
                  <a:pt x="1621257" y="487093"/>
                  <a:pt x="1620461" y="484706"/>
                  <a:pt x="1619267" y="482318"/>
                </a:cubicBezTo>
                <a:cubicBezTo>
                  <a:pt x="1555595" y="505400"/>
                  <a:pt x="1492320" y="528481"/>
                  <a:pt x="1427056" y="552359"/>
                </a:cubicBezTo>
                <a:cubicBezTo>
                  <a:pt x="1423474" y="543604"/>
                  <a:pt x="1419494" y="534053"/>
                  <a:pt x="1413525" y="520920"/>
                </a:cubicBezTo>
                <a:cubicBezTo>
                  <a:pt x="1478391" y="497043"/>
                  <a:pt x="1542463" y="473165"/>
                  <a:pt x="1608523" y="448890"/>
                </a:cubicBezTo>
                <a:close/>
                <a:moveTo>
                  <a:pt x="2322448" y="370891"/>
                </a:moveTo>
                <a:cubicBezTo>
                  <a:pt x="2322448" y="390789"/>
                  <a:pt x="2322448" y="410288"/>
                  <a:pt x="2322845" y="432574"/>
                </a:cubicBezTo>
                <a:cubicBezTo>
                  <a:pt x="2347519" y="432574"/>
                  <a:pt x="2370202" y="432574"/>
                  <a:pt x="2394875" y="432574"/>
                </a:cubicBezTo>
                <a:cubicBezTo>
                  <a:pt x="2395671" y="412278"/>
                  <a:pt x="2396865" y="392779"/>
                  <a:pt x="2398058" y="370891"/>
                </a:cubicBezTo>
                <a:cubicBezTo>
                  <a:pt x="2371794" y="370891"/>
                  <a:pt x="2347916" y="370891"/>
                  <a:pt x="2322448" y="370891"/>
                </a:cubicBezTo>
                <a:close/>
                <a:moveTo>
                  <a:pt x="2215398" y="369697"/>
                </a:moveTo>
                <a:cubicBezTo>
                  <a:pt x="2215398" y="390789"/>
                  <a:pt x="2215398" y="411084"/>
                  <a:pt x="2215398" y="430982"/>
                </a:cubicBezTo>
                <a:cubicBezTo>
                  <a:pt x="2240072" y="430982"/>
                  <a:pt x="2263153" y="430982"/>
                  <a:pt x="2287428" y="430982"/>
                </a:cubicBezTo>
                <a:cubicBezTo>
                  <a:pt x="2287428" y="409891"/>
                  <a:pt x="2287428" y="389993"/>
                  <a:pt x="2287428" y="369697"/>
                </a:cubicBezTo>
                <a:cubicBezTo>
                  <a:pt x="2262357" y="369697"/>
                  <a:pt x="2238878" y="369697"/>
                  <a:pt x="2215398" y="369697"/>
                </a:cubicBezTo>
                <a:close/>
                <a:moveTo>
                  <a:pt x="2178787" y="369299"/>
                </a:moveTo>
                <a:cubicBezTo>
                  <a:pt x="2152522" y="370891"/>
                  <a:pt x="2128645" y="372483"/>
                  <a:pt x="2103176" y="374075"/>
                </a:cubicBezTo>
                <a:cubicBezTo>
                  <a:pt x="2104768" y="395962"/>
                  <a:pt x="2106360" y="415462"/>
                  <a:pt x="2108350" y="437747"/>
                </a:cubicBezTo>
                <a:cubicBezTo>
                  <a:pt x="2134614" y="436155"/>
                  <a:pt x="2157695" y="434166"/>
                  <a:pt x="2182368" y="432574"/>
                </a:cubicBezTo>
                <a:cubicBezTo>
                  <a:pt x="2181175" y="410288"/>
                  <a:pt x="2179981" y="390789"/>
                  <a:pt x="2178787" y="369299"/>
                </a:cubicBezTo>
                <a:close/>
                <a:moveTo>
                  <a:pt x="2438650" y="281352"/>
                </a:moveTo>
                <a:cubicBezTo>
                  <a:pt x="2437058" y="303239"/>
                  <a:pt x="2435466" y="323535"/>
                  <a:pt x="2433874" y="345024"/>
                </a:cubicBezTo>
                <a:cubicBezTo>
                  <a:pt x="2460139" y="347412"/>
                  <a:pt x="2484414" y="349402"/>
                  <a:pt x="2510281" y="351790"/>
                </a:cubicBezTo>
                <a:cubicBezTo>
                  <a:pt x="2512669" y="330698"/>
                  <a:pt x="2515056" y="311198"/>
                  <a:pt x="2517444" y="288515"/>
                </a:cubicBezTo>
                <a:cubicBezTo>
                  <a:pt x="2489985" y="286127"/>
                  <a:pt x="2465312" y="283740"/>
                  <a:pt x="2438650" y="281352"/>
                </a:cubicBezTo>
                <a:close/>
                <a:moveTo>
                  <a:pt x="2212215" y="276975"/>
                </a:moveTo>
                <a:cubicBezTo>
                  <a:pt x="2212215" y="298464"/>
                  <a:pt x="2212215" y="317964"/>
                  <a:pt x="2212215" y="337463"/>
                </a:cubicBezTo>
                <a:cubicBezTo>
                  <a:pt x="2238878" y="337463"/>
                  <a:pt x="2263153" y="337463"/>
                  <a:pt x="2288622" y="337463"/>
                </a:cubicBezTo>
                <a:cubicBezTo>
                  <a:pt x="2288622" y="316372"/>
                  <a:pt x="2288622" y="297270"/>
                  <a:pt x="2288622" y="276975"/>
                </a:cubicBezTo>
                <a:cubicBezTo>
                  <a:pt x="2261561" y="276975"/>
                  <a:pt x="2236490" y="276975"/>
                  <a:pt x="2212215" y="276975"/>
                </a:cubicBezTo>
                <a:close/>
                <a:moveTo>
                  <a:pt x="2445415" y="189425"/>
                </a:moveTo>
                <a:cubicBezTo>
                  <a:pt x="2443823" y="212108"/>
                  <a:pt x="2442231" y="231608"/>
                  <a:pt x="2440639" y="252700"/>
                </a:cubicBezTo>
                <a:cubicBezTo>
                  <a:pt x="2467302" y="255087"/>
                  <a:pt x="2492373" y="257475"/>
                  <a:pt x="2520230" y="259863"/>
                </a:cubicBezTo>
                <a:cubicBezTo>
                  <a:pt x="2522617" y="238771"/>
                  <a:pt x="2524607" y="219272"/>
                  <a:pt x="2526995" y="196588"/>
                </a:cubicBezTo>
                <a:cubicBezTo>
                  <a:pt x="2499138" y="194201"/>
                  <a:pt x="2472873" y="191813"/>
                  <a:pt x="2445415" y="189425"/>
                </a:cubicBezTo>
                <a:close/>
                <a:moveTo>
                  <a:pt x="2170828" y="184650"/>
                </a:moveTo>
                <a:cubicBezTo>
                  <a:pt x="2142175" y="186242"/>
                  <a:pt x="2116309" y="188231"/>
                  <a:pt x="2089248" y="189823"/>
                </a:cubicBezTo>
                <a:cubicBezTo>
                  <a:pt x="2091237" y="212506"/>
                  <a:pt x="2092829" y="232006"/>
                  <a:pt x="2094421" y="253097"/>
                </a:cubicBezTo>
                <a:cubicBezTo>
                  <a:pt x="2121880" y="251506"/>
                  <a:pt x="2146951" y="249914"/>
                  <a:pt x="2174409" y="248322"/>
                </a:cubicBezTo>
                <a:cubicBezTo>
                  <a:pt x="2173216" y="226435"/>
                  <a:pt x="2172022" y="206537"/>
                  <a:pt x="2170828" y="184650"/>
                </a:cubicBezTo>
                <a:close/>
                <a:moveTo>
                  <a:pt x="2210225" y="184252"/>
                </a:moveTo>
                <a:cubicBezTo>
                  <a:pt x="2210225" y="205741"/>
                  <a:pt x="2210225" y="225639"/>
                  <a:pt x="2210225" y="245536"/>
                </a:cubicBezTo>
                <a:cubicBezTo>
                  <a:pt x="2238082" y="245536"/>
                  <a:pt x="2263153" y="245536"/>
                  <a:pt x="2289020" y="245536"/>
                </a:cubicBezTo>
                <a:cubicBezTo>
                  <a:pt x="2289020" y="224047"/>
                  <a:pt x="2289020" y="204547"/>
                  <a:pt x="2289020" y="184252"/>
                </a:cubicBezTo>
                <a:cubicBezTo>
                  <a:pt x="2261959" y="184252"/>
                  <a:pt x="2236092" y="184252"/>
                  <a:pt x="2210225" y="184252"/>
                </a:cubicBezTo>
                <a:close/>
                <a:moveTo>
                  <a:pt x="2175205" y="0"/>
                </a:moveTo>
                <a:cubicBezTo>
                  <a:pt x="2211021" y="0"/>
                  <a:pt x="2246837" y="0"/>
                  <a:pt x="2282652" y="0"/>
                </a:cubicBezTo>
                <a:cubicBezTo>
                  <a:pt x="2282652" y="10347"/>
                  <a:pt x="2282652" y="21091"/>
                  <a:pt x="2282652" y="33030"/>
                </a:cubicBezTo>
                <a:cubicBezTo>
                  <a:pt x="2302948" y="33030"/>
                  <a:pt x="2322050" y="33030"/>
                  <a:pt x="2342345" y="33030"/>
                </a:cubicBezTo>
                <a:cubicBezTo>
                  <a:pt x="2342345" y="21091"/>
                  <a:pt x="2342345" y="10347"/>
                  <a:pt x="2342345" y="0"/>
                </a:cubicBezTo>
                <a:cubicBezTo>
                  <a:pt x="2350304" y="0"/>
                  <a:pt x="2358263" y="0"/>
                  <a:pt x="2366222" y="0"/>
                </a:cubicBezTo>
                <a:cubicBezTo>
                  <a:pt x="2381344" y="1194"/>
                  <a:pt x="2396467" y="2786"/>
                  <a:pt x="2411589" y="3980"/>
                </a:cubicBezTo>
                <a:cubicBezTo>
                  <a:pt x="2450986" y="7163"/>
                  <a:pt x="2490781" y="9949"/>
                  <a:pt x="2530179" y="12734"/>
                </a:cubicBezTo>
                <a:cubicBezTo>
                  <a:pt x="2530179" y="25071"/>
                  <a:pt x="2530179" y="35020"/>
                  <a:pt x="2530179" y="45367"/>
                </a:cubicBezTo>
                <a:cubicBezTo>
                  <a:pt x="2534954" y="46958"/>
                  <a:pt x="2540127" y="48550"/>
                  <a:pt x="2545301" y="50142"/>
                </a:cubicBezTo>
                <a:cubicBezTo>
                  <a:pt x="2542913" y="73223"/>
                  <a:pt x="2540923" y="95508"/>
                  <a:pt x="2538535" y="118590"/>
                </a:cubicBezTo>
                <a:cubicBezTo>
                  <a:pt x="2549678" y="120977"/>
                  <a:pt x="2559627" y="122967"/>
                  <a:pt x="2571168" y="125355"/>
                </a:cubicBezTo>
                <a:cubicBezTo>
                  <a:pt x="2541719" y="363330"/>
                  <a:pt x="2512669" y="599714"/>
                  <a:pt x="2483618" y="837689"/>
                </a:cubicBezTo>
                <a:cubicBezTo>
                  <a:pt x="2512669" y="841668"/>
                  <a:pt x="2539331" y="845648"/>
                  <a:pt x="2567188" y="849627"/>
                </a:cubicBezTo>
                <a:cubicBezTo>
                  <a:pt x="2589075" y="723875"/>
                  <a:pt x="2610565" y="600907"/>
                  <a:pt x="2632054" y="476746"/>
                </a:cubicBezTo>
                <a:cubicBezTo>
                  <a:pt x="2643993" y="478338"/>
                  <a:pt x="2653544" y="479532"/>
                  <a:pt x="2664686" y="480726"/>
                </a:cubicBezTo>
                <a:cubicBezTo>
                  <a:pt x="2668268" y="465206"/>
                  <a:pt x="2671452" y="449686"/>
                  <a:pt x="2675033" y="432972"/>
                </a:cubicBezTo>
                <a:cubicBezTo>
                  <a:pt x="2686176" y="434564"/>
                  <a:pt x="2696522" y="436155"/>
                  <a:pt x="2706869" y="437747"/>
                </a:cubicBezTo>
                <a:cubicBezTo>
                  <a:pt x="2709655" y="430186"/>
                  <a:pt x="2712042" y="423421"/>
                  <a:pt x="2715624" y="414666"/>
                </a:cubicBezTo>
                <a:cubicBezTo>
                  <a:pt x="2778899" y="430982"/>
                  <a:pt x="2841377" y="446900"/>
                  <a:pt x="2904651" y="463216"/>
                </a:cubicBezTo>
                <a:cubicBezTo>
                  <a:pt x="2902661" y="473563"/>
                  <a:pt x="2901070" y="479930"/>
                  <a:pt x="2899478" y="487491"/>
                </a:cubicBezTo>
                <a:cubicBezTo>
                  <a:pt x="2925743" y="495848"/>
                  <a:pt x="2951212" y="504205"/>
                  <a:pt x="2976680" y="512562"/>
                </a:cubicBezTo>
                <a:cubicBezTo>
                  <a:pt x="2980660" y="505001"/>
                  <a:pt x="2983844" y="499032"/>
                  <a:pt x="2988221" y="490675"/>
                </a:cubicBezTo>
                <a:cubicBezTo>
                  <a:pt x="3049506" y="515348"/>
                  <a:pt x="3109199" y="539225"/>
                  <a:pt x="3170085" y="563500"/>
                </a:cubicBezTo>
                <a:cubicBezTo>
                  <a:pt x="3166504" y="572653"/>
                  <a:pt x="3164116" y="578622"/>
                  <a:pt x="3161330" y="585387"/>
                </a:cubicBezTo>
                <a:cubicBezTo>
                  <a:pt x="3166902" y="589367"/>
                  <a:pt x="3171677" y="592551"/>
                  <a:pt x="3177248" y="596132"/>
                </a:cubicBezTo>
                <a:cubicBezTo>
                  <a:pt x="3170483" y="610856"/>
                  <a:pt x="3164116" y="625183"/>
                  <a:pt x="3157351" y="640305"/>
                </a:cubicBezTo>
                <a:cubicBezTo>
                  <a:pt x="3168891" y="646274"/>
                  <a:pt x="3179238" y="651845"/>
                  <a:pt x="3190779" y="657815"/>
                </a:cubicBezTo>
                <a:cubicBezTo>
                  <a:pt x="3110392" y="822965"/>
                  <a:pt x="3030404" y="987319"/>
                  <a:pt x="2948028" y="1156051"/>
                </a:cubicBezTo>
                <a:cubicBezTo>
                  <a:pt x="2952803" y="1157642"/>
                  <a:pt x="2958375" y="1159632"/>
                  <a:pt x="2962752" y="1161224"/>
                </a:cubicBezTo>
                <a:cubicBezTo>
                  <a:pt x="2938079" y="1211366"/>
                  <a:pt x="2915396" y="1257130"/>
                  <a:pt x="2892713" y="1303293"/>
                </a:cubicBezTo>
                <a:cubicBezTo>
                  <a:pt x="2895498" y="1304487"/>
                  <a:pt x="2897886" y="1306078"/>
                  <a:pt x="2900672" y="1307272"/>
                </a:cubicBezTo>
                <a:cubicBezTo>
                  <a:pt x="2924151" y="1260712"/>
                  <a:pt x="2948028" y="1214151"/>
                  <a:pt x="2971905" y="1167989"/>
                </a:cubicBezTo>
                <a:cubicBezTo>
                  <a:pt x="2985038" y="1170377"/>
                  <a:pt x="2986231" y="1175550"/>
                  <a:pt x="2980660" y="1185897"/>
                </a:cubicBezTo>
                <a:cubicBezTo>
                  <a:pt x="2957977" y="1227682"/>
                  <a:pt x="2936487" y="1269865"/>
                  <a:pt x="2913406" y="1314037"/>
                </a:cubicBezTo>
                <a:cubicBezTo>
                  <a:pt x="2929324" y="1322394"/>
                  <a:pt x="2943650" y="1329955"/>
                  <a:pt x="2961558" y="1339506"/>
                </a:cubicBezTo>
                <a:cubicBezTo>
                  <a:pt x="2952405" y="1316823"/>
                  <a:pt x="2956385" y="1309660"/>
                  <a:pt x="2977476" y="1300905"/>
                </a:cubicBezTo>
                <a:cubicBezTo>
                  <a:pt x="2979466" y="1299711"/>
                  <a:pt x="2981456" y="1292150"/>
                  <a:pt x="2979864" y="1290558"/>
                </a:cubicBezTo>
                <a:cubicBezTo>
                  <a:pt x="2976680" y="1286579"/>
                  <a:pt x="2971507" y="1284589"/>
                  <a:pt x="2965936" y="1281007"/>
                </a:cubicBezTo>
                <a:cubicBezTo>
                  <a:pt x="2971109" y="1271457"/>
                  <a:pt x="2975885" y="1263100"/>
                  <a:pt x="2979864" y="1256334"/>
                </a:cubicBezTo>
                <a:cubicBezTo>
                  <a:pt x="2989415" y="1257926"/>
                  <a:pt x="2996578" y="1259518"/>
                  <a:pt x="3003741" y="1260712"/>
                </a:cubicBezTo>
                <a:cubicBezTo>
                  <a:pt x="3004537" y="1258722"/>
                  <a:pt x="3004935" y="1256334"/>
                  <a:pt x="3005333" y="1254345"/>
                </a:cubicBezTo>
                <a:cubicBezTo>
                  <a:pt x="2996578" y="1248375"/>
                  <a:pt x="2988221" y="1242804"/>
                  <a:pt x="2979068" y="1236835"/>
                </a:cubicBezTo>
                <a:cubicBezTo>
                  <a:pt x="2984639" y="1227284"/>
                  <a:pt x="2989415" y="1218927"/>
                  <a:pt x="2994190" y="1210172"/>
                </a:cubicBezTo>
                <a:cubicBezTo>
                  <a:pt x="3002149" y="1214549"/>
                  <a:pt x="3007721" y="1218131"/>
                  <a:pt x="3013690" y="1220519"/>
                </a:cubicBezTo>
                <a:cubicBezTo>
                  <a:pt x="3016874" y="1221713"/>
                  <a:pt x="3021251" y="1220519"/>
                  <a:pt x="3025231" y="1220121"/>
                </a:cubicBezTo>
                <a:cubicBezTo>
                  <a:pt x="3023241" y="1216937"/>
                  <a:pt x="3022047" y="1212162"/>
                  <a:pt x="3018863" y="1210172"/>
                </a:cubicBezTo>
                <a:cubicBezTo>
                  <a:pt x="3010108" y="1204203"/>
                  <a:pt x="3000956" y="1199427"/>
                  <a:pt x="2991007" y="1193856"/>
                </a:cubicBezTo>
                <a:cubicBezTo>
                  <a:pt x="2996578" y="1183907"/>
                  <a:pt x="3001354" y="1175152"/>
                  <a:pt x="3006129" y="1166397"/>
                </a:cubicBezTo>
                <a:cubicBezTo>
                  <a:pt x="3017272" y="1172366"/>
                  <a:pt x="3026424" y="1177938"/>
                  <a:pt x="3035975" y="1182315"/>
                </a:cubicBezTo>
                <a:cubicBezTo>
                  <a:pt x="3038761" y="1183509"/>
                  <a:pt x="3043138" y="1181519"/>
                  <a:pt x="3047118" y="1181121"/>
                </a:cubicBezTo>
                <a:cubicBezTo>
                  <a:pt x="3045526" y="1177938"/>
                  <a:pt x="3044332" y="1173958"/>
                  <a:pt x="3041945" y="1172366"/>
                </a:cubicBezTo>
                <a:cubicBezTo>
                  <a:pt x="3029210" y="1164407"/>
                  <a:pt x="3016078" y="1157244"/>
                  <a:pt x="3002547" y="1149683"/>
                </a:cubicBezTo>
                <a:cubicBezTo>
                  <a:pt x="3008119" y="1139734"/>
                  <a:pt x="3012894" y="1131377"/>
                  <a:pt x="3017670" y="1122622"/>
                </a:cubicBezTo>
                <a:cubicBezTo>
                  <a:pt x="3031598" y="1130582"/>
                  <a:pt x="3043138" y="1137347"/>
                  <a:pt x="3055077" y="1142918"/>
                </a:cubicBezTo>
                <a:cubicBezTo>
                  <a:pt x="3059057" y="1144510"/>
                  <a:pt x="3064230" y="1143316"/>
                  <a:pt x="3068607" y="1143316"/>
                </a:cubicBezTo>
                <a:cubicBezTo>
                  <a:pt x="3065822" y="1139337"/>
                  <a:pt x="3063832" y="1134561"/>
                  <a:pt x="3060250" y="1132173"/>
                </a:cubicBezTo>
                <a:cubicBezTo>
                  <a:pt x="3045128" y="1123020"/>
                  <a:pt x="3029608" y="1114663"/>
                  <a:pt x="3013690" y="1105909"/>
                </a:cubicBezTo>
                <a:cubicBezTo>
                  <a:pt x="3019261" y="1095562"/>
                  <a:pt x="3023639" y="1087205"/>
                  <a:pt x="3028414" y="1078450"/>
                </a:cubicBezTo>
                <a:cubicBezTo>
                  <a:pt x="3041149" y="1085215"/>
                  <a:pt x="3051893" y="1090786"/>
                  <a:pt x="3062240" y="1096358"/>
                </a:cubicBezTo>
                <a:cubicBezTo>
                  <a:pt x="3084526" y="1108694"/>
                  <a:pt x="3084526" y="1109092"/>
                  <a:pt x="3091689" y="1099143"/>
                </a:cubicBezTo>
                <a:cubicBezTo>
                  <a:pt x="3069403" y="1086807"/>
                  <a:pt x="3047118" y="1074470"/>
                  <a:pt x="3024435" y="1061736"/>
                </a:cubicBezTo>
                <a:cubicBezTo>
                  <a:pt x="3030006" y="1051389"/>
                  <a:pt x="3033986" y="1043430"/>
                  <a:pt x="3039159" y="1033879"/>
                </a:cubicBezTo>
                <a:cubicBezTo>
                  <a:pt x="3059455" y="1045022"/>
                  <a:pt x="3078158" y="1055767"/>
                  <a:pt x="3097658" y="1065317"/>
                </a:cubicBezTo>
                <a:cubicBezTo>
                  <a:pt x="3101637" y="1067307"/>
                  <a:pt x="3107607" y="1065715"/>
                  <a:pt x="3112382" y="1065715"/>
                </a:cubicBezTo>
                <a:cubicBezTo>
                  <a:pt x="3109596" y="1062134"/>
                  <a:pt x="3107607" y="1056960"/>
                  <a:pt x="3103627" y="1054971"/>
                </a:cubicBezTo>
                <a:cubicBezTo>
                  <a:pt x="3081342" y="1042236"/>
                  <a:pt x="3058659" y="1029900"/>
                  <a:pt x="3035179" y="1017165"/>
                </a:cubicBezTo>
                <a:cubicBezTo>
                  <a:pt x="3039955" y="1007614"/>
                  <a:pt x="3044332" y="998859"/>
                  <a:pt x="3049108" y="989309"/>
                </a:cubicBezTo>
                <a:cubicBezTo>
                  <a:pt x="3069005" y="1000053"/>
                  <a:pt x="3085719" y="1010798"/>
                  <a:pt x="3104025" y="1017961"/>
                </a:cubicBezTo>
                <a:cubicBezTo>
                  <a:pt x="3121137" y="1024726"/>
                  <a:pt x="3139841" y="1027910"/>
                  <a:pt x="3157749" y="1032685"/>
                </a:cubicBezTo>
                <a:cubicBezTo>
                  <a:pt x="3168891" y="1015175"/>
                  <a:pt x="3178840" y="999257"/>
                  <a:pt x="3189187" y="982145"/>
                </a:cubicBezTo>
                <a:cubicBezTo>
                  <a:pt x="3229778" y="1008012"/>
                  <a:pt x="3268777" y="1033083"/>
                  <a:pt x="3308572" y="1058552"/>
                </a:cubicBezTo>
                <a:cubicBezTo>
                  <a:pt x="3360306" y="984533"/>
                  <a:pt x="3411642" y="911708"/>
                  <a:pt x="3463376" y="837689"/>
                </a:cubicBezTo>
                <a:cubicBezTo>
                  <a:pt x="3476110" y="846444"/>
                  <a:pt x="3486855" y="853607"/>
                  <a:pt x="3498793" y="861566"/>
                </a:cubicBezTo>
                <a:cubicBezTo>
                  <a:pt x="3508344" y="849627"/>
                  <a:pt x="3517099" y="838485"/>
                  <a:pt x="3526650" y="825750"/>
                </a:cubicBezTo>
                <a:cubicBezTo>
                  <a:pt x="3538191" y="833709"/>
                  <a:pt x="3548537" y="841270"/>
                  <a:pt x="3559680" y="849230"/>
                </a:cubicBezTo>
                <a:cubicBezTo>
                  <a:pt x="3566047" y="842066"/>
                  <a:pt x="3571619" y="836097"/>
                  <a:pt x="3579578" y="827740"/>
                </a:cubicBezTo>
                <a:cubicBezTo>
                  <a:pt x="3639270" y="878678"/>
                  <a:pt x="3698167" y="928820"/>
                  <a:pt x="3757462" y="979758"/>
                </a:cubicBezTo>
                <a:cubicBezTo>
                  <a:pt x="3750299" y="988911"/>
                  <a:pt x="3745126" y="995278"/>
                  <a:pt x="3737565" y="1004431"/>
                </a:cubicBezTo>
                <a:cubicBezTo>
                  <a:pt x="3746717" y="1010798"/>
                  <a:pt x="3755472" y="1017165"/>
                  <a:pt x="3764625" y="1023930"/>
                </a:cubicBezTo>
                <a:cubicBezTo>
                  <a:pt x="3752289" y="1037461"/>
                  <a:pt x="3742340" y="1048604"/>
                  <a:pt x="3729208" y="1062930"/>
                </a:cubicBezTo>
                <a:cubicBezTo>
                  <a:pt x="3740748" y="1071685"/>
                  <a:pt x="3751095" y="1078848"/>
                  <a:pt x="3762238" y="1087205"/>
                </a:cubicBezTo>
                <a:cubicBezTo>
                  <a:pt x="3673096" y="1174356"/>
                  <a:pt x="3586741" y="1258722"/>
                  <a:pt x="3500385" y="1343486"/>
                </a:cubicBezTo>
                <a:cubicBezTo>
                  <a:pt x="3510732" y="1354629"/>
                  <a:pt x="3519885" y="1364975"/>
                  <a:pt x="3530232" y="1376118"/>
                </a:cubicBezTo>
                <a:cubicBezTo>
                  <a:pt x="3460988" y="1440586"/>
                  <a:pt x="3392540" y="1504258"/>
                  <a:pt x="3322899" y="1569125"/>
                </a:cubicBezTo>
                <a:cubicBezTo>
                  <a:pt x="3341205" y="1581063"/>
                  <a:pt x="3357919" y="1592604"/>
                  <a:pt x="3377816" y="1606134"/>
                </a:cubicBezTo>
                <a:cubicBezTo>
                  <a:pt x="3379806" y="1604144"/>
                  <a:pt x="3382990" y="1600563"/>
                  <a:pt x="3386969" y="1596583"/>
                </a:cubicBezTo>
                <a:cubicBezTo>
                  <a:pt x="3377020" y="1584645"/>
                  <a:pt x="3368663" y="1574696"/>
                  <a:pt x="3359510" y="1563951"/>
                </a:cubicBezTo>
                <a:cubicBezTo>
                  <a:pt x="3365480" y="1558778"/>
                  <a:pt x="3370255" y="1554400"/>
                  <a:pt x="3375826" y="1549625"/>
                </a:cubicBezTo>
                <a:cubicBezTo>
                  <a:pt x="3385377" y="1560370"/>
                  <a:pt x="3394132" y="1569921"/>
                  <a:pt x="3404081" y="1580665"/>
                </a:cubicBezTo>
                <a:cubicBezTo>
                  <a:pt x="3408458" y="1576288"/>
                  <a:pt x="3412438" y="1572706"/>
                  <a:pt x="3416815" y="1568727"/>
                </a:cubicBezTo>
                <a:cubicBezTo>
                  <a:pt x="3407264" y="1557186"/>
                  <a:pt x="3398908" y="1547237"/>
                  <a:pt x="3389755" y="1536493"/>
                </a:cubicBezTo>
                <a:cubicBezTo>
                  <a:pt x="3395724" y="1530921"/>
                  <a:pt x="3400499" y="1526942"/>
                  <a:pt x="3406071" y="1522166"/>
                </a:cubicBezTo>
                <a:cubicBezTo>
                  <a:pt x="3416019" y="1532911"/>
                  <a:pt x="3424774" y="1542860"/>
                  <a:pt x="3434723" y="1553605"/>
                </a:cubicBezTo>
                <a:cubicBezTo>
                  <a:pt x="3439101" y="1550023"/>
                  <a:pt x="3443080" y="1546441"/>
                  <a:pt x="3447856" y="1542462"/>
                </a:cubicBezTo>
                <a:cubicBezTo>
                  <a:pt x="3437907" y="1530921"/>
                  <a:pt x="3429152" y="1520574"/>
                  <a:pt x="3419601" y="1509034"/>
                </a:cubicBezTo>
                <a:cubicBezTo>
                  <a:pt x="3425570" y="1503861"/>
                  <a:pt x="3430346" y="1499881"/>
                  <a:pt x="3436315" y="1494708"/>
                </a:cubicBezTo>
                <a:cubicBezTo>
                  <a:pt x="3446264" y="1505850"/>
                  <a:pt x="3455417" y="1515799"/>
                  <a:pt x="3465763" y="1527340"/>
                </a:cubicBezTo>
                <a:cubicBezTo>
                  <a:pt x="3470141" y="1523360"/>
                  <a:pt x="3474518" y="1519779"/>
                  <a:pt x="3478896" y="1515799"/>
                </a:cubicBezTo>
                <a:cubicBezTo>
                  <a:pt x="3468947" y="1503861"/>
                  <a:pt x="3459794" y="1493514"/>
                  <a:pt x="3449845" y="1481575"/>
                </a:cubicBezTo>
                <a:cubicBezTo>
                  <a:pt x="3455815" y="1476402"/>
                  <a:pt x="3460988" y="1472024"/>
                  <a:pt x="3466559" y="1467249"/>
                </a:cubicBezTo>
                <a:cubicBezTo>
                  <a:pt x="3477702" y="1479187"/>
                  <a:pt x="3487253" y="1489932"/>
                  <a:pt x="3498793" y="1502667"/>
                </a:cubicBezTo>
                <a:cubicBezTo>
                  <a:pt x="3516303" y="1475606"/>
                  <a:pt x="3483273" y="1470433"/>
                  <a:pt x="3482079" y="1452127"/>
                </a:cubicBezTo>
                <a:cubicBezTo>
                  <a:pt x="3486059" y="1448545"/>
                  <a:pt x="3490834" y="1444168"/>
                  <a:pt x="3496406" y="1439790"/>
                </a:cubicBezTo>
                <a:cubicBezTo>
                  <a:pt x="3507548" y="1451729"/>
                  <a:pt x="3517497" y="1462474"/>
                  <a:pt x="3529834" y="1475606"/>
                </a:cubicBezTo>
                <a:cubicBezTo>
                  <a:pt x="3547344" y="1448147"/>
                  <a:pt x="3513916" y="1443372"/>
                  <a:pt x="3512722" y="1424270"/>
                </a:cubicBezTo>
                <a:cubicBezTo>
                  <a:pt x="3516303" y="1421086"/>
                  <a:pt x="3521477" y="1416709"/>
                  <a:pt x="3527048" y="1411934"/>
                </a:cubicBezTo>
                <a:cubicBezTo>
                  <a:pt x="3538589" y="1424270"/>
                  <a:pt x="3548537" y="1435413"/>
                  <a:pt x="3560874" y="1448943"/>
                </a:cubicBezTo>
                <a:cubicBezTo>
                  <a:pt x="3566047" y="1443770"/>
                  <a:pt x="3569629" y="1440586"/>
                  <a:pt x="3573210" y="1436607"/>
                </a:cubicBezTo>
                <a:cubicBezTo>
                  <a:pt x="3561670" y="1422678"/>
                  <a:pt x="3551721" y="1411138"/>
                  <a:pt x="3541374" y="1398801"/>
                </a:cubicBezTo>
                <a:cubicBezTo>
                  <a:pt x="3546946" y="1394026"/>
                  <a:pt x="3551721" y="1389648"/>
                  <a:pt x="3557292" y="1384475"/>
                </a:cubicBezTo>
                <a:cubicBezTo>
                  <a:pt x="3568435" y="1396811"/>
                  <a:pt x="3579180" y="1408352"/>
                  <a:pt x="3590322" y="1420689"/>
                </a:cubicBezTo>
                <a:cubicBezTo>
                  <a:pt x="3594700" y="1416311"/>
                  <a:pt x="3598679" y="1413127"/>
                  <a:pt x="3603057" y="1409148"/>
                </a:cubicBezTo>
                <a:cubicBezTo>
                  <a:pt x="3592312" y="1396413"/>
                  <a:pt x="3581965" y="1384077"/>
                  <a:pt x="3571221" y="1371342"/>
                </a:cubicBezTo>
                <a:cubicBezTo>
                  <a:pt x="3577986" y="1365373"/>
                  <a:pt x="3583557" y="1360598"/>
                  <a:pt x="3590322" y="1354231"/>
                </a:cubicBezTo>
                <a:cubicBezTo>
                  <a:pt x="3604251" y="1369751"/>
                  <a:pt x="3616985" y="1383679"/>
                  <a:pt x="3630118" y="1398801"/>
                </a:cubicBezTo>
                <a:cubicBezTo>
                  <a:pt x="3644046" y="1387658"/>
                  <a:pt x="3656780" y="1377312"/>
                  <a:pt x="3671903" y="1364975"/>
                </a:cubicBezTo>
                <a:cubicBezTo>
                  <a:pt x="3710902" y="1416311"/>
                  <a:pt x="3749105" y="1466851"/>
                  <a:pt x="3787707" y="1517789"/>
                </a:cubicBezTo>
                <a:cubicBezTo>
                  <a:pt x="3771390" y="1529329"/>
                  <a:pt x="3757860" y="1538880"/>
                  <a:pt x="3743932" y="1548829"/>
                </a:cubicBezTo>
                <a:cubicBezTo>
                  <a:pt x="3756268" y="1567931"/>
                  <a:pt x="3767411" y="1585441"/>
                  <a:pt x="3779350" y="1604144"/>
                </a:cubicBezTo>
                <a:cubicBezTo>
                  <a:pt x="3713687" y="1645531"/>
                  <a:pt x="3649219" y="1685724"/>
                  <a:pt x="3585547" y="1725918"/>
                </a:cubicBezTo>
                <a:cubicBezTo>
                  <a:pt x="3611016" y="1771682"/>
                  <a:pt x="3635291" y="1814263"/>
                  <a:pt x="3659964" y="1858436"/>
                </a:cubicBezTo>
                <a:cubicBezTo>
                  <a:pt x="3675086" y="1834956"/>
                  <a:pt x="3683841" y="1830579"/>
                  <a:pt x="3698565" y="1834161"/>
                </a:cubicBezTo>
                <a:cubicBezTo>
                  <a:pt x="3710902" y="1824610"/>
                  <a:pt x="3720453" y="1817049"/>
                  <a:pt x="3732789" y="1807498"/>
                </a:cubicBezTo>
                <a:cubicBezTo>
                  <a:pt x="3754676" y="1856048"/>
                  <a:pt x="3774574" y="1900221"/>
                  <a:pt x="3794870" y="1944791"/>
                </a:cubicBezTo>
                <a:cubicBezTo>
                  <a:pt x="3811982" y="1938424"/>
                  <a:pt x="3827900" y="1932455"/>
                  <a:pt x="3844216" y="1926088"/>
                </a:cubicBezTo>
                <a:cubicBezTo>
                  <a:pt x="3850583" y="1941210"/>
                  <a:pt x="3856154" y="1954342"/>
                  <a:pt x="3861726" y="1968270"/>
                </a:cubicBezTo>
                <a:cubicBezTo>
                  <a:pt x="3875654" y="1963495"/>
                  <a:pt x="3887990" y="1959118"/>
                  <a:pt x="3902317" y="1954342"/>
                </a:cubicBezTo>
                <a:cubicBezTo>
                  <a:pt x="3917041" y="2002096"/>
                  <a:pt x="3931367" y="2047861"/>
                  <a:pt x="3946091" y="2094421"/>
                </a:cubicBezTo>
                <a:cubicBezTo>
                  <a:pt x="3930571" y="2098799"/>
                  <a:pt x="3918235" y="2102778"/>
                  <a:pt x="3905102" y="2106360"/>
                </a:cubicBezTo>
                <a:cubicBezTo>
                  <a:pt x="3909082" y="2123472"/>
                  <a:pt x="3912663" y="2138992"/>
                  <a:pt x="3916643" y="2155706"/>
                </a:cubicBezTo>
                <a:cubicBezTo>
                  <a:pt x="3870083" y="2166849"/>
                  <a:pt x="3824716" y="2177593"/>
                  <a:pt x="3782135" y="2187940"/>
                </a:cubicBezTo>
                <a:cubicBezTo>
                  <a:pt x="3795268" y="2281857"/>
                  <a:pt x="3808400" y="2373385"/>
                  <a:pt x="3821533" y="2467700"/>
                </a:cubicBezTo>
                <a:cubicBezTo>
                  <a:pt x="3764227" y="2470884"/>
                  <a:pt x="3712096" y="2473669"/>
                  <a:pt x="3659964" y="2476455"/>
                </a:cubicBezTo>
                <a:cubicBezTo>
                  <a:pt x="3659964" y="2530576"/>
                  <a:pt x="3659964" y="2581912"/>
                  <a:pt x="3659964" y="2634442"/>
                </a:cubicBezTo>
                <a:cubicBezTo>
                  <a:pt x="3673494" y="2635238"/>
                  <a:pt x="3686229" y="2636432"/>
                  <a:pt x="3698565" y="2637228"/>
                </a:cubicBezTo>
                <a:cubicBezTo>
                  <a:pt x="3732789" y="2639615"/>
                  <a:pt x="3767411" y="2641605"/>
                  <a:pt x="3801635" y="2643595"/>
                </a:cubicBezTo>
                <a:cubicBezTo>
                  <a:pt x="3812778" y="2643993"/>
                  <a:pt x="3819941" y="2647177"/>
                  <a:pt x="3811584" y="2659911"/>
                </a:cubicBezTo>
                <a:cubicBezTo>
                  <a:pt x="3760248" y="2656727"/>
                  <a:pt x="3709708" y="2653146"/>
                  <a:pt x="3656780" y="2649564"/>
                </a:cubicBezTo>
                <a:cubicBezTo>
                  <a:pt x="3655984" y="2665084"/>
                  <a:pt x="3655188" y="2678615"/>
                  <a:pt x="3653995" y="2694533"/>
                </a:cubicBezTo>
                <a:cubicBezTo>
                  <a:pt x="3706524" y="2705675"/>
                  <a:pt x="3756666" y="2716022"/>
                  <a:pt x="3808002" y="2726767"/>
                </a:cubicBezTo>
                <a:cubicBezTo>
                  <a:pt x="3801635" y="2745073"/>
                  <a:pt x="3813971" y="2752634"/>
                  <a:pt x="3828696" y="2761389"/>
                </a:cubicBezTo>
                <a:cubicBezTo>
                  <a:pt x="3874062" y="2788450"/>
                  <a:pt x="3913857" y="2822275"/>
                  <a:pt x="3946887" y="2863662"/>
                </a:cubicBezTo>
                <a:cubicBezTo>
                  <a:pt x="4063089" y="3008915"/>
                  <a:pt x="4086966" y="3174463"/>
                  <a:pt x="4050753" y="3351949"/>
                </a:cubicBezTo>
                <a:cubicBezTo>
                  <a:pt x="4032049" y="3443478"/>
                  <a:pt x="3993846" y="3527048"/>
                  <a:pt x="3941316" y="3603853"/>
                </a:cubicBezTo>
                <a:cubicBezTo>
                  <a:pt x="3934949" y="3612608"/>
                  <a:pt x="3929377" y="3620965"/>
                  <a:pt x="3947683" y="3623751"/>
                </a:cubicBezTo>
                <a:cubicBezTo>
                  <a:pt x="3973152" y="3580772"/>
                  <a:pt x="3998621" y="3537793"/>
                  <a:pt x="4024886" y="3494018"/>
                </a:cubicBezTo>
                <a:cubicBezTo>
                  <a:pt x="4047967" y="3506753"/>
                  <a:pt x="4069854" y="3518691"/>
                  <a:pt x="4094130" y="3531824"/>
                </a:cubicBezTo>
                <a:cubicBezTo>
                  <a:pt x="4065477" y="3579976"/>
                  <a:pt x="4037620" y="3626934"/>
                  <a:pt x="4009366" y="3674688"/>
                </a:cubicBezTo>
                <a:cubicBezTo>
                  <a:pt x="4015733" y="3679066"/>
                  <a:pt x="4021304" y="3682647"/>
                  <a:pt x="4028069" y="3687025"/>
                </a:cubicBezTo>
                <a:cubicBezTo>
                  <a:pt x="4055926" y="3640465"/>
                  <a:pt x="4082987" y="3595496"/>
                  <a:pt x="4110446" y="3549732"/>
                </a:cubicBezTo>
                <a:cubicBezTo>
                  <a:pt x="4133129" y="3562068"/>
                  <a:pt x="4154618" y="3574007"/>
                  <a:pt x="4177700" y="3586741"/>
                </a:cubicBezTo>
                <a:cubicBezTo>
                  <a:pt x="4148251" y="3636485"/>
                  <a:pt x="4119599" y="3684637"/>
                  <a:pt x="4089752" y="3734381"/>
                </a:cubicBezTo>
                <a:cubicBezTo>
                  <a:pt x="4095722" y="3738361"/>
                  <a:pt x="4101691" y="3742738"/>
                  <a:pt x="4109650" y="3748309"/>
                </a:cubicBezTo>
                <a:cubicBezTo>
                  <a:pt x="4138700" y="3699760"/>
                  <a:pt x="4166955" y="3653199"/>
                  <a:pt x="4195608" y="3605445"/>
                </a:cubicBezTo>
                <a:cubicBezTo>
                  <a:pt x="4217097" y="3617383"/>
                  <a:pt x="4238188" y="3628924"/>
                  <a:pt x="4261270" y="3641658"/>
                </a:cubicBezTo>
                <a:cubicBezTo>
                  <a:pt x="4230229" y="3693392"/>
                  <a:pt x="4199985" y="3743534"/>
                  <a:pt x="4169343" y="3794472"/>
                </a:cubicBezTo>
                <a:cubicBezTo>
                  <a:pt x="4176505" y="3799645"/>
                  <a:pt x="4182475" y="3804421"/>
                  <a:pt x="4190434" y="3810390"/>
                </a:cubicBezTo>
                <a:cubicBezTo>
                  <a:pt x="4221077" y="3760248"/>
                  <a:pt x="4250525" y="3711698"/>
                  <a:pt x="4280769" y="3661954"/>
                </a:cubicBezTo>
                <a:cubicBezTo>
                  <a:pt x="4301860" y="3673893"/>
                  <a:pt x="4322554" y="3685035"/>
                  <a:pt x="4344442" y="3697372"/>
                </a:cubicBezTo>
                <a:cubicBezTo>
                  <a:pt x="4311411" y="3751095"/>
                  <a:pt x="4279973" y="3803227"/>
                  <a:pt x="4247739" y="3856155"/>
                </a:cubicBezTo>
                <a:cubicBezTo>
                  <a:pt x="4254902" y="3862124"/>
                  <a:pt x="4262065" y="3867695"/>
                  <a:pt x="4270422" y="3874460"/>
                </a:cubicBezTo>
                <a:cubicBezTo>
                  <a:pt x="4275198" y="3868491"/>
                  <a:pt x="4278780" y="3863318"/>
                  <a:pt x="4283157" y="3858542"/>
                </a:cubicBezTo>
                <a:cubicBezTo>
                  <a:pt x="4314197" y="3822727"/>
                  <a:pt x="4344043" y="3786513"/>
                  <a:pt x="4376278" y="3752289"/>
                </a:cubicBezTo>
                <a:cubicBezTo>
                  <a:pt x="4387818" y="3739953"/>
                  <a:pt x="4403338" y="3731198"/>
                  <a:pt x="4418461" y="3723239"/>
                </a:cubicBezTo>
                <a:cubicBezTo>
                  <a:pt x="4431991" y="3716075"/>
                  <a:pt x="4442736" y="3722443"/>
                  <a:pt x="4443531" y="3737963"/>
                </a:cubicBezTo>
                <a:cubicBezTo>
                  <a:pt x="4444327" y="3752289"/>
                  <a:pt x="4444725" y="3767809"/>
                  <a:pt x="4439950" y="3780942"/>
                </a:cubicBezTo>
                <a:cubicBezTo>
                  <a:pt x="4422838" y="3829094"/>
                  <a:pt x="4404532" y="3876450"/>
                  <a:pt x="4384635" y="3923408"/>
                </a:cubicBezTo>
                <a:cubicBezTo>
                  <a:pt x="4372696" y="3951265"/>
                  <a:pt x="4371104" y="3955643"/>
                  <a:pt x="4394186" y="3976336"/>
                </a:cubicBezTo>
                <a:cubicBezTo>
                  <a:pt x="4438358" y="4015335"/>
                  <a:pt x="4483326" y="4053539"/>
                  <a:pt x="4527897" y="4092140"/>
                </a:cubicBezTo>
                <a:cubicBezTo>
                  <a:pt x="4532275" y="4096120"/>
                  <a:pt x="4537448" y="4098905"/>
                  <a:pt x="4546203" y="4104079"/>
                </a:cubicBezTo>
                <a:cubicBezTo>
                  <a:pt x="4546203" y="4106864"/>
                  <a:pt x="4546203" y="4109252"/>
                  <a:pt x="4546203" y="4112038"/>
                </a:cubicBezTo>
                <a:cubicBezTo>
                  <a:pt x="4541826" y="4115221"/>
                  <a:pt x="4537448" y="4118803"/>
                  <a:pt x="4531479" y="4123181"/>
                </a:cubicBezTo>
                <a:cubicBezTo>
                  <a:pt x="4465021" y="4086966"/>
                  <a:pt x="4398165" y="4050753"/>
                  <a:pt x="4330513" y="4014142"/>
                </a:cubicBezTo>
                <a:cubicBezTo>
                  <a:pt x="4325738" y="4019713"/>
                  <a:pt x="4321360" y="4024488"/>
                  <a:pt x="4317381" y="4029662"/>
                </a:cubicBezTo>
                <a:cubicBezTo>
                  <a:pt x="4281963" y="4072242"/>
                  <a:pt x="4244954" y="4112833"/>
                  <a:pt x="4198393" y="4143078"/>
                </a:cubicBezTo>
                <a:cubicBezTo>
                  <a:pt x="4180883" y="4154220"/>
                  <a:pt x="4160190" y="4172128"/>
                  <a:pt x="4140690" y="4156608"/>
                </a:cubicBezTo>
                <a:cubicBezTo>
                  <a:pt x="4121986" y="4141486"/>
                  <a:pt x="4133925" y="4117211"/>
                  <a:pt x="4142282" y="4099303"/>
                </a:cubicBezTo>
                <a:cubicBezTo>
                  <a:pt x="4160190" y="4060304"/>
                  <a:pt x="4181281" y="4022498"/>
                  <a:pt x="4201577" y="3984693"/>
                </a:cubicBezTo>
                <a:cubicBezTo>
                  <a:pt x="4207546" y="3973152"/>
                  <a:pt x="4215107" y="3962408"/>
                  <a:pt x="4222668" y="3950867"/>
                </a:cubicBezTo>
                <a:cubicBezTo>
                  <a:pt x="4213117" y="3945296"/>
                  <a:pt x="4205556" y="3940520"/>
                  <a:pt x="4197597" y="3935745"/>
                </a:cubicBezTo>
                <a:cubicBezTo>
                  <a:pt x="4159792" y="3983897"/>
                  <a:pt x="4122384" y="4031253"/>
                  <a:pt x="4084579" y="4079406"/>
                </a:cubicBezTo>
                <a:cubicBezTo>
                  <a:pt x="4064283" y="4062294"/>
                  <a:pt x="4046375" y="4047172"/>
                  <a:pt x="4028865" y="4032447"/>
                </a:cubicBezTo>
                <a:cubicBezTo>
                  <a:pt x="4064681" y="3986683"/>
                  <a:pt x="4098905" y="3942908"/>
                  <a:pt x="4134323" y="3897940"/>
                </a:cubicBezTo>
                <a:cubicBezTo>
                  <a:pt x="4125568" y="3892368"/>
                  <a:pt x="4119200" y="3888389"/>
                  <a:pt x="4112037" y="3884011"/>
                </a:cubicBezTo>
                <a:cubicBezTo>
                  <a:pt x="4075426" y="3930174"/>
                  <a:pt x="4039610" y="3975142"/>
                  <a:pt x="4002999" y="4021703"/>
                </a:cubicBezTo>
                <a:cubicBezTo>
                  <a:pt x="3983101" y="4004591"/>
                  <a:pt x="3964795" y="3989070"/>
                  <a:pt x="3946091" y="3973152"/>
                </a:cubicBezTo>
                <a:cubicBezTo>
                  <a:pt x="3980713" y="3929776"/>
                  <a:pt x="4013743" y="3887593"/>
                  <a:pt x="4047967" y="3844216"/>
                </a:cubicBezTo>
                <a:cubicBezTo>
                  <a:pt x="4039610" y="3839043"/>
                  <a:pt x="4033243" y="3835063"/>
                  <a:pt x="4027274" y="3831482"/>
                </a:cubicBezTo>
                <a:cubicBezTo>
                  <a:pt x="3991458" y="3876450"/>
                  <a:pt x="3956836" y="3919429"/>
                  <a:pt x="3921816" y="3963204"/>
                </a:cubicBezTo>
                <a:cubicBezTo>
                  <a:pt x="3900327" y="3944898"/>
                  <a:pt x="3882021" y="3928980"/>
                  <a:pt x="3863715" y="3913062"/>
                </a:cubicBezTo>
                <a:cubicBezTo>
                  <a:pt x="3897143" y="3870481"/>
                  <a:pt x="3929377" y="3830288"/>
                  <a:pt x="3962010" y="3788901"/>
                </a:cubicBezTo>
                <a:cubicBezTo>
                  <a:pt x="3954051" y="3784125"/>
                  <a:pt x="3948877" y="3780544"/>
                  <a:pt x="3943306" y="3776962"/>
                </a:cubicBezTo>
                <a:cubicBezTo>
                  <a:pt x="3909082" y="3819543"/>
                  <a:pt x="3875654" y="3861328"/>
                  <a:pt x="3841430" y="3903909"/>
                </a:cubicBezTo>
                <a:cubicBezTo>
                  <a:pt x="3819941" y="3885205"/>
                  <a:pt x="3800839" y="3868491"/>
                  <a:pt x="3781737" y="3852175"/>
                </a:cubicBezTo>
                <a:cubicBezTo>
                  <a:pt x="3813971" y="3811584"/>
                  <a:pt x="3845012" y="3772983"/>
                  <a:pt x="3876450" y="3733585"/>
                </a:cubicBezTo>
                <a:cubicBezTo>
                  <a:pt x="3868491" y="3728810"/>
                  <a:pt x="3863715" y="3726024"/>
                  <a:pt x="3858940" y="3723239"/>
                </a:cubicBezTo>
                <a:cubicBezTo>
                  <a:pt x="3825910" y="3763830"/>
                  <a:pt x="3793676" y="3803227"/>
                  <a:pt x="3761044" y="3843818"/>
                </a:cubicBezTo>
                <a:cubicBezTo>
                  <a:pt x="3750299" y="3834267"/>
                  <a:pt x="3741544" y="3826308"/>
                  <a:pt x="3731993" y="3819145"/>
                </a:cubicBezTo>
                <a:cubicBezTo>
                  <a:pt x="3728412" y="3816359"/>
                  <a:pt x="3721646" y="3813574"/>
                  <a:pt x="3718463" y="3815166"/>
                </a:cubicBezTo>
                <a:cubicBezTo>
                  <a:pt x="3694984" y="3826308"/>
                  <a:pt x="3671903" y="3838247"/>
                  <a:pt x="3647229" y="3850981"/>
                </a:cubicBezTo>
                <a:cubicBezTo>
                  <a:pt x="3687423" y="3889185"/>
                  <a:pt x="3726024" y="3925796"/>
                  <a:pt x="3770197" y="3967979"/>
                </a:cubicBezTo>
                <a:cubicBezTo>
                  <a:pt x="3750299" y="3982703"/>
                  <a:pt x="3732789" y="3996234"/>
                  <a:pt x="3714086" y="4010560"/>
                </a:cubicBezTo>
                <a:cubicBezTo>
                  <a:pt x="3723636" y="4019315"/>
                  <a:pt x="3728014" y="4023692"/>
                  <a:pt x="3734381" y="4029662"/>
                </a:cubicBezTo>
                <a:cubicBezTo>
                  <a:pt x="3750697" y="4012948"/>
                  <a:pt x="3766615" y="3997029"/>
                  <a:pt x="3783329" y="3980316"/>
                </a:cubicBezTo>
                <a:cubicBezTo>
                  <a:pt x="3789696" y="3987479"/>
                  <a:pt x="3795666" y="3993846"/>
                  <a:pt x="3802431" y="4001009"/>
                </a:cubicBezTo>
                <a:cubicBezTo>
                  <a:pt x="3794472" y="4009764"/>
                  <a:pt x="3786513" y="4018519"/>
                  <a:pt x="3774574" y="4031651"/>
                </a:cubicBezTo>
                <a:cubicBezTo>
                  <a:pt x="3785717" y="4038417"/>
                  <a:pt x="3795666" y="4044784"/>
                  <a:pt x="3806410" y="4051549"/>
                </a:cubicBezTo>
                <a:cubicBezTo>
                  <a:pt x="3793278" y="4065079"/>
                  <a:pt x="3784523" y="4074630"/>
                  <a:pt x="3770197" y="4089355"/>
                </a:cubicBezTo>
                <a:cubicBezTo>
                  <a:pt x="3793278" y="4109252"/>
                  <a:pt x="3815961" y="4128354"/>
                  <a:pt x="3840236" y="4149445"/>
                </a:cubicBezTo>
                <a:cubicBezTo>
                  <a:pt x="3826706" y="4161384"/>
                  <a:pt x="3815961" y="4170139"/>
                  <a:pt x="3804819" y="4180087"/>
                </a:cubicBezTo>
                <a:cubicBezTo>
                  <a:pt x="3831879" y="4208740"/>
                  <a:pt x="3857348" y="4236199"/>
                  <a:pt x="3884011" y="4264851"/>
                </a:cubicBezTo>
                <a:cubicBezTo>
                  <a:pt x="3860930" y="4285943"/>
                  <a:pt x="3839042" y="4305840"/>
                  <a:pt x="3816359" y="4326136"/>
                </a:cubicBezTo>
                <a:cubicBezTo>
                  <a:pt x="3790492" y="4296290"/>
                  <a:pt x="3765819" y="4268035"/>
                  <a:pt x="3741146" y="4239382"/>
                </a:cubicBezTo>
                <a:cubicBezTo>
                  <a:pt x="3728412" y="4249331"/>
                  <a:pt x="3717667" y="4258086"/>
                  <a:pt x="3706127" y="4267637"/>
                </a:cubicBezTo>
                <a:cubicBezTo>
                  <a:pt x="3686229" y="4244158"/>
                  <a:pt x="3667127" y="4221872"/>
                  <a:pt x="3648025" y="4199189"/>
                </a:cubicBezTo>
                <a:cubicBezTo>
                  <a:pt x="3637679" y="4206751"/>
                  <a:pt x="3628924" y="4213516"/>
                  <a:pt x="3619373" y="4220679"/>
                </a:cubicBezTo>
                <a:cubicBezTo>
                  <a:pt x="3610618" y="4211128"/>
                  <a:pt x="3603057" y="4202373"/>
                  <a:pt x="3595098" y="4193220"/>
                </a:cubicBezTo>
                <a:cubicBezTo>
                  <a:pt x="3584751" y="4200781"/>
                  <a:pt x="3575996" y="4207148"/>
                  <a:pt x="3566445" y="4214311"/>
                </a:cubicBezTo>
                <a:cubicBezTo>
                  <a:pt x="3494018" y="4121589"/>
                  <a:pt x="3423183" y="4030060"/>
                  <a:pt x="3351551" y="3937735"/>
                </a:cubicBezTo>
                <a:cubicBezTo>
                  <a:pt x="3332450" y="3952061"/>
                  <a:pt x="3315338" y="3965193"/>
                  <a:pt x="3297828" y="3978326"/>
                </a:cubicBezTo>
                <a:cubicBezTo>
                  <a:pt x="3304195" y="3987877"/>
                  <a:pt x="3309368" y="3995836"/>
                  <a:pt x="3314940" y="4004591"/>
                </a:cubicBezTo>
                <a:cubicBezTo>
                  <a:pt x="3302205" y="4014142"/>
                  <a:pt x="3290665" y="4022896"/>
                  <a:pt x="3278726" y="4031651"/>
                </a:cubicBezTo>
                <a:cubicBezTo>
                  <a:pt x="3288675" y="4046773"/>
                  <a:pt x="3297430" y="4060702"/>
                  <a:pt x="3307379" y="4075824"/>
                </a:cubicBezTo>
                <a:cubicBezTo>
                  <a:pt x="3264798" y="4102089"/>
                  <a:pt x="3224207" y="4127558"/>
                  <a:pt x="3182422" y="4153425"/>
                </a:cubicBezTo>
                <a:cubicBezTo>
                  <a:pt x="3172871" y="4136710"/>
                  <a:pt x="3164514" y="4122384"/>
                  <a:pt x="3155759" y="4107660"/>
                </a:cubicBezTo>
                <a:cubicBezTo>
                  <a:pt x="3140637" y="4115619"/>
                  <a:pt x="3126708" y="4122782"/>
                  <a:pt x="3111188" y="4131140"/>
                </a:cubicBezTo>
                <a:cubicBezTo>
                  <a:pt x="3088505" y="4088558"/>
                  <a:pt x="3066220" y="4046773"/>
                  <a:pt x="3043537" y="4004193"/>
                </a:cubicBezTo>
                <a:cubicBezTo>
                  <a:pt x="3023241" y="4014539"/>
                  <a:pt x="3005333" y="4024090"/>
                  <a:pt x="2986629" y="4033641"/>
                </a:cubicBezTo>
                <a:cubicBezTo>
                  <a:pt x="3056669" y="4180087"/>
                  <a:pt x="3126311" y="4324942"/>
                  <a:pt x="3196350" y="4470990"/>
                </a:cubicBezTo>
                <a:cubicBezTo>
                  <a:pt x="3184014" y="4476960"/>
                  <a:pt x="3173269" y="4482133"/>
                  <a:pt x="3162524" y="4486908"/>
                </a:cubicBezTo>
                <a:cubicBezTo>
                  <a:pt x="3159738" y="4488102"/>
                  <a:pt x="3155361" y="4487307"/>
                  <a:pt x="3151779" y="4487307"/>
                </a:cubicBezTo>
                <a:cubicBezTo>
                  <a:pt x="3145014" y="4486908"/>
                  <a:pt x="3137453" y="4484123"/>
                  <a:pt x="3131882" y="4486113"/>
                </a:cubicBezTo>
                <a:cubicBezTo>
                  <a:pt x="3049108" y="4515959"/>
                  <a:pt x="2966732" y="4546601"/>
                  <a:pt x="2883958" y="4577244"/>
                </a:cubicBezTo>
                <a:cubicBezTo>
                  <a:pt x="2879182" y="4579233"/>
                  <a:pt x="2870427" y="4580825"/>
                  <a:pt x="2870029" y="4583213"/>
                </a:cubicBezTo>
                <a:cubicBezTo>
                  <a:pt x="2867244" y="4609876"/>
                  <a:pt x="2844561" y="4596743"/>
                  <a:pt x="2831428" y="4607488"/>
                </a:cubicBezTo>
                <a:cubicBezTo>
                  <a:pt x="2799990" y="4490888"/>
                  <a:pt x="2769745" y="4378666"/>
                  <a:pt x="2739103" y="4264851"/>
                </a:cubicBezTo>
                <a:cubicBezTo>
                  <a:pt x="2730746" y="4267239"/>
                  <a:pt x="2723981" y="4269229"/>
                  <a:pt x="2715624" y="4271616"/>
                </a:cubicBezTo>
                <a:cubicBezTo>
                  <a:pt x="2719604" y="4288729"/>
                  <a:pt x="2723185" y="4304647"/>
                  <a:pt x="2727563" y="4323748"/>
                </a:cubicBezTo>
                <a:cubicBezTo>
                  <a:pt x="2664288" y="4336085"/>
                  <a:pt x="2602606" y="4348421"/>
                  <a:pt x="2539729" y="4360758"/>
                </a:cubicBezTo>
                <a:cubicBezTo>
                  <a:pt x="2536148" y="4340462"/>
                  <a:pt x="2533362" y="4325340"/>
                  <a:pt x="2530576" y="4308228"/>
                </a:cubicBezTo>
                <a:cubicBezTo>
                  <a:pt x="2508291" y="4310616"/>
                  <a:pt x="2487598" y="4312606"/>
                  <a:pt x="2465710" y="4314993"/>
                </a:cubicBezTo>
                <a:cubicBezTo>
                  <a:pt x="2464118" y="4305044"/>
                  <a:pt x="2462925" y="4297483"/>
                  <a:pt x="2462129" y="4289524"/>
                </a:cubicBezTo>
                <a:cubicBezTo>
                  <a:pt x="2452578" y="4199189"/>
                  <a:pt x="2443027" y="4108854"/>
                  <a:pt x="2433476" y="4018519"/>
                </a:cubicBezTo>
                <a:cubicBezTo>
                  <a:pt x="2431486" y="4002203"/>
                  <a:pt x="2431088" y="4001805"/>
                  <a:pt x="2413181" y="4009366"/>
                </a:cubicBezTo>
                <a:cubicBezTo>
                  <a:pt x="2443027" y="4331309"/>
                  <a:pt x="2473271" y="4653650"/>
                  <a:pt x="2503118" y="4975594"/>
                </a:cubicBezTo>
                <a:cubicBezTo>
                  <a:pt x="2491179" y="4977981"/>
                  <a:pt x="2483220" y="4979175"/>
                  <a:pt x="2474465" y="4980767"/>
                </a:cubicBezTo>
                <a:cubicBezTo>
                  <a:pt x="2476057" y="5004644"/>
                  <a:pt x="2477649" y="5026929"/>
                  <a:pt x="2479241" y="5049612"/>
                </a:cubicBezTo>
                <a:cubicBezTo>
                  <a:pt x="2468098" y="5051204"/>
                  <a:pt x="2459343" y="5052796"/>
                  <a:pt x="2449792" y="5054388"/>
                </a:cubicBezTo>
                <a:cubicBezTo>
                  <a:pt x="2449792" y="5065531"/>
                  <a:pt x="2449792" y="5075082"/>
                  <a:pt x="2449792" y="5085428"/>
                </a:cubicBezTo>
                <a:cubicBezTo>
                  <a:pt x="2422732" y="5087816"/>
                  <a:pt x="2396467" y="5090204"/>
                  <a:pt x="2370202" y="5092591"/>
                </a:cubicBezTo>
                <a:cubicBezTo>
                  <a:pt x="2334386" y="5092591"/>
                  <a:pt x="2298571" y="5092591"/>
                  <a:pt x="2262755" y="5092591"/>
                </a:cubicBezTo>
                <a:cubicBezTo>
                  <a:pt x="2262755" y="5082245"/>
                  <a:pt x="2262755" y="5071500"/>
                  <a:pt x="2262755" y="5059561"/>
                </a:cubicBezTo>
                <a:cubicBezTo>
                  <a:pt x="2242459" y="5059561"/>
                  <a:pt x="2223357" y="5059561"/>
                  <a:pt x="2203062" y="5059561"/>
                </a:cubicBezTo>
                <a:cubicBezTo>
                  <a:pt x="2203062" y="5071500"/>
                  <a:pt x="2203062" y="5082245"/>
                  <a:pt x="2203062" y="5092591"/>
                </a:cubicBezTo>
                <a:cubicBezTo>
                  <a:pt x="2195103" y="5092591"/>
                  <a:pt x="2187144" y="5092591"/>
                  <a:pt x="2179185" y="5092591"/>
                </a:cubicBezTo>
                <a:cubicBezTo>
                  <a:pt x="2169236" y="5091795"/>
                  <a:pt x="2159685" y="5090204"/>
                  <a:pt x="2149736" y="5089408"/>
                </a:cubicBezTo>
                <a:cubicBezTo>
                  <a:pt x="2105166" y="5085826"/>
                  <a:pt x="2060197" y="5083041"/>
                  <a:pt x="2016422" y="5079857"/>
                </a:cubicBezTo>
                <a:cubicBezTo>
                  <a:pt x="2011647" y="5065133"/>
                  <a:pt x="2027167" y="5044837"/>
                  <a:pt x="2000504" y="5042847"/>
                </a:cubicBezTo>
                <a:cubicBezTo>
                  <a:pt x="2002892" y="5019368"/>
                  <a:pt x="2004882" y="4997481"/>
                  <a:pt x="2007270" y="4974399"/>
                </a:cubicBezTo>
                <a:cubicBezTo>
                  <a:pt x="1995729" y="4972012"/>
                  <a:pt x="1985780" y="4970022"/>
                  <a:pt x="1974637" y="4967634"/>
                </a:cubicBezTo>
                <a:cubicBezTo>
                  <a:pt x="2004086" y="4729659"/>
                  <a:pt x="2033136" y="4492878"/>
                  <a:pt x="2062187" y="4255300"/>
                </a:cubicBezTo>
                <a:cubicBezTo>
                  <a:pt x="2032341" y="4250923"/>
                  <a:pt x="2006076" y="4247341"/>
                  <a:pt x="1978219" y="4243362"/>
                </a:cubicBezTo>
                <a:cubicBezTo>
                  <a:pt x="1956332" y="4368717"/>
                  <a:pt x="1934842" y="4491684"/>
                  <a:pt x="1913353" y="4615845"/>
                </a:cubicBezTo>
                <a:cubicBezTo>
                  <a:pt x="1901414" y="4614253"/>
                  <a:pt x="1891864" y="4613059"/>
                  <a:pt x="1880721" y="4611467"/>
                </a:cubicBezTo>
                <a:cubicBezTo>
                  <a:pt x="1877139" y="4627783"/>
                  <a:pt x="1873956" y="4643304"/>
                  <a:pt x="1870374" y="4659620"/>
                </a:cubicBezTo>
                <a:cubicBezTo>
                  <a:pt x="1858834" y="4658028"/>
                  <a:pt x="1848885" y="4656834"/>
                  <a:pt x="1838538" y="4655242"/>
                </a:cubicBezTo>
                <a:cubicBezTo>
                  <a:pt x="1835752" y="4662803"/>
                  <a:pt x="1832967" y="4669171"/>
                  <a:pt x="1829783" y="4677925"/>
                </a:cubicBezTo>
                <a:cubicBezTo>
                  <a:pt x="1766111" y="4661609"/>
                  <a:pt x="1703632" y="4645293"/>
                  <a:pt x="1640756" y="4629375"/>
                </a:cubicBezTo>
                <a:cubicBezTo>
                  <a:pt x="1643144" y="4619427"/>
                  <a:pt x="1644337" y="4613059"/>
                  <a:pt x="1645929" y="4605498"/>
                </a:cubicBezTo>
                <a:cubicBezTo>
                  <a:pt x="1619664" y="4596743"/>
                  <a:pt x="1594196" y="4588386"/>
                  <a:pt x="1568329" y="4580029"/>
                </a:cubicBezTo>
                <a:cubicBezTo>
                  <a:pt x="1565145" y="4587988"/>
                  <a:pt x="1562359" y="4593957"/>
                  <a:pt x="1558380" y="4602713"/>
                </a:cubicBezTo>
                <a:cubicBezTo>
                  <a:pt x="1497493" y="4578437"/>
                  <a:pt x="1437005" y="4554162"/>
                  <a:pt x="1375720" y="4529887"/>
                </a:cubicBezTo>
                <a:cubicBezTo>
                  <a:pt x="1379699" y="4520336"/>
                  <a:pt x="1381689" y="4514367"/>
                  <a:pt x="1384475" y="4508000"/>
                </a:cubicBezTo>
                <a:cubicBezTo>
                  <a:pt x="1378506" y="4504020"/>
                  <a:pt x="1373730" y="4500837"/>
                  <a:pt x="1368557" y="4497255"/>
                </a:cubicBezTo>
                <a:cubicBezTo>
                  <a:pt x="1375322" y="4482133"/>
                  <a:pt x="1381689" y="4468205"/>
                  <a:pt x="1388454" y="4453082"/>
                </a:cubicBezTo>
                <a:cubicBezTo>
                  <a:pt x="1376516" y="4447113"/>
                  <a:pt x="1366169" y="4441542"/>
                  <a:pt x="1354628" y="4435573"/>
                </a:cubicBezTo>
                <a:cubicBezTo>
                  <a:pt x="1435015" y="4270423"/>
                  <a:pt x="1515401" y="4106068"/>
                  <a:pt x="1595389" y="3941714"/>
                </a:cubicBezTo>
                <a:cubicBezTo>
                  <a:pt x="1591012" y="3936939"/>
                  <a:pt x="1587430" y="3932959"/>
                  <a:pt x="1583849" y="3929378"/>
                </a:cubicBezTo>
                <a:cubicBezTo>
                  <a:pt x="1606930" y="3882021"/>
                  <a:pt x="1630011" y="3836257"/>
                  <a:pt x="1652694" y="3790493"/>
                </a:cubicBezTo>
                <a:cubicBezTo>
                  <a:pt x="1649909" y="3789299"/>
                  <a:pt x="1647123" y="3787707"/>
                  <a:pt x="1644337" y="3786513"/>
                </a:cubicBezTo>
                <a:cubicBezTo>
                  <a:pt x="1620460" y="3832675"/>
                  <a:pt x="1596583" y="3879236"/>
                  <a:pt x="1573104" y="3925398"/>
                </a:cubicBezTo>
                <a:cubicBezTo>
                  <a:pt x="1558778" y="3923010"/>
                  <a:pt x="1559176" y="3917041"/>
                  <a:pt x="1564349" y="3907092"/>
                </a:cubicBezTo>
                <a:cubicBezTo>
                  <a:pt x="1586634" y="3865307"/>
                  <a:pt x="1608522" y="3823125"/>
                  <a:pt x="1631205" y="3779350"/>
                </a:cubicBezTo>
                <a:cubicBezTo>
                  <a:pt x="1615287" y="3770993"/>
                  <a:pt x="1600563" y="3763034"/>
                  <a:pt x="1582655" y="3753483"/>
                </a:cubicBezTo>
                <a:cubicBezTo>
                  <a:pt x="1592206" y="3776564"/>
                  <a:pt x="1587828" y="3784125"/>
                  <a:pt x="1567135" y="3792482"/>
                </a:cubicBezTo>
                <a:cubicBezTo>
                  <a:pt x="1565145" y="3793676"/>
                  <a:pt x="1563155" y="3801237"/>
                  <a:pt x="1564349" y="3802829"/>
                </a:cubicBezTo>
                <a:cubicBezTo>
                  <a:pt x="1567533" y="3806808"/>
                  <a:pt x="1572706" y="3808798"/>
                  <a:pt x="1578277" y="3812380"/>
                </a:cubicBezTo>
                <a:cubicBezTo>
                  <a:pt x="1573104" y="3821533"/>
                  <a:pt x="1568329" y="3829890"/>
                  <a:pt x="1564349" y="3837053"/>
                </a:cubicBezTo>
                <a:cubicBezTo>
                  <a:pt x="1554798" y="3835063"/>
                  <a:pt x="1547635" y="3833869"/>
                  <a:pt x="1540472" y="3832277"/>
                </a:cubicBezTo>
                <a:cubicBezTo>
                  <a:pt x="1540074" y="3834267"/>
                  <a:pt x="1539278" y="3836655"/>
                  <a:pt x="1538880" y="3838645"/>
                </a:cubicBezTo>
                <a:cubicBezTo>
                  <a:pt x="1547635" y="3844216"/>
                  <a:pt x="1555992" y="3850185"/>
                  <a:pt x="1565145" y="3856155"/>
                </a:cubicBezTo>
                <a:cubicBezTo>
                  <a:pt x="1559972" y="3865307"/>
                  <a:pt x="1555196" y="3873664"/>
                  <a:pt x="1550421" y="3882419"/>
                </a:cubicBezTo>
                <a:cubicBezTo>
                  <a:pt x="1542064" y="3878042"/>
                  <a:pt x="1536095" y="3874062"/>
                  <a:pt x="1529329" y="3871277"/>
                </a:cubicBezTo>
                <a:cubicBezTo>
                  <a:pt x="1526544" y="3870083"/>
                  <a:pt x="1522564" y="3872073"/>
                  <a:pt x="1519380" y="3872471"/>
                </a:cubicBezTo>
                <a:cubicBezTo>
                  <a:pt x="1520972" y="3875654"/>
                  <a:pt x="1521370" y="3880032"/>
                  <a:pt x="1523758" y="3881623"/>
                </a:cubicBezTo>
                <a:cubicBezTo>
                  <a:pt x="1533309" y="3887593"/>
                  <a:pt x="1543258" y="3892766"/>
                  <a:pt x="1553604" y="3898736"/>
                </a:cubicBezTo>
                <a:cubicBezTo>
                  <a:pt x="1548033" y="3909082"/>
                  <a:pt x="1543258" y="3917439"/>
                  <a:pt x="1538482" y="3926592"/>
                </a:cubicBezTo>
                <a:cubicBezTo>
                  <a:pt x="1528533" y="3921021"/>
                  <a:pt x="1520574" y="3916245"/>
                  <a:pt x="1512217" y="3912664"/>
                </a:cubicBezTo>
                <a:cubicBezTo>
                  <a:pt x="1507840" y="3911072"/>
                  <a:pt x="1502667" y="3911868"/>
                  <a:pt x="1497493" y="3911868"/>
                </a:cubicBezTo>
                <a:cubicBezTo>
                  <a:pt x="1500279" y="3915449"/>
                  <a:pt x="1502269" y="3920225"/>
                  <a:pt x="1505850" y="3922613"/>
                </a:cubicBezTo>
                <a:cubicBezTo>
                  <a:pt x="1517391" y="3929776"/>
                  <a:pt x="1529329" y="3936143"/>
                  <a:pt x="1541666" y="3943306"/>
                </a:cubicBezTo>
                <a:cubicBezTo>
                  <a:pt x="1536095" y="3953653"/>
                  <a:pt x="1531319" y="3962010"/>
                  <a:pt x="1526544" y="3970765"/>
                </a:cubicBezTo>
                <a:cubicBezTo>
                  <a:pt x="1512217" y="3962806"/>
                  <a:pt x="1499881" y="3955643"/>
                  <a:pt x="1487544" y="3949673"/>
                </a:cubicBezTo>
                <a:cubicBezTo>
                  <a:pt x="1484361" y="3948081"/>
                  <a:pt x="1479585" y="3950071"/>
                  <a:pt x="1475606" y="3950071"/>
                </a:cubicBezTo>
                <a:cubicBezTo>
                  <a:pt x="1477596" y="3953255"/>
                  <a:pt x="1478789" y="3958030"/>
                  <a:pt x="1481973" y="3960020"/>
                </a:cubicBezTo>
                <a:cubicBezTo>
                  <a:pt x="1497493" y="3969173"/>
                  <a:pt x="1513809" y="3977928"/>
                  <a:pt x="1530125" y="3987081"/>
                </a:cubicBezTo>
                <a:cubicBezTo>
                  <a:pt x="1524952" y="3997428"/>
                  <a:pt x="1520176" y="4005784"/>
                  <a:pt x="1515799" y="4014142"/>
                </a:cubicBezTo>
                <a:cubicBezTo>
                  <a:pt x="1457300" y="3987081"/>
                  <a:pt x="1457300" y="3987081"/>
                  <a:pt x="1451729" y="3994244"/>
                </a:cubicBezTo>
                <a:cubicBezTo>
                  <a:pt x="1474412" y="4006580"/>
                  <a:pt x="1496697" y="4018917"/>
                  <a:pt x="1519380" y="4031651"/>
                </a:cubicBezTo>
                <a:cubicBezTo>
                  <a:pt x="1513809" y="4041600"/>
                  <a:pt x="1509830" y="4049957"/>
                  <a:pt x="1504656" y="4059508"/>
                </a:cubicBezTo>
                <a:cubicBezTo>
                  <a:pt x="1484361" y="4048763"/>
                  <a:pt x="1465657" y="4038019"/>
                  <a:pt x="1446157" y="4028468"/>
                </a:cubicBezTo>
                <a:cubicBezTo>
                  <a:pt x="1442178" y="4026478"/>
                  <a:pt x="1436607" y="4027672"/>
                  <a:pt x="1431433" y="4027672"/>
                </a:cubicBezTo>
                <a:cubicBezTo>
                  <a:pt x="1434219" y="4031253"/>
                  <a:pt x="1436607" y="4036427"/>
                  <a:pt x="1440188" y="4038417"/>
                </a:cubicBezTo>
                <a:cubicBezTo>
                  <a:pt x="1462473" y="4051151"/>
                  <a:pt x="1485157" y="4063487"/>
                  <a:pt x="1509034" y="4076222"/>
                </a:cubicBezTo>
                <a:cubicBezTo>
                  <a:pt x="1504258" y="4085773"/>
                  <a:pt x="1499881" y="4094528"/>
                  <a:pt x="1495503" y="4103283"/>
                </a:cubicBezTo>
                <a:cubicBezTo>
                  <a:pt x="1457698" y="4089355"/>
                  <a:pt x="1428648" y="4058314"/>
                  <a:pt x="1384475" y="4064681"/>
                </a:cubicBezTo>
                <a:cubicBezTo>
                  <a:pt x="1375720" y="4078212"/>
                  <a:pt x="1366169" y="4094528"/>
                  <a:pt x="1355424" y="4111640"/>
                </a:cubicBezTo>
                <a:cubicBezTo>
                  <a:pt x="1314435" y="4085375"/>
                  <a:pt x="1275436" y="4060304"/>
                  <a:pt x="1235641" y="4034835"/>
                </a:cubicBezTo>
                <a:cubicBezTo>
                  <a:pt x="1183907" y="4108456"/>
                  <a:pt x="1132571" y="4181679"/>
                  <a:pt x="1080838" y="4255698"/>
                </a:cubicBezTo>
                <a:cubicBezTo>
                  <a:pt x="1068103" y="4247341"/>
                  <a:pt x="1057358" y="4239780"/>
                  <a:pt x="1045420" y="4231821"/>
                </a:cubicBezTo>
                <a:cubicBezTo>
                  <a:pt x="1036267" y="4243760"/>
                  <a:pt x="1027512" y="4255300"/>
                  <a:pt x="1017563" y="4268035"/>
                </a:cubicBezTo>
                <a:cubicBezTo>
                  <a:pt x="1006420" y="4260076"/>
                  <a:pt x="995676" y="4252515"/>
                  <a:pt x="984533" y="4244556"/>
                </a:cubicBezTo>
                <a:cubicBezTo>
                  <a:pt x="978166" y="4251321"/>
                  <a:pt x="972595" y="4257688"/>
                  <a:pt x="964636" y="4266045"/>
                </a:cubicBezTo>
                <a:cubicBezTo>
                  <a:pt x="904943" y="4215505"/>
                  <a:pt x="846046" y="4165363"/>
                  <a:pt x="786353" y="4114425"/>
                </a:cubicBezTo>
                <a:cubicBezTo>
                  <a:pt x="793516" y="4105273"/>
                  <a:pt x="798690" y="4098905"/>
                  <a:pt x="804261" y="4092140"/>
                </a:cubicBezTo>
                <a:cubicBezTo>
                  <a:pt x="796302" y="4083783"/>
                  <a:pt x="788741" y="4075824"/>
                  <a:pt x="781180" y="4067467"/>
                </a:cubicBezTo>
                <a:cubicBezTo>
                  <a:pt x="792322" y="4055927"/>
                  <a:pt x="802271" y="4045580"/>
                  <a:pt x="812220" y="4034835"/>
                </a:cubicBezTo>
                <a:cubicBezTo>
                  <a:pt x="801873" y="4024090"/>
                  <a:pt x="793516" y="4014937"/>
                  <a:pt x="783965" y="4004988"/>
                </a:cubicBezTo>
                <a:cubicBezTo>
                  <a:pt x="870719" y="3919827"/>
                  <a:pt x="957074" y="3835461"/>
                  <a:pt x="1043430" y="3750697"/>
                </a:cubicBezTo>
                <a:cubicBezTo>
                  <a:pt x="1033083" y="3739555"/>
                  <a:pt x="1023930" y="3729208"/>
                  <a:pt x="1013584" y="3718065"/>
                </a:cubicBezTo>
                <a:cubicBezTo>
                  <a:pt x="1083225" y="3653199"/>
                  <a:pt x="1152071" y="3589527"/>
                  <a:pt x="1220917" y="3525059"/>
                </a:cubicBezTo>
                <a:cubicBezTo>
                  <a:pt x="1202213" y="3512324"/>
                  <a:pt x="1185897" y="3501181"/>
                  <a:pt x="1167989" y="3489243"/>
                </a:cubicBezTo>
                <a:cubicBezTo>
                  <a:pt x="1165999" y="3490835"/>
                  <a:pt x="1162418" y="3494416"/>
                  <a:pt x="1158040" y="3498396"/>
                </a:cubicBezTo>
                <a:cubicBezTo>
                  <a:pt x="1166795" y="3509140"/>
                  <a:pt x="1175152" y="3519089"/>
                  <a:pt x="1184305" y="3529834"/>
                </a:cubicBezTo>
                <a:cubicBezTo>
                  <a:pt x="1178336" y="3535007"/>
                  <a:pt x="1173560" y="3538987"/>
                  <a:pt x="1167989" y="3543762"/>
                </a:cubicBezTo>
                <a:cubicBezTo>
                  <a:pt x="1158438" y="3533415"/>
                  <a:pt x="1149683" y="3523865"/>
                  <a:pt x="1139734" y="3513120"/>
                </a:cubicBezTo>
                <a:cubicBezTo>
                  <a:pt x="1135357" y="3517497"/>
                  <a:pt x="1131377" y="3521079"/>
                  <a:pt x="1127000" y="3525059"/>
                </a:cubicBezTo>
                <a:cubicBezTo>
                  <a:pt x="1136551" y="3536599"/>
                  <a:pt x="1144908" y="3546548"/>
                  <a:pt x="1154061" y="3557293"/>
                </a:cubicBezTo>
                <a:cubicBezTo>
                  <a:pt x="1147693" y="3562466"/>
                  <a:pt x="1142918" y="3566446"/>
                  <a:pt x="1137745" y="3571221"/>
                </a:cubicBezTo>
                <a:cubicBezTo>
                  <a:pt x="1127000" y="3560078"/>
                  <a:pt x="1117847" y="3550528"/>
                  <a:pt x="1107898" y="3539783"/>
                </a:cubicBezTo>
                <a:cubicBezTo>
                  <a:pt x="1103123" y="3544558"/>
                  <a:pt x="1099541" y="3547742"/>
                  <a:pt x="1095562" y="3551721"/>
                </a:cubicBezTo>
                <a:cubicBezTo>
                  <a:pt x="1105113" y="3562864"/>
                  <a:pt x="1113868" y="3573609"/>
                  <a:pt x="1123418" y="3584751"/>
                </a:cubicBezTo>
                <a:cubicBezTo>
                  <a:pt x="1117449" y="3589527"/>
                  <a:pt x="1112674" y="3593904"/>
                  <a:pt x="1107102" y="3598680"/>
                </a:cubicBezTo>
                <a:cubicBezTo>
                  <a:pt x="1096756" y="3587537"/>
                  <a:pt x="1086807" y="3577190"/>
                  <a:pt x="1075266" y="3564854"/>
                </a:cubicBezTo>
                <a:cubicBezTo>
                  <a:pt x="1070491" y="3569629"/>
                  <a:pt x="1066909" y="3573211"/>
                  <a:pt x="1062930" y="3576792"/>
                </a:cubicBezTo>
                <a:cubicBezTo>
                  <a:pt x="1074072" y="3589925"/>
                  <a:pt x="1083225" y="3600272"/>
                  <a:pt x="1093174" y="3612210"/>
                </a:cubicBezTo>
                <a:cubicBezTo>
                  <a:pt x="1087603" y="3617383"/>
                  <a:pt x="1082429" y="3621761"/>
                  <a:pt x="1076858" y="3626536"/>
                </a:cubicBezTo>
                <a:cubicBezTo>
                  <a:pt x="1066113" y="3614598"/>
                  <a:pt x="1056164" y="3603853"/>
                  <a:pt x="1044624" y="3591118"/>
                </a:cubicBezTo>
                <a:cubicBezTo>
                  <a:pt x="1027114" y="3618179"/>
                  <a:pt x="1059746" y="3623751"/>
                  <a:pt x="1061338" y="3641658"/>
                </a:cubicBezTo>
                <a:cubicBezTo>
                  <a:pt x="1056960" y="3645240"/>
                  <a:pt x="1052185" y="3649220"/>
                  <a:pt x="1046614" y="3653995"/>
                </a:cubicBezTo>
                <a:cubicBezTo>
                  <a:pt x="1035471" y="3642454"/>
                  <a:pt x="1025522" y="3631312"/>
                  <a:pt x="1014379" y="3619373"/>
                </a:cubicBezTo>
                <a:cubicBezTo>
                  <a:pt x="1009206" y="3623751"/>
                  <a:pt x="1005625" y="3626536"/>
                  <a:pt x="1001247" y="3630118"/>
                </a:cubicBezTo>
                <a:cubicBezTo>
                  <a:pt x="1013186" y="3644444"/>
                  <a:pt x="1022737" y="3655985"/>
                  <a:pt x="1032685" y="3667923"/>
                </a:cubicBezTo>
                <a:cubicBezTo>
                  <a:pt x="1026318" y="3673097"/>
                  <a:pt x="1021543" y="3677076"/>
                  <a:pt x="1016767" y="3681056"/>
                </a:cubicBezTo>
                <a:cubicBezTo>
                  <a:pt x="982145" y="3648026"/>
                  <a:pt x="982145" y="3648026"/>
                  <a:pt x="972197" y="3659566"/>
                </a:cubicBezTo>
                <a:cubicBezTo>
                  <a:pt x="981747" y="3671107"/>
                  <a:pt x="991696" y="3682647"/>
                  <a:pt x="1002043" y="3694984"/>
                </a:cubicBezTo>
                <a:cubicBezTo>
                  <a:pt x="996472" y="3700157"/>
                  <a:pt x="991696" y="3704535"/>
                  <a:pt x="986125" y="3709708"/>
                </a:cubicBezTo>
                <a:cubicBezTo>
                  <a:pt x="974584" y="3697372"/>
                  <a:pt x="963840" y="3685831"/>
                  <a:pt x="952697" y="3673495"/>
                </a:cubicBezTo>
                <a:cubicBezTo>
                  <a:pt x="947922" y="3677872"/>
                  <a:pt x="944340" y="3681056"/>
                  <a:pt x="939565" y="3685035"/>
                </a:cubicBezTo>
                <a:cubicBezTo>
                  <a:pt x="950309" y="3697770"/>
                  <a:pt x="960258" y="3709708"/>
                  <a:pt x="971401" y="3722841"/>
                </a:cubicBezTo>
                <a:cubicBezTo>
                  <a:pt x="965033" y="3728810"/>
                  <a:pt x="959064" y="3733585"/>
                  <a:pt x="952299" y="3739953"/>
                </a:cubicBezTo>
                <a:cubicBezTo>
                  <a:pt x="938769" y="3724432"/>
                  <a:pt x="926034" y="3710106"/>
                  <a:pt x="912504" y="3694984"/>
                </a:cubicBezTo>
                <a:cubicBezTo>
                  <a:pt x="898973" y="3706127"/>
                  <a:pt x="886239" y="3716473"/>
                  <a:pt x="871117" y="3729208"/>
                </a:cubicBezTo>
                <a:cubicBezTo>
                  <a:pt x="831720" y="3677474"/>
                  <a:pt x="793516" y="3626934"/>
                  <a:pt x="754915" y="3575996"/>
                </a:cubicBezTo>
                <a:cubicBezTo>
                  <a:pt x="771231" y="3564456"/>
                  <a:pt x="784363" y="3554905"/>
                  <a:pt x="798690" y="3544956"/>
                </a:cubicBezTo>
                <a:cubicBezTo>
                  <a:pt x="786751" y="3525854"/>
                  <a:pt x="775210" y="3508344"/>
                  <a:pt x="763272" y="3489243"/>
                </a:cubicBezTo>
                <a:cubicBezTo>
                  <a:pt x="828934" y="3447856"/>
                  <a:pt x="893402" y="3407663"/>
                  <a:pt x="957472" y="3367470"/>
                </a:cubicBezTo>
                <a:cubicBezTo>
                  <a:pt x="932003" y="3322501"/>
                  <a:pt x="907728" y="3279522"/>
                  <a:pt x="882259" y="3233758"/>
                </a:cubicBezTo>
                <a:cubicBezTo>
                  <a:pt x="872709" y="3254053"/>
                  <a:pt x="861566" y="3265992"/>
                  <a:pt x="844852" y="3259227"/>
                </a:cubicBezTo>
                <a:cubicBezTo>
                  <a:pt x="832913" y="3268777"/>
                  <a:pt x="822965" y="3276339"/>
                  <a:pt x="810628" y="3286287"/>
                </a:cubicBezTo>
                <a:cubicBezTo>
                  <a:pt x="788741" y="3238135"/>
                  <a:pt x="768445" y="3193565"/>
                  <a:pt x="748150" y="3148596"/>
                </a:cubicBezTo>
                <a:cubicBezTo>
                  <a:pt x="731038" y="3155361"/>
                  <a:pt x="715518" y="3161330"/>
                  <a:pt x="698804" y="3167698"/>
                </a:cubicBezTo>
                <a:cubicBezTo>
                  <a:pt x="692834" y="3152973"/>
                  <a:pt x="687263" y="3139841"/>
                  <a:pt x="681294" y="3125515"/>
                </a:cubicBezTo>
                <a:cubicBezTo>
                  <a:pt x="667763" y="3129892"/>
                  <a:pt x="655427" y="3133872"/>
                  <a:pt x="640703" y="3139045"/>
                </a:cubicBezTo>
                <a:cubicBezTo>
                  <a:pt x="625978" y="3091689"/>
                  <a:pt x="611652" y="3045924"/>
                  <a:pt x="596928" y="2999364"/>
                </a:cubicBezTo>
                <a:cubicBezTo>
                  <a:pt x="612050" y="2994986"/>
                  <a:pt x="624387" y="2991007"/>
                  <a:pt x="637917" y="2987027"/>
                </a:cubicBezTo>
                <a:cubicBezTo>
                  <a:pt x="634335" y="2970313"/>
                  <a:pt x="630754" y="2955191"/>
                  <a:pt x="626774" y="2938079"/>
                </a:cubicBezTo>
                <a:cubicBezTo>
                  <a:pt x="673335" y="2926937"/>
                  <a:pt x="718701" y="2915794"/>
                  <a:pt x="765262" y="2904651"/>
                </a:cubicBezTo>
                <a:cubicBezTo>
                  <a:pt x="744966" y="2811929"/>
                  <a:pt x="729844" y="2720400"/>
                  <a:pt x="726262" y="2625289"/>
                </a:cubicBezTo>
                <a:cubicBezTo>
                  <a:pt x="780384" y="2622504"/>
                  <a:pt x="831720" y="2619718"/>
                  <a:pt x="883851" y="2616932"/>
                </a:cubicBezTo>
                <a:cubicBezTo>
                  <a:pt x="883851" y="2563607"/>
                  <a:pt x="883851" y="2512271"/>
                  <a:pt x="883851" y="2459343"/>
                </a:cubicBezTo>
                <a:cubicBezTo>
                  <a:pt x="872311" y="2458547"/>
                  <a:pt x="861168" y="2457353"/>
                  <a:pt x="850025" y="2456558"/>
                </a:cubicBezTo>
                <a:cubicBezTo>
                  <a:pt x="814608" y="2454170"/>
                  <a:pt x="778792" y="2452180"/>
                  <a:pt x="742976" y="2450190"/>
                </a:cubicBezTo>
                <a:cubicBezTo>
                  <a:pt x="732232" y="2449792"/>
                  <a:pt x="723875" y="2447405"/>
                  <a:pt x="731834" y="2433476"/>
                </a:cubicBezTo>
                <a:cubicBezTo>
                  <a:pt x="783169" y="2437058"/>
                  <a:pt x="834505" y="2440639"/>
                  <a:pt x="887035" y="2444221"/>
                </a:cubicBezTo>
                <a:cubicBezTo>
                  <a:pt x="888229" y="2428303"/>
                  <a:pt x="889025" y="2415170"/>
                  <a:pt x="889821" y="2399252"/>
                </a:cubicBezTo>
                <a:cubicBezTo>
                  <a:pt x="838087" y="2388110"/>
                  <a:pt x="787149" y="2377763"/>
                  <a:pt x="734619" y="2366620"/>
                </a:cubicBezTo>
                <a:cubicBezTo>
                  <a:pt x="743772" y="2349111"/>
                  <a:pt x="730640" y="2342743"/>
                  <a:pt x="718303" y="2333590"/>
                </a:cubicBezTo>
                <a:cubicBezTo>
                  <a:pt x="685273" y="2309315"/>
                  <a:pt x="650253" y="2286234"/>
                  <a:pt x="622397" y="2256786"/>
                </a:cubicBezTo>
                <a:cubicBezTo>
                  <a:pt x="495848" y="2123870"/>
                  <a:pt x="460828" y="1962699"/>
                  <a:pt x="485103" y="1785610"/>
                </a:cubicBezTo>
                <a:cubicBezTo>
                  <a:pt x="499828" y="1678163"/>
                  <a:pt x="541215" y="1580267"/>
                  <a:pt x="602101" y="1490728"/>
                </a:cubicBezTo>
                <a:cubicBezTo>
                  <a:pt x="607673" y="1482769"/>
                  <a:pt x="616030" y="1474412"/>
                  <a:pt x="596530" y="1469637"/>
                </a:cubicBezTo>
                <a:cubicBezTo>
                  <a:pt x="571061" y="1512218"/>
                  <a:pt x="545194" y="1555594"/>
                  <a:pt x="518929" y="1599767"/>
                </a:cubicBezTo>
                <a:cubicBezTo>
                  <a:pt x="495848" y="1587430"/>
                  <a:pt x="473563" y="1575492"/>
                  <a:pt x="449288" y="1562359"/>
                </a:cubicBezTo>
                <a:cubicBezTo>
                  <a:pt x="478338" y="1513809"/>
                  <a:pt x="505797" y="1467249"/>
                  <a:pt x="534052" y="1419893"/>
                </a:cubicBezTo>
                <a:cubicBezTo>
                  <a:pt x="528082" y="1415515"/>
                  <a:pt x="522909" y="1411934"/>
                  <a:pt x="515746" y="1406760"/>
                </a:cubicBezTo>
                <a:cubicBezTo>
                  <a:pt x="487889" y="1452923"/>
                  <a:pt x="460828" y="1498289"/>
                  <a:pt x="432972" y="1544452"/>
                </a:cubicBezTo>
                <a:cubicBezTo>
                  <a:pt x="410288" y="1532115"/>
                  <a:pt x="388401" y="1520177"/>
                  <a:pt x="365320" y="1507442"/>
                </a:cubicBezTo>
                <a:cubicBezTo>
                  <a:pt x="395564" y="1457300"/>
                  <a:pt x="424217" y="1408750"/>
                  <a:pt x="453665" y="1359802"/>
                </a:cubicBezTo>
                <a:cubicBezTo>
                  <a:pt x="447298" y="1355424"/>
                  <a:pt x="441727" y="1351047"/>
                  <a:pt x="433768" y="1345476"/>
                </a:cubicBezTo>
                <a:cubicBezTo>
                  <a:pt x="404717" y="1393628"/>
                  <a:pt x="376463" y="1440586"/>
                  <a:pt x="347412" y="1488340"/>
                </a:cubicBezTo>
                <a:cubicBezTo>
                  <a:pt x="325525" y="1476402"/>
                  <a:pt x="304035" y="1464463"/>
                  <a:pt x="281750" y="1452127"/>
                </a:cubicBezTo>
                <a:cubicBezTo>
                  <a:pt x="313188" y="1399995"/>
                  <a:pt x="343035" y="1350251"/>
                  <a:pt x="373677" y="1299313"/>
                </a:cubicBezTo>
                <a:cubicBezTo>
                  <a:pt x="366912" y="1294538"/>
                  <a:pt x="360544" y="1289364"/>
                  <a:pt x="352585" y="1283395"/>
                </a:cubicBezTo>
                <a:cubicBezTo>
                  <a:pt x="321545" y="1334333"/>
                  <a:pt x="292097" y="1382883"/>
                  <a:pt x="262250" y="1431831"/>
                </a:cubicBezTo>
                <a:cubicBezTo>
                  <a:pt x="240761" y="1419893"/>
                  <a:pt x="220863" y="1408750"/>
                  <a:pt x="198578" y="1396413"/>
                </a:cubicBezTo>
                <a:cubicBezTo>
                  <a:pt x="231210" y="1342690"/>
                  <a:pt x="263046" y="1290558"/>
                  <a:pt x="294882" y="1237631"/>
                </a:cubicBezTo>
                <a:cubicBezTo>
                  <a:pt x="286923" y="1231263"/>
                  <a:pt x="279760" y="1225692"/>
                  <a:pt x="272597" y="1220121"/>
                </a:cubicBezTo>
                <a:cubicBezTo>
                  <a:pt x="246332" y="1251161"/>
                  <a:pt x="222853" y="1282201"/>
                  <a:pt x="196190" y="1310854"/>
                </a:cubicBezTo>
                <a:cubicBezTo>
                  <a:pt x="177089" y="1331149"/>
                  <a:pt x="155201" y="1350251"/>
                  <a:pt x="132120" y="1366567"/>
                </a:cubicBezTo>
                <a:cubicBezTo>
                  <a:pt x="111029" y="1381291"/>
                  <a:pt x="97100" y="1371740"/>
                  <a:pt x="97100" y="1345476"/>
                </a:cubicBezTo>
                <a:cubicBezTo>
                  <a:pt x="97100" y="1340700"/>
                  <a:pt x="97896" y="1335925"/>
                  <a:pt x="98692" y="1331547"/>
                </a:cubicBezTo>
                <a:cubicBezTo>
                  <a:pt x="108243" y="1273048"/>
                  <a:pt x="132120" y="1220121"/>
                  <a:pt x="158385" y="1167989"/>
                </a:cubicBezTo>
                <a:cubicBezTo>
                  <a:pt x="170721" y="1142918"/>
                  <a:pt x="170721" y="1137347"/>
                  <a:pt x="149630" y="1118245"/>
                </a:cubicBezTo>
                <a:cubicBezTo>
                  <a:pt x="121375" y="1092776"/>
                  <a:pt x="92325" y="1068899"/>
                  <a:pt x="63672" y="1044226"/>
                </a:cubicBezTo>
                <a:cubicBezTo>
                  <a:pt x="42581" y="1026318"/>
                  <a:pt x="21091" y="1008808"/>
                  <a:pt x="0" y="990900"/>
                </a:cubicBezTo>
                <a:cubicBezTo>
                  <a:pt x="0" y="988115"/>
                  <a:pt x="0" y="985727"/>
                  <a:pt x="0" y="982941"/>
                </a:cubicBezTo>
                <a:cubicBezTo>
                  <a:pt x="4377" y="979360"/>
                  <a:pt x="8755" y="975778"/>
                  <a:pt x="14724" y="971401"/>
                </a:cubicBezTo>
                <a:cubicBezTo>
                  <a:pt x="80784" y="1007216"/>
                  <a:pt x="147640" y="1043828"/>
                  <a:pt x="215292" y="1080440"/>
                </a:cubicBezTo>
                <a:cubicBezTo>
                  <a:pt x="220067" y="1074868"/>
                  <a:pt x="223649" y="1069297"/>
                  <a:pt x="228424" y="1064919"/>
                </a:cubicBezTo>
                <a:cubicBezTo>
                  <a:pt x="266628" y="1027512"/>
                  <a:pt x="304433" y="989707"/>
                  <a:pt x="344228" y="953891"/>
                </a:cubicBezTo>
                <a:cubicBezTo>
                  <a:pt x="355371" y="943544"/>
                  <a:pt x="371687" y="938371"/>
                  <a:pt x="386809" y="933993"/>
                </a:cubicBezTo>
                <a:cubicBezTo>
                  <a:pt x="403125" y="929616"/>
                  <a:pt x="413074" y="937973"/>
                  <a:pt x="411880" y="955085"/>
                </a:cubicBezTo>
                <a:cubicBezTo>
                  <a:pt x="410686" y="968615"/>
                  <a:pt x="408697" y="983339"/>
                  <a:pt x="402727" y="995278"/>
                </a:cubicBezTo>
                <a:cubicBezTo>
                  <a:pt x="380840" y="1039053"/>
                  <a:pt x="356963" y="1082031"/>
                  <a:pt x="333882" y="1125010"/>
                </a:cubicBezTo>
                <a:cubicBezTo>
                  <a:pt x="330300" y="1130979"/>
                  <a:pt x="326719" y="1136949"/>
                  <a:pt x="322739" y="1143714"/>
                </a:cubicBezTo>
                <a:cubicBezTo>
                  <a:pt x="332290" y="1149285"/>
                  <a:pt x="340249" y="1154061"/>
                  <a:pt x="347810" y="1158438"/>
                </a:cubicBezTo>
                <a:cubicBezTo>
                  <a:pt x="386013" y="1109888"/>
                  <a:pt x="423023" y="1062930"/>
                  <a:pt x="460828" y="1014777"/>
                </a:cubicBezTo>
                <a:cubicBezTo>
                  <a:pt x="480726" y="1031889"/>
                  <a:pt x="498634" y="1046614"/>
                  <a:pt x="516144" y="1061736"/>
                </a:cubicBezTo>
                <a:cubicBezTo>
                  <a:pt x="480726" y="1107102"/>
                  <a:pt x="446104" y="1151275"/>
                  <a:pt x="410686" y="1196642"/>
                </a:cubicBezTo>
                <a:cubicBezTo>
                  <a:pt x="420237" y="1202213"/>
                  <a:pt x="426604" y="1206192"/>
                  <a:pt x="433370" y="1210172"/>
                </a:cubicBezTo>
                <a:cubicBezTo>
                  <a:pt x="469981" y="1164010"/>
                  <a:pt x="505797" y="1118643"/>
                  <a:pt x="542408" y="1072481"/>
                </a:cubicBezTo>
                <a:cubicBezTo>
                  <a:pt x="562704" y="1089990"/>
                  <a:pt x="581010" y="1105511"/>
                  <a:pt x="599316" y="1121031"/>
                </a:cubicBezTo>
                <a:cubicBezTo>
                  <a:pt x="565092" y="1164805"/>
                  <a:pt x="531664" y="1206590"/>
                  <a:pt x="497838" y="1249967"/>
                </a:cubicBezTo>
                <a:cubicBezTo>
                  <a:pt x="505797" y="1255141"/>
                  <a:pt x="511766" y="1259120"/>
                  <a:pt x="518133" y="1263100"/>
                </a:cubicBezTo>
                <a:cubicBezTo>
                  <a:pt x="553551" y="1218927"/>
                  <a:pt x="588173" y="1175550"/>
                  <a:pt x="623591" y="1130979"/>
                </a:cubicBezTo>
                <a:cubicBezTo>
                  <a:pt x="644284" y="1148887"/>
                  <a:pt x="662988" y="1165203"/>
                  <a:pt x="681692" y="1181121"/>
                </a:cubicBezTo>
                <a:cubicBezTo>
                  <a:pt x="647866" y="1223702"/>
                  <a:pt x="616030" y="1263895"/>
                  <a:pt x="583398" y="1305283"/>
                </a:cubicBezTo>
                <a:cubicBezTo>
                  <a:pt x="591755" y="1310456"/>
                  <a:pt x="597326" y="1313639"/>
                  <a:pt x="602499" y="1316823"/>
                </a:cubicBezTo>
                <a:cubicBezTo>
                  <a:pt x="636723" y="1274242"/>
                  <a:pt x="670151" y="1232457"/>
                  <a:pt x="704375" y="1190274"/>
                </a:cubicBezTo>
                <a:cubicBezTo>
                  <a:pt x="725864" y="1208978"/>
                  <a:pt x="744966" y="1225294"/>
                  <a:pt x="764068" y="1242008"/>
                </a:cubicBezTo>
                <a:cubicBezTo>
                  <a:pt x="732232" y="1281803"/>
                  <a:pt x="701589" y="1320405"/>
                  <a:pt x="669355" y="1360598"/>
                </a:cubicBezTo>
                <a:cubicBezTo>
                  <a:pt x="676916" y="1364975"/>
                  <a:pt x="682090" y="1367761"/>
                  <a:pt x="686865" y="1370547"/>
                </a:cubicBezTo>
                <a:cubicBezTo>
                  <a:pt x="719895" y="1329955"/>
                  <a:pt x="751731" y="1290558"/>
                  <a:pt x="784363" y="1250365"/>
                </a:cubicBezTo>
                <a:cubicBezTo>
                  <a:pt x="795904" y="1260314"/>
                  <a:pt x="804659" y="1268671"/>
                  <a:pt x="814210" y="1275436"/>
                </a:cubicBezTo>
                <a:cubicBezTo>
                  <a:pt x="817791" y="1278222"/>
                  <a:pt x="825352" y="1279416"/>
                  <a:pt x="829332" y="1277426"/>
                </a:cubicBezTo>
                <a:cubicBezTo>
                  <a:pt x="852015" y="1267079"/>
                  <a:pt x="874300" y="1255141"/>
                  <a:pt x="898178" y="1243202"/>
                </a:cubicBezTo>
                <a:cubicBezTo>
                  <a:pt x="858382" y="1205397"/>
                  <a:pt x="819383" y="1167989"/>
                  <a:pt x="777598" y="1127796"/>
                </a:cubicBezTo>
                <a:cubicBezTo>
                  <a:pt x="795904" y="1111878"/>
                  <a:pt x="812220" y="1097552"/>
                  <a:pt x="829730" y="1082031"/>
                </a:cubicBezTo>
                <a:cubicBezTo>
                  <a:pt x="821771" y="1074868"/>
                  <a:pt x="816995" y="1070093"/>
                  <a:pt x="809434" y="1062930"/>
                </a:cubicBezTo>
                <a:cubicBezTo>
                  <a:pt x="792720" y="1080042"/>
                  <a:pt x="777200" y="1096358"/>
                  <a:pt x="762078" y="1111878"/>
                </a:cubicBezTo>
                <a:cubicBezTo>
                  <a:pt x="754915" y="1105909"/>
                  <a:pt x="747752" y="1100337"/>
                  <a:pt x="740589" y="1094368"/>
                </a:cubicBezTo>
                <a:cubicBezTo>
                  <a:pt x="750935" y="1083623"/>
                  <a:pt x="758894" y="1074868"/>
                  <a:pt x="768843" y="1064124"/>
                </a:cubicBezTo>
                <a:cubicBezTo>
                  <a:pt x="758098" y="1055767"/>
                  <a:pt x="749343" y="1049001"/>
                  <a:pt x="734619" y="1037859"/>
                </a:cubicBezTo>
                <a:cubicBezTo>
                  <a:pt x="750139" y="1027910"/>
                  <a:pt x="761680" y="1020349"/>
                  <a:pt x="778394" y="1009604"/>
                </a:cubicBezTo>
                <a:cubicBezTo>
                  <a:pt x="750537" y="985329"/>
                  <a:pt x="728650" y="966227"/>
                  <a:pt x="703181" y="943544"/>
                </a:cubicBezTo>
                <a:cubicBezTo>
                  <a:pt x="717507" y="932401"/>
                  <a:pt x="728650" y="923249"/>
                  <a:pt x="740589" y="914096"/>
                </a:cubicBezTo>
                <a:cubicBezTo>
                  <a:pt x="712732" y="884647"/>
                  <a:pt x="687263" y="857189"/>
                  <a:pt x="660998" y="828934"/>
                </a:cubicBezTo>
                <a:cubicBezTo>
                  <a:pt x="684477" y="807445"/>
                  <a:pt x="705967" y="787945"/>
                  <a:pt x="728650" y="767649"/>
                </a:cubicBezTo>
                <a:cubicBezTo>
                  <a:pt x="754119" y="797098"/>
                  <a:pt x="778792" y="825750"/>
                  <a:pt x="804261" y="854801"/>
                </a:cubicBezTo>
                <a:cubicBezTo>
                  <a:pt x="816597" y="844852"/>
                  <a:pt x="827740" y="835699"/>
                  <a:pt x="839281" y="826148"/>
                </a:cubicBezTo>
                <a:cubicBezTo>
                  <a:pt x="859178" y="849627"/>
                  <a:pt x="877882" y="871913"/>
                  <a:pt x="896984" y="894994"/>
                </a:cubicBezTo>
                <a:cubicBezTo>
                  <a:pt x="907330" y="887433"/>
                  <a:pt x="916483" y="880270"/>
                  <a:pt x="926034" y="873107"/>
                </a:cubicBezTo>
                <a:cubicBezTo>
                  <a:pt x="934789" y="883453"/>
                  <a:pt x="941952" y="891810"/>
                  <a:pt x="949911" y="900963"/>
                </a:cubicBezTo>
                <a:cubicBezTo>
                  <a:pt x="959860" y="893800"/>
                  <a:pt x="968615" y="887035"/>
                  <a:pt x="978962" y="879872"/>
                </a:cubicBezTo>
                <a:cubicBezTo>
                  <a:pt x="1050593" y="972197"/>
                  <a:pt x="1121429" y="1063726"/>
                  <a:pt x="1193458" y="1156051"/>
                </a:cubicBezTo>
                <a:cubicBezTo>
                  <a:pt x="1212162" y="1142122"/>
                  <a:pt x="1229274" y="1128990"/>
                  <a:pt x="1247181" y="1115857"/>
                </a:cubicBezTo>
                <a:cubicBezTo>
                  <a:pt x="1241212" y="1106704"/>
                  <a:pt x="1236039" y="1098348"/>
                  <a:pt x="1230070" y="1089195"/>
                </a:cubicBezTo>
                <a:cubicBezTo>
                  <a:pt x="1242406" y="1080042"/>
                  <a:pt x="1253947" y="1071685"/>
                  <a:pt x="1266283" y="1062532"/>
                </a:cubicBezTo>
                <a:cubicBezTo>
                  <a:pt x="1256732" y="1047410"/>
                  <a:pt x="1247977" y="1033879"/>
                  <a:pt x="1237631" y="1017961"/>
                </a:cubicBezTo>
                <a:cubicBezTo>
                  <a:pt x="1279814" y="992094"/>
                  <a:pt x="1320405" y="966625"/>
                  <a:pt x="1362587" y="940758"/>
                </a:cubicBezTo>
                <a:cubicBezTo>
                  <a:pt x="1372138" y="957074"/>
                  <a:pt x="1380495" y="971003"/>
                  <a:pt x="1389250" y="986125"/>
                </a:cubicBezTo>
                <a:cubicBezTo>
                  <a:pt x="1403974" y="978166"/>
                  <a:pt x="1418301" y="970605"/>
                  <a:pt x="1433821" y="962646"/>
                </a:cubicBezTo>
                <a:cubicBezTo>
                  <a:pt x="1456902" y="1005227"/>
                  <a:pt x="1478789" y="1046614"/>
                  <a:pt x="1501473" y="1089195"/>
                </a:cubicBezTo>
                <a:cubicBezTo>
                  <a:pt x="1520972" y="1078848"/>
                  <a:pt x="1539278" y="1069695"/>
                  <a:pt x="1558380" y="1059746"/>
                </a:cubicBezTo>
                <a:cubicBezTo>
                  <a:pt x="1488340" y="913698"/>
                  <a:pt x="1419097" y="768843"/>
                  <a:pt x="1348659" y="622397"/>
                </a:cubicBezTo>
                <a:cubicBezTo>
                  <a:pt x="1361394" y="616428"/>
                  <a:pt x="1372536" y="610856"/>
                  <a:pt x="1384077" y="605683"/>
                </a:cubicBezTo>
                <a:cubicBezTo>
                  <a:pt x="1386465" y="604887"/>
                  <a:pt x="1392036" y="604489"/>
                  <a:pt x="1392832" y="605683"/>
                </a:cubicBezTo>
                <a:cubicBezTo>
                  <a:pt x="1399597" y="617621"/>
                  <a:pt x="1407556" y="609662"/>
                  <a:pt x="1414719" y="606877"/>
                </a:cubicBezTo>
                <a:cubicBezTo>
                  <a:pt x="1496697" y="576632"/>
                  <a:pt x="1578675" y="546388"/>
                  <a:pt x="1660653" y="516144"/>
                </a:cubicBezTo>
                <a:cubicBezTo>
                  <a:pt x="1665827" y="514154"/>
                  <a:pt x="1674980" y="512960"/>
                  <a:pt x="1674980" y="510572"/>
                </a:cubicBezTo>
                <a:cubicBezTo>
                  <a:pt x="1677367" y="483512"/>
                  <a:pt x="1700051" y="495450"/>
                  <a:pt x="1713979" y="485899"/>
                </a:cubicBezTo>
                <a:cubicBezTo>
                  <a:pt x="1745417" y="601703"/>
                  <a:pt x="1776059" y="714722"/>
                  <a:pt x="1806702" y="828536"/>
                </a:cubicBezTo>
                <a:cubicBezTo>
                  <a:pt x="1816253" y="825352"/>
                  <a:pt x="1822620" y="823363"/>
                  <a:pt x="1829783" y="820975"/>
                </a:cubicBezTo>
                <a:cubicBezTo>
                  <a:pt x="1825803" y="803465"/>
                  <a:pt x="1822222" y="787547"/>
                  <a:pt x="1818242" y="769241"/>
                </a:cubicBezTo>
                <a:cubicBezTo>
                  <a:pt x="1881915" y="756905"/>
                  <a:pt x="1943199" y="744568"/>
                  <a:pt x="2005678" y="732232"/>
                </a:cubicBezTo>
                <a:cubicBezTo>
                  <a:pt x="2009259" y="752129"/>
                  <a:pt x="2012045" y="767649"/>
                  <a:pt x="2014831" y="784761"/>
                </a:cubicBezTo>
                <a:cubicBezTo>
                  <a:pt x="2036718" y="782374"/>
                  <a:pt x="2057411" y="779986"/>
                  <a:pt x="2080095" y="777598"/>
                </a:cubicBezTo>
                <a:cubicBezTo>
                  <a:pt x="2091237" y="881862"/>
                  <a:pt x="2102380" y="984533"/>
                  <a:pt x="2113125" y="1086807"/>
                </a:cubicBezTo>
                <a:cubicBezTo>
                  <a:pt x="2130635" y="1091582"/>
                  <a:pt x="2131829" y="1082827"/>
                  <a:pt x="2130635" y="1070093"/>
                </a:cubicBezTo>
                <a:cubicBezTo>
                  <a:pt x="2119492" y="951901"/>
                  <a:pt x="2108747" y="833709"/>
                  <a:pt x="2097605" y="715518"/>
                </a:cubicBezTo>
                <a:cubicBezTo>
                  <a:pt x="2079697" y="522909"/>
                  <a:pt x="2061789" y="329902"/>
                  <a:pt x="2043881" y="137293"/>
                </a:cubicBezTo>
                <a:cubicBezTo>
                  <a:pt x="2043483" y="130528"/>
                  <a:pt x="2043881" y="123365"/>
                  <a:pt x="2043881" y="116600"/>
                </a:cubicBezTo>
                <a:cubicBezTo>
                  <a:pt x="2053830" y="115008"/>
                  <a:pt x="2062187" y="113416"/>
                  <a:pt x="2070942" y="111824"/>
                </a:cubicBezTo>
                <a:cubicBezTo>
                  <a:pt x="2069350" y="87947"/>
                  <a:pt x="2067758" y="66060"/>
                  <a:pt x="2066166" y="42979"/>
                </a:cubicBezTo>
                <a:cubicBezTo>
                  <a:pt x="2077309" y="41387"/>
                  <a:pt x="2086064" y="39795"/>
                  <a:pt x="2095615" y="38203"/>
                </a:cubicBezTo>
                <a:cubicBezTo>
                  <a:pt x="2095615" y="27459"/>
                  <a:pt x="2095615" y="17510"/>
                  <a:pt x="2095615" y="7163"/>
                </a:cubicBezTo>
                <a:cubicBezTo>
                  <a:pt x="2122676" y="4775"/>
                  <a:pt x="2148940" y="2388"/>
                  <a:pt x="2175205" y="0"/>
                </a:cubicBezTo>
                <a:close/>
              </a:path>
            </a:pathLst>
          </a:custGeom>
          <a:solidFill>
            <a:schemeClr val="accent4">
              <a:lumMod val="50000"/>
            </a:schemeClr>
          </a:solidFill>
          <a:ln w="3978"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2D5D0055-53FB-41B1-B306-F1DA961565D6}"/>
              </a:ext>
            </a:extLst>
          </p:cNvPr>
          <p:cNvGrpSpPr/>
          <p:nvPr/>
        </p:nvGrpSpPr>
        <p:grpSpPr>
          <a:xfrm>
            <a:off x="2611976" y="2843878"/>
            <a:ext cx="1786724" cy="1785806"/>
            <a:chOff x="4574848" y="1897856"/>
            <a:chExt cx="3028217" cy="3026664"/>
          </a:xfrm>
        </p:grpSpPr>
        <p:sp>
          <p:nvSpPr>
            <p:cNvPr id="13" name="Freeform: Shape 12">
              <a:extLst>
                <a:ext uri="{FF2B5EF4-FFF2-40B4-BE49-F238E27FC236}">
                  <a16:creationId xmlns:a16="http://schemas.microsoft.com/office/drawing/2014/main" id="{E2F9DC18-43DA-4C37-B09C-25811CAEC7FF}"/>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4" name="Freeform: Shape 13">
              <a:extLst>
                <a:ext uri="{FF2B5EF4-FFF2-40B4-BE49-F238E27FC236}">
                  <a16:creationId xmlns:a16="http://schemas.microsoft.com/office/drawing/2014/main" id="{B2EB5FBE-B6A1-4F52-B0B1-A8EB2DE4B3E4}"/>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sp>
        <p:nvSpPr>
          <p:cNvPr id="15" name="TextBox 14">
            <a:extLst>
              <a:ext uri="{FF2B5EF4-FFF2-40B4-BE49-F238E27FC236}">
                <a16:creationId xmlns:a16="http://schemas.microsoft.com/office/drawing/2014/main" id="{B39B7EF5-A069-4D1A-B40B-FF10A9B9DBB8}"/>
              </a:ext>
            </a:extLst>
          </p:cNvPr>
          <p:cNvSpPr txBox="1"/>
          <p:nvPr/>
        </p:nvSpPr>
        <p:spPr>
          <a:xfrm>
            <a:off x="6540500" y="1858395"/>
            <a:ext cx="5651500" cy="4151937"/>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b="0" noProof="1">
                <a:solidFill>
                  <a:schemeClr val="tx1">
                    <a:lumMod val="85000"/>
                    <a:lumOff val="15000"/>
                  </a:schemeClr>
                </a:solidFill>
              </a:rPr>
              <a:t>Aplikasi ini merupakan sebuah aplikasi marketplace yang di khususkan untuk memasarkan produk furniture indoor dan juga outdoor. Pada aplikasi ini terdapat halaman profil yang berisi tentang profil dari user tersebut. Pada halaman profil user dapat melakukan edit biodata, update foto profil dan juga mengubah password akun.</a:t>
            </a:r>
            <a:endParaRPr lang="en-US" altLang="ko-KR" sz="2800" noProof="1">
              <a:solidFill>
                <a:schemeClr val="tx1">
                  <a:lumMod val="85000"/>
                  <a:lumOff val="15000"/>
                </a:schemeClr>
              </a:solidFill>
            </a:endParaRPr>
          </a:p>
        </p:txBody>
      </p:sp>
      <p:sp>
        <p:nvSpPr>
          <p:cNvPr id="34" name="Text Placeholder 33"/>
          <p:cNvSpPr>
            <a:spLocks noGrp="1"/>
          </p:cNvSpPr>
          <p:nvPr>
            <p:ph type="body" sz="quarter" idx="10"/>
          </p:nvPr>
        </p:nvSpPr>
        <p:spPr/>
        <p:txBody>
          <a:bodyPr/>
          <a:lstStyle/>
          <a:p>
            <a:endParaRPr lang="en-US" sz="3200" dirty="0"/>
          </a:p>
          <a:p>
            <a:r>
              <a:rPr lang="en-US" sz="2800" dirty="0"/>
              <a:t>  Functional (Flowchart/Diagram) Requirements </a:t>
            </a:r>
            <a:r>
              <a:rPr lang="en-US" dirty="0"/>
              <a:t>  </a:t>
            </a:r>
            <a:br>
              <a:rPr lang="en-US" dirty="0"/>
            </a:br>
            <a:endParaRPr lang="en-US" dirty="0"/>
          </a:p>
        </p:txBody>
      </p:sp>
      <p:sp>
        <p:nvSpPr>
          <p:cNvPr id="35" name="Text Placeholder 34"/>
          <p:cNvSpPr>
            <a:spLocks noGrp="1"/>
          </p:cNvSpPr>
          <p:nvPr>
            <p:ph type="body" sz="quarter" idx="11"/>
          </p:nvPr>
        </p:nvSpPr>
        <p:spPr>
          <a:xfrm>
            <a:off x="2228704" y="1303575"/>
            <a:ext cx="11473295" cy="347033"/>
          </a:xfrm>
        </p:spPr>
        <p:txBody>
          <a:bodyPr/>
          <a:lstStyle/>
          <a:p>
            <a:r>
              <a:rPr lang="en-US" sz="2400" dirty="0"/>
              <a:t>What user can do</a:t>
            </a:r>
          </a:p>
          <a:p>
            <a:endParaRPr lang="en-US" sz="2400" dirty="0"/>
          </a:p>
        </p:txBody>
      </p:sp>
    </p:spTree>
    <p:extLst>
      <p:ext uri="{BB962C8B-B14F-4D97-AF65-F5344CB8AC3E}">
        <p14:creationId xmlns:p14="http://schemas.microsoft.com/office/powerpoint/2010/main" val="1162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DA86C59-34F4-4919-9F69-A6D243DD90AF}"/>
              </a:ext>
            </a:extLst>
          </p:cNvPr>
          <p:cNvGrpSpPr/>
          <p:nvPr/>
        </p:nvGrpSpPr>
        <p:grpSpPr>
          <a:xfrm>
            <a:off x="5479465" y="2092827"/>
            <a:ext cx="5559364" cy="777510"/>
            <a:chOff x="6102442" y="1483456"/>
            <a:chExt cx="55593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999966" y="1678152"/>
              <a:ext cx="4661840" cy="507831"/>
            </a:xfrm>
            <a:prstGeom prst="rect">
              <a:avLst/>
            </a:prstGeom>
            <a:noFill/>
          </p:spPr>
          <p:txBody>
            <a:bodyPr wrap="square" lIns="108000" rIns="108000" rtlCol="0">
              <a:spAutoFit/>
            </a:bodyPr>
            <a:lstStyle/>
            <a:p>
              <a:r>
                <a:rPr lang="en-US" altLang="ko-KR" sz="2700" b="1" dirty="0">
                  <a:cs typeface="Arial" pitchFamily="34" charset="0"/>
                </a:rPr>
                <a:t>Edit Biodata</a:t>
              </a:r>
              <a:endParaRPr lang="ko-KR" altLang="en-US" sz="2700" b="1" dirty="0">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cs typeface="Arial" pitchFamily="34" charset="0"/>
                </a:rPr>
                <a:t>01</a:t>
              </a:r>
              <a:endParaRPr lang="ko-KR" altLang="en-US" sz="4400" b="1" dirty="0">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5479465" y="3309991"/>
            <a:ext cx="5622864" cy="777510"/>
            <a:chOff x="6102442" y="1483456"/>
            <a:chExt cx="56228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7063466" y="1678152"/>
              <a:ext cx="4661840" cy="507831"/>
            </a:xfrm>
            <a:prstGeom prst="rect">
              <a:avLst/>
            </a:prstGeom>
            <a:noFill/>
          </p:spPr>
          <p:txBody>
            <a:bodyPr wrap="square" lIns="108000" rIns="108000" rtlCol="0">
              <a:spAutoFit/>
            </a:bodyPr>
            <a:lstStyle/>
            <a:p>
              <a:r>
                <a:rPr lang="en-US" altLang="ko-KR" sz="2700" b="1" dirty="0">
                  <a:cs typeface="Arial" pitchFamily="34" charset="0"/>
                </a:rPr>
                <a:t>Update </a:t>
              </a:r>
              <a:r>
                <a:rPr lang="en-US" altLang="ko-KR" sz="2700" b="1" dirty="0" err="1">
                  <a:cs typeface="Arial" pitchFamily="34" charset="0"/>
                </a:rPr>
                <a:t>Foto</a:t>
              </a:r>
              <a:r>
                <a:rPr lang="en-US" altLang="ko-KR" sz="2700" b="1" dirty="0">
                  <a:cs typeface="Arial" pitchFamily="34" charset="0"/>
                </a:rPr>
                <a:t> Profile</a:t>
              </a:r>
              <a:endParaRPr lang="ko-KR" altLang="en-US" sz="2700" b="1" dirty="0">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cs typeface="Arial" pitchFamily="34" charset="0"/>
                </a:rPr>
                <a:t>02</a:t>
              </a:r>
              <a:endParaRPr lang="ko-KR" altLang="en-US" sz="4400" b="1" dirty="0">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5479465" y="4527155"/>
            <a:ext cx="5572064" cy="777510"/>
            <a:chOff x="6102442" y="1483456"/>
            <a:chExt cx="55720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7012666" y="1678152"/>
              <a:ext cx="4661840" cy="507831"/>
            </a:xfrm>
            <a:prstGeom prst="rect">
              <a:avLst/>
            </a:prstGeom>
            <a:noFill/>
          </p:spPr>
          <p:txBody>
            <a:bodyPr wrap="square" lIns="108000" rIns="108000" rtlCol="0">
              <a:spAutoFit/>
            </a:bodyPr>
            <a:lstStyle/>
            <a:p>
              <a:r>
                <a:rPr lang="en-US" altLang="ko-KR" sz="2700" b="1" dirty="0" err="1">
                  <a:cs typeface="Arial" pitchFamily="34" charset="0"/>
                </a:rPr>
                <a:t>Mengubah</a:t>
              </a:r>
              <a:r>
                <a:rPr lang="en-US" altLang="ko-KR" sz="2700" b="1" dirty="0">
                  <a:cs typeface="Arial" pitchFamily="34" charset="0"/>
                </a:rPr>
                <a:t> Password</a:t>
              </a:r>
              <a:endParaRPr lang="ko-KR" altLang="en-US" sz="2700" b="1" dirty="0">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cs typeface="Arial" pitchFamily="34" charset="0"/>
                </a:rPr>
                <a:t>03</a:t>
              </a:r>
              <a:endParaRPr lang="ko-KR" altLang="en-US" sz="4400" b="1" dirty="0">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5612907" y="565112"/>
            <a:ext cx="5781924" cy="769441"/>
          </a:xfrm>
          <a:prstGeom prst="rect">
            <a:avLst/>
          </a:prstGeom>
          <a:noFill/>
        </p:spPr>
        <p:txBody>
          <a:bodyPr wrap="square" rtlCol="0" anchor="ctr">
            <a:spAutoFit/>
          </a:bodyPr>
          <a:lstStyle/>
          <a:p>
            <a:r>
              <a:rPr lang="en-US" altLang="ko-KR" sz="4400" dirty="0">
                <a:solidFill>
                  <a:schemeClr val="accent1"/>
                </a:solidFill>
                <a:latin typeface="+mj-lt"/>
                <a:cs typeface="Arial" pitchFamily="34" charset="0"/>
              </a:rPr>
              <a:t>Feature Specification</a:t>
            </a:r>
            <a:endParaRPr lang="ko-KR" altLang="en-US" sz="4400" dirty="0">
              <a:solidFill>
                <a:schemeClr val="accent1"/>
              </a:solidFill>
              <a:latin typeface="+mj-lt"/>
              <a:cs typeface="Arial"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Use Case</a:t>
            </a:r>
            <a:endParaRPr lang="en-US" dirty="0">
              <a:solidFill>
                <a:schemeClr val="accent1"/>
              </a:solidFill>
            </a:endParaRPr>
          </a:p>
        </p:txBody>
      </p:sp>
      <p:pic>
        <p:nvPicPr>
          <p:cNvPr id="1026" name="Picture 2" descr="https://lh3.googleusercontent.com/5Y_3yBKtBkijUlG1-fXnFabWVUvF3JycJ2Ct4wuoI0dErpvL6XR9ibj940byNy54SR8JaVS9xImR52DUvXAgLZtCs1N6W2e_1D8ON-8ehH_sm39Dh1GqWLNfLy-rxWoftOvSNd9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050" y="1254979"/>
            <a:ext cx="7797800" cy="549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49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Flowchart</a:t>
            </a:r>
            <a:endParaRPr lang="en-US" dirty="0">
              <a:solidFill>
                <a:schemeClr val="accent1"/>
              </a:solidFill>
            </a:endParaRPr>
          </a:p>
        </p:txBody>
      </p:sp>
      <p:sp>
        <p:nvSpPr>
          <p:cNvPr id="4" name="TextBox 3"/>
          <p:cNvSpPr txBox="1"/>
          <p:nvPr/>
        </p:nvSpPr>
        <p:spPr>
          <a:xfrm>
            <a:off x="302362" y="3657560"/>
            <a:ext cx="2933700" cy="369332"/>
          </a:xfrm>
          <a:prstGeom prst="rect">
            <a:avLst/>
          </a:prstGeom>
          <a:noFill/>
        </p:spPr>
        <p:txBody>
          <a:bodyPr wrap="square" rtlCol="0">
            <a:spAutoFit/>
          </a:bodyPr>
          <a:lstStyle/>
          <a:p>
            <a:r>
              <a:rPr lang="en-US" dirty="0"/>
              <a:t>1. Flowchart Edit Biodata</a:t>
            </a:r>
          </a:p>
        </p:txBody>
      </p:sp>
      <p:pic>
        <p:nvPicPr>
          <p:cNvPr id="2050" name="Picture 2" descr="https://lh3.googleusercontent.com/yxAlFoL-w-a37P6qUk0CZTESOdwPdxFcUAFAWJoIFOPjWAeIcqk6nQE_70FUwIx2s_nvNF39-5kRn5fEyNWR4YeLpMmmYBXnOo9xfzSJw4O7-YU_tHXbPHiB_zId1b1VL3pnocx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1635" y="1758952"/>
            <a:ext cx="1274762" cy="50990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Ly71fmPdJckvtMJ6wDAFebi8b6VMGrUCKOSgpbPBI8nymfthMEKR2E_14b6NITThrIOiaNBKFEXl_Il8TOgK80yGNO-vaVZ_0UOcs4rnw1NOGtSohJmW1fuC-HUqi-kNVZlTaZJ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439" y="826452"/>
            <a:ext cx="1929736" cy="60315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5.googleusercontent.com/-IWTjwl98JfW13HkAtZDIMolc6XQwREiBfF7cuZFTqKWZrMYNkmuqqXjwBqZQJ6nJujhQJT8mYJxUIVq-HYSs0uP8cABEIzq3yfslEBqtuly1ZLEjXPcV3E8lp3SfIk5QhJUxR8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9189" y="1371600"/>
            <a:ext cx="1381125" cy="5486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261616" y="1186934"/>
            <a:ext cx="157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Edit Nama</a:t>
            </a:r>
          </a:p>
        </p:txBody>
      </p:sp>
      <p:sp>
        <p:nvSpPr>
          <p:cNvPr id="10" name="TextBox 9"/>
          <p:cNvSpPr txBox="1"/>
          <p:nvPr/>
        </p:nvSpPr>
        <p:spPr>
          <a:xfrm>
            <a:off x="7004816" y="253920"/>
            <a:ext cx="18470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Edit Username</a:t>
            </a:r>
          </a:p>
        </p:txBody>
      </p:sp>
      <p:sp>
        <p:nvSpPr>
          <p:cNvPr id="11" name="TextBox 10"/>
          <p:cNvSpPr txBox="1"/>
          <p:nvPr/>
        </p:nvSpPr>
        <p:spPr>
          <a:xfrm>
            <a:off x="10132351" y="800710"/>
            <a:ext cx="1574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Edit Gender</a:t>
            </a:r>
          </a:p>
        </p:txBody>
      </p:sp>
    </p:spTree>
    <p:extLst>
      <p:ext uri="{BB962C8B-B14F-4D97-AF65-F5344CB8AC3E}">
        <p14:creationId xmlns:p14="http://schemas.microsoft.com/office/powerpoint/2010/main" val="154525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Flowchart</a:t>
            </a:r>
            <a:endParaRPr lang="en-US" dirty="0">
              <a:solidFill>
                <a:schemeClr val="accent1"/>
              </a:solidFill>
            </a:endParaRPr>
          </a:p>
        </p:txBody>
      </p:sp>
      <p:sp>
        <p:nvSpPr>
          <p:cNvPr id="9" name="TextBox 8"/>
          <p:cNvSpPr txBox="1"/>
          <p:nvPr/>
        </p:nvSpPr>
        <p:spPr>
          <a:xfrm>
            <a:off x="5255772" y="708377"/>
            <a:ext cx="22280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Edit Phone Number</a:t>
            </a:r>
          </a:p>
        </p:txBody>
      </p:sp>
      <p:sp>
        <p:nvSpPr>
          <p:cNvPr id="10" name="TextBox 9"/>
          <p:cNvSpPr txBox="1"/>
          <p:nvPr/>
        </p:nvSpPr>
        <p:spPr>
          <a:xfrm>
            <a:off x="8649291" y="800710"/>
            <a:ext cx="18470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Edit Email</a:t>
            </a:r>
          </a:p>
        </p:txBody>
      </p:sp>
      <p:pic>
        <p:nvPicPr>
          <p:cNvPr id="3074" name="Picture 2" descr="https://lh3.googleusercontent.com/0Aw21Ueo0KSNezDsaNcoV_EZvaHtPDG8AFx4ix4Ybsj3S-8SXck8JQdjyPVGSMxxQLc8zxKZ8DzTzeBv2mHhKSiL7pTv60__1gntOeJWulcjPjE0xt-fQho_-nJkrnQDvEv2cn8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253" y="1368186"/>
            <a:ext cx="1381125" cy="5486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jyTC6Y4vX-TaWXxqoJX0IiTrvcqfSXTyR-lXV6c06l31_RZjE0xhhYy09iXi6qro5T_pxgAxo35oxcWnFrBR9bOWbxPv7OB_JgDT7j1gJGNPC8pvcpVoOuoZ7Qz6K_16vU6kljv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2271" y="1368186"/>
            <a:ext cx="1381125" cy="5486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14345B7-3F4B-CB47-902D-F7F632DF9E08}"/>
              </a:ext>
            </a:extLst>
          </p:cNvPr>
          <p:cNvSpPr txBox="1"/>
          <p:nvPr/>
        </p:nvSpPr>
        <p:spPr>
          <a:xfrm>
            <a:off x="302362" y="3657560"/>
            <a:ext cx="2933700" cy="369332"/>
          </a:xfrm>
          <a:prstGeom prst="rect">
            <a:avLst/>
          </a:prstGeom>
          <a:noFill/>
        </p:spPr>
        <p:txBody>
          <a:bodyPr wrap="square" rtlCol="0">
            <a:spAutoFit/>
          </a:bodyPr>
          <a:lstStyle/>
          <a:p>
            <a:r>
              <a:rPr lang="en-US" dirty="0"/>
              <a:t>1. Flowchart Edit Biodata</a:t>
            </a:r>
          </a:p>
        </p:txBody>
      </p:sp>
    </p:spTree>
    <p:extLst>
      <p:ext uri="{BB962C8B-B14F-4D97-AF65-F5344CB8AC3E}">
        <p14:creationId xmlns:p14="http://schemas.microsoft.com/office/powerpoint/2010/main" val="285650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Flowchart</a:t>
            </a:r>
            <a:endParaRPr lang="en-US" dirty="0">
              <a:solidFill>
                <a:schemeClr val="accent1"/>
              </a:solidFill>
            </a:endParaRPr>
          </a:p>
        </p:txBody>
      </p:sp>
      <p:sp>
        <p:nvSpPr>
          <p:cNvPr id="4" name="TextBox 3"/>
          <p:cNvSpPr txBox="1"/>
          <p:nvPr/>
        </p:nvSpPr>
        <p:spPr>
          <a:xfrm>
            <a:off x="302362" y="3657560"/>
            <a:ext cx="2933700" cy="369332"/>
          </a:xfrm>
          <a:prstGeom prst="rect">
            <a:avLst/>
          </a:prstGeom>
          <a:noFill/>
        </p:spPr>
        <p:txBody>
          <a:bodyPr wrap="square" rtlCol="0">
            <a:spAutoFit/>
          </a:bodyPr>
          <a:lstStyle/>
          <a:p>
            <a:r>
              <a:rPr lang="en-US" dirty="0"/>
              <a:t>2. </a:t>
            </a:r>
            <a:r>
              <a:rPr lang="en-US" dirty="0" err="1"/>
              <a:t>Fitur</a:t>
            </a:r>
            <a:r>
              <a:rPr lang="en-US" dirty="0"/>
              <a:t> Update </a:t>
            </a:r>
            <a:r>
              <a:rPr lang="en-US" dirty="0" err="1"/>
              <a:t>Foto</a:t>
            </a:r>
            <a:r>
              <a:rPr lang="en-US" dirty="0"/>
              <a:t> Profile</a:t>
            </a:r>
          </a:p>
        </p:txBody>
      </p:sp>
      <p:pic>
        <p:nvPicPr>
          <p:cNvPr id="5122" name="Picture 2" descr="https://lh3.googleusercontent.com/bU4CHWl3weehNpOHfL3Jbbpsi53USVy7iHnDxpZq2bXxE4NjwUbN77gwE1Z64A07GcCW8ojf_Pbw7pACGC1mDZ3JkS3GARToD9W-Bna8zfAwdoBJ_F44l_QUH7ug8gDTKxFoIQq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638" y="1099026"/>
            <a:ext cx="13811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614262" y="3649409"/>
            <a:ext cx="3266338" cy="369332"/>
          </a:xfrm>
          <a:prstGeom prst="rect">
            <a:avLst/>
          </a:prstGeom>
          <a:noFill/>
        </p:spPr>
        <p:txBody>
          <a:bodyPr wrap="square" rtlCol="0">
            <a:spAutoFit/>
          </a:bodyPr>
          <a:lstStyle/>
          <a:p>
            <a:r>
              <a:rPr lang="en-US" dirty="0"/>
              <a:t>3. </a:t>
            </a:r>
            <a:r>
              <a:rPr lang="en-US" dirty="0" err="1"/>
              <a:t>Fitur</a:t>
            </a:r>
            <a:r>
              <a:rPr lang="en-US" dirty="0"/>
              <a:t> </a:t>
            </a:r>
            <a:r>
              <a:rPr lang="en-US" dirty="0" err="1"/>
              <a:t>Mengubah</a:t>
            </a:r>
            <a:r>
              <a:rPr lang="en-US" dirty="0"/>
              <a:t> Password</a:t>
            </a:r>
          </a:p>
        </p:txBody>
      </p:sp>
      <p:pic>
        <p:nvPicPr>
          <p:cNvPr id="5124" name="Picture 4" descr="https://lh5.googleusercontent.com/Wq33f524tWdHkOKnpLvsFy3TAfT9MiCT18DU6C58EKXLFXWZt5WzVXxQTki79huWYgrpmJYLNQ4H5qqqXi_F5r8bJGZgoL1rjDgx9w6dmx7_JLqVIXYxJIwPRl62qj6aPr51Lzb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261129"/>
            <a:ext cx="1287674" cy="642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03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Data Model</a:t>
            </a:r>
            <a:endParaRPr lang="en-US" dirty="0">
              <a:solidFill>
                <a:schemeClr val="accent1"/>
              </a:solidFill>
            </a:endParaRPr>
          </a:p>
        </p:txBody>
      </p:sp>
      <p:pic>
        <p:nvPicPr>
          <p:cNvPr id="3" name="Picture 2"/>
          <p:cNvPicPr>
            <a:picLocks noChangeAspect="1"/>
          </p:cNvPicPr>
          <p:nvPr/>
        </p:nvPicPr>
        <p:blipFill rotWithShape="1">
          <a:blip r:embed="rId2"/>
          <a:srcRect l="27988" t="29909" r="35243" b="7296"/>
          <a:stretch/>
        </p:blipFill>
        <p:spPr>
          <a:xfrm>
            <a:off x="3323882" y="1204331"/>
            <a:ext cx="5644136" cy="5419493"/>
          </a:xfrm>
          <a:prstGeom prst="rect">
            <a:avLst/>
          </a:prstGeom>
        </p:spPr>
      </p:pic>
    </p:spTree>
    <p:extLst>
      <p:ext uri="{BB962C8B-B14F-4D97-AF65-F5344CB8AC3E}">
        <p14:creationId xmlns:p14="http://schemas.microsoft.com/office/powerpoint/2010/main" val="55021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API Design</a:t>
            </a:r>
            <a:endParaRPr lang="en-US" dirty="0">
              <a:solidFill>
                <a:schemeClr val="accent1"/>
              </a:solidFill>
            </a:endParaRPr>
          </a:p>
        </p:txBody>
      </p:sp>
      <p:sp>
        <p:nvSpPr>
          <p:cNvPr id="4" name="Rectangle 3">
            <a:extLst>
              <a:ext uri="{FF2B5EF4-FFF2-40B4-BE49-F238E27FC236}">
                <a16:creationId xmlns:a16="http://schemas.microsoft.com/office/drawing/2014/main" id="{7EBCB215-5596-6941-8BDE-C8E6BACEB640}"/>
              </a:ext>
            </a:extLst>
          </p:cNvPr>
          <p:cNvSpPr/>
          <p:nvPr/>
        </p:nvSpPr>
        <p:spPr>
          <a:xfrm>
            <a:off x="3067899" y="2859109"/>
            <a:ext cx="6156101" cy="1287468"/>
          </a:xfrm>
          <a:prstGeom prst="rect">
            <a:avLst/>
          </a:prstGeom>
        </p:spPr>
        <p:txBody>
          <a:bodyPr wrap="square">
            <a:spAutoFit/>
          </a:bodyPr>
          <a:lstStyle/>
          <a:p>
            <a:pPr marL="457200">
              <a:lnSpc>
                <a:spcPct val="150000"/>
              </a:lnSpc>
              <a:spcAft>
                <a:spcPts val="0"/>
              </a:spcAft>
            </a:pPr>
            <a:r>
              <a:rPr lang="en-ID" dirty="0">
                <a:latin typeface="Arial" panose="020B0604020202020204" pitchFamily="34" charset="0"/>
                <a:ea typeface="Arial" panose="020B0604020202020204" pitchFamily="34" charset="0"/>
              </a:rPr>
              <a:t>Bahasa </a:t>
            </a:r>
            <a:r>
              <a:rPr lang="en-ID" dirty="0" err="1">
                <a:latin typeface="Arial" panose="020B0604020202020204" pitchFamily="34" charset="0"/>
                <a:ea typeface="Arial" panose="020B0604020202020204" pitchFamily="34" charset="0"/>
              </a:rPr>
              <a:t>Pemrograman</a:t>
            </a:r>
            <a:r>
              <a:rPr lang="en-ID" dirty="0">
                <a:latin typeface="Arial" panose="020B0604020202020204" pitchFamily="34" charset="0"/>
                <a:ea typeface="Arial" panose="020B0604020202020204" pitchFamily="34" charset="0"/>
              </a:rPr>
              <a:t> 	: PHP</a:t>
            </a:r>
            <a:endParaRPr lang="en-ID" sz="1600" dirty="0">
              <a:latin typeface="Arial" panose="020B0604020202020204" pitchFamily="34" charset="0"/>
              <a:ea typeface="Arial" panose="020B0604020202020204" pitchFamily="34" charset="0"/>
            </a:endParaRPr>
          </a:p>
          <a:p>
            <a:pPr marL="457200">
              <a:lnSpc>
                <a:spcPct val="150000"/>
              </a:lnSpc>
              <a:spcAft>
                <a:spcPts val="0"/>
              </a:spcAft>
            </a:pPr>
            <a:r>
              <a:rPr lang="en-ID" dirty="0">
                <a:latin typeface="Arial" panose="020B0604020202020204" pitchFamily="34" charset="0"/>
                <a:ea typeface="Arial" panose="020B0604020202020204" pitchFamily="34" charset="0"/>
              </a:rPr>
              <a:t>Framework			: Laravel</a:t>
            </a:r>
            <a:endParaRPr lang="en-ID" sz="1600" dirty="0">
              <a:latin typeface="Arial" panose="020B0604020202020204" pitchFamily="34" charset="0"/>
              <a:ea typeface="Arial" panose="020B0604020202020204" pitchFamily="34" charset="0"/>
            </a:endParaRPr>
          </a:p>
          <a:p>
            <a:pPr marL="457200">
              <a:lnSpc>
                <a:spcPct val="150000"/>
              </a:lnSpc>
              <a:spcAft>
                <a:spcPts val="0"/>
              </a:spcAft>
            </a:pPr>
            <a:r>
              <a:rPr lang="en-ID" dirty="0">
                <a:latin typeface="Arial" panose="020B0604020202020204" pitchFamily="34" charset="0"/>
                <a:ea typeface="Arial" panose="020B0604020202020204" pitchFamily="34" charset="0"/>
              </a:rPr>
              <a:t>Database			: MySQL</a:t>
            </a:r>
            <a:endParaRPr lang="en-ID"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9783590"/>
      </p:ext>
    </p:extLst>
  </p:cSld>
  <p:clrMapOvr>
    <a:masterClrMapping/>
  </p:clrMapOvr>
</p:sld>
</file>

<file path=ppt/theme/theme1.xml><?xml version="1.0" encoding="utf-8"?>
<a:theme xmlns:a="http://schemas.openxmlformats.org/drawingml/2006/main" name="Cover and End Slide Master">
  <a:themeElements>
    <a:clrScheme name="ALLPPT COLOR - 105">
      <a:dk1>
        <a:sysClr val="windowText" lastClr="000000"/>
      </a:dk1>
      <a:lt1>
        <a:sysClr val="window" lastClr="FFFFFF"/>
      </a:lt1>
      <a:dk2>
        <a:srgbClr val="1F497D"/>
      </a:dk2>
      <a:lt2>
        <a:srgbClr val="EEECE1"/>
      </a:lt2>
      <a:accent1>
        <a:srgbClr val="EF5E42"/>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 105">
      <a:dk1>
        <a:sysClr val="windowText" lastClr="000000"/>
      </a:dk1>
      <a:lt1>
        <a:sysClr val="window" lastClr="FFFFFF"/>
      </a:lt1>
      <a:dk2>
        <a:srgbClr val="1F497D"/>
      </a:dk2>
      <a:lt2>
        <a:srgbClr val="EEECE1"/>
      </a:lt2>
      <a:accent1>
        <a:srgbClr val="EF5E42"/>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3420</TotalTime>
  <Words>209</Words>
  <Application>Microsoft Macintosh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Arial Unicode MS</vt:lpstr>
      <vt:lpstr>Arial</vt:lpstr>
      <vt:lpstr>Calibri</vt:lpstr>
      <vt:lpstr>Symbol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Office User</cp:lastModifiedBy>
  <cp:revision>145</cp:revision>
  <dcterms:created xsi:type="dcterms:W3CDTF">2019-01-14T06:35:35Z</dcterms:created>
  <dcterms:modified xsi:type="dcterms:W3CDTF">2021-06-03T23:30:32Z</dcterms:modified>
</cp:coreProperties>
</file>