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D35A-DF47-4E18-BE8B-B59149984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5D6C8-11FE-484D-A8CB-221FD3C37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9B65-1C18-4392-9ECF-9EEF8CDB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9E80-1F26-4D66-8517-594928C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6C62-C44F-4060-BBC7-CE1D7FD0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733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5CD-E637-4537-871E-CE2D49D4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1AFF-B0DE-45C3-A33E-E8BB8994E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984BB-3B50-4882-A1F7-F6D913F5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CBA6-6F56-47D0-9A4F-50CFA6C3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63C5-8DFF-4A5B-A2C2-C4A5BDA1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72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2B6DE-2E75-4ADF-BA94-46EA98200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C3D5F-76F5-412F-AE35-5F5C30FCD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57A6-6936-4669-B0A0-A63E86DC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187CA-ED5A-4153-86DF-2AE7971F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C35B-C4A6-44D2-8C1E-8BCDFF03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870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A409-90FE-40FD-9A30-270E9758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A090-01CC-49F4-8770-5F3D7587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4D70-EA3A-42DE-B9B3-73130CA9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3F48-DCBB-4E57-8AED-AFC79AE2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8BF3-D758-4CC0-AFA5-587DFEB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192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B92C-B218-4947-829B-60991F6C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8D2CD-8EDD-41A6-AEF3-7E123E7F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3FFB-E73E-4B26-8954-BF2FA16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F845-96FC-4F1E-AE40-3C7E5D8D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61C28-20E9-4BD4-8AAC-1279EB0A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18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472F-3BED-4A63-8FCC-188FBFF0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8D59-39F3-41DA-971C-9D7B14A30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99EF7-BFAD-41FB-B72B-5263E4DAF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33245-AF8A-42B7-8506-487AD313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B4092-CBEC-4526-BFA7-29A9ED83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86E6-9FD6-43DF-BEA0-B8F5CD83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366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11A7-24C1-41B0-A459-2C3126E8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BCA73-0AFA-442C-94BD-B4D1B0F2C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FEC2-F52B-482A-A5D9-3629C151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B8B34-6F9A-4929-819F-4FE44D658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A6FE2-8616-4587-B5D1-187F0B434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14C10-562F-4F21-8C36-815881F3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67650-3B9D-4572-B792-70EAAF4C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3770F-C863-4078-AA75-473B9171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67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E6CA-7DA3-4BBD-B43F-24E57541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DC36B-5028-48D1-862D-843917BD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5BB67-2122-4B0D-B477-683CDFD8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0C6C9-72BB-4E61-8A67-4D31445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25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4E3F2-E360-412B-BDE5-6D066C62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1831F-75FB-47F6-9BD5-A3858C4D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CA63-631E-420D-80CD-99D983B5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89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AF23-FAD3-439D-927E-7F0F4570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F411-51AB-4EAD-A75C-9E2731C58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4090F-6731-4CE9-9BA6-1886120C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11E9-158B-4FD7-9B73-7D531489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CD768-A497-4F75-AE94-C0C4F8CB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78A9-650B-4534-AD82-6D8A4A28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4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7C68-E99F-4436-8B0A-7923D874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AF213-9E5F-40D1-B79D-9067D693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EE7CD-3664-451E-BCBB-CE1035DAC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13068-E3B8-49C0-86C4-E22A2226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697B-4C85-4120-BE63-D294F68539ED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248DF-398E-4A69-87A0-00D14ECA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64AF2-F4B6-4595-9D56-25EF754E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347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54793-6FF4-4A7F-8966-8DC45B4E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6AFC-280B-480C-BCDD-38DCC633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CAF8-3EF6-4148-8137-C3359B8CD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697B-4C85-4120-BE63-D294F68539ED}" type="datetimeFigureOut">
              <a:rPr lang="en-ID" smtClean="0"/>
              <a:t>10/06/2021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C75F0-E1E8-48C3-A317-13F1CA340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223F-9CFD-4A67-B088-53E72D819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9290-63FF-4D48-BDED-35091793D4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95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DD7B-ECDC-4B22-819C-4AFA2D1BB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5582"/>
          </a:xfrm>
        </p:spPr>
        <p:txBody>
          <a:bodyPr/>
          <a:lstStyle/>
          <a:p>
            <a:r>
              <a:rPr lang="en-ID" dirty="0"/>
              <a:t>BE Development #2</a:t>
            </a:r>
            <a:br>
              <a:rPr lang="en-ID" dirty="0"/>
            </a:br>
            <a:r>
              <a:rPr lang="en-ID" dirty="0"/>
              <a:t>Microservices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290A4E-2CBD-4087-AAFA-B4132798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ID" u="sng" dirty="0"/>
              <a:t>Otniel Yosi Viktorisa</a:t>
            </a:r>
          </a:p>
          <a:p>
            <a:r>
              <a:rPr lang="en-ID" sz="1600" dirty="0"/>
              <a:t>Product Developer Team Lead at PT. </a:t>
            </a:r>
            <a:r>
              <a:rPr lang="en-ID" sz="1600" dirty="0" err="1"/>
              <a:t>Altrovis</a:t>
            </a:r>
            <a:r>
              <a:rPr lang="en-ID" sz="1600" dirty="0"/>
              <a:t> </a:t>
            </a:r>
            <a:r>
              <a:rPr lang="en-ID" sz="1600" dirty="0" err="1"/>
              <a:t>Tekno</a:t>
            </a:r>
            <a:r>
              <a:rPr lang="en-ID" sz="1600" dirty="0"/>
              <a:t> Global</a:t>
            </a:r>
          </a:p>
          <a:p>
            <a:r>
              <a:rPr lang="en-ID" sz="1600" dirty="0"/>
              <a:t>otniel.y.viktorisa@gmail.com</a:t>
            </a:r>
          </a:p>
        </p:txBody>
      </p:sp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7448308F-25D7-49DF-8CD3-59BB0B2B5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132" y="4429919"/>
            <a:ext cx="205410" cy="2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5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ACD1-365F-4AD5-9C74-0800F507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Monolith vs Microservice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28F1A-ECC6-4DD0-800A-96D7B6574891}"/>
              </a:ext>
            </a:extLst>
          </p:cNvPr>
          <p:cNvSpPr txBox="1"/>
          <p:nvPr/>
        </p:nvSpPr>
        <p:spPr>
          <a:xfrm>
            <a:off x="3008244" y="6405563"/>
            <a:ext cx="6120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 err="1"/>
              <a:t>Images:https</a:t>
            </a:r>
            <a:r>
              <a:rPr lang="en-ID" sz="1100" dirty="0"/>
              <a:t>://www.n-ix.com/microservices-vs-monolith-which-architecture-best-choice-your-business/</a:t>
            </a:r>
          </a:p>
        </p:txBody>
      </p:sp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3012498E-25EC-4170-B87F-3F64AE88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4" y="1690688"/>
            <a:ext cx="5287079" cy="3482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22996-CAD0-4D4A-9A97-86DFCF4C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31" y="1687788"/>
            <a:ext cx="5287079" cy="34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4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01880F-E8BA-445B-A2EE-EDE84C43B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70" y="1133657"/>
            <a:ext cx="9730059" cy="45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2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8A6D-00EF-4D52-95B3-E7504FEF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CQRS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05F2-B5D5-484E-9378-BEC211AF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Command and Query Responsibility Segregation</a:t>
            </a:r>
          </a:p>
          <a:p>
            <a:r>
              <a:rPr lang="en-ID" dirty="0"/>
              <a:t>Mainly used in microservices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ADFD6-B8D0-4A61-900F-09887607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20" y="3331937"/>
            <a:ext cx="4603403" cy="2467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777E97-D2D0-43F3-AFAD-1B2FD70E3BC5}"/>
              </a:ext>
            </a:extLst>
          </p:cNvPr>
          <p:cNvSpPr txBox="1"/>
          <p:nvPr/>
        </p:nvSpPr>
        <p:spPr>
          <a:xfrm>
            <a:off x="3400910" y="6311900"/>
            <a:ext cx="4517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 err="1"/>
              <a:t>Images:https</a:t>
            </a:r>
            <a:r>
              <a:rPr lang="en-ID" sz="1100" dirty="0"/>
              <a:t>://docs.microsoft.com/</a:t>
            </a:r>
            <a:r>
              <a:rPr lang="en-ID" sz="1100" dirty="0" err="1"/>
              <a:t>en</a:t>
            </a:r>
            <a:r>
              <a:rPr lang="en-ID" sz="1100" dirty="0"/>
              <a:t>-us/azure/architecture/patterns/</a:t>
            </a:r>
            <a:r>
              <a:rPr lang="en-ID" sz="1100" dirty="0" err="1"/>
              <a:t>cqrs</a:t>
            </a:r>
            <a:endParaRPr lang="en-ID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DFD2D-4048-45C8-8FA3-71C5DF50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8" y="3429000"/>
            <a:ext cx="4131365" cy="23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9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 Development #2 Microservices</vt:lpstr>
      <vt:lpstr>Monolith vs Microservice</vt:lpstr>
      <vt:lpstr>PowerPoint Presentation</vt:lpstr>
      <vt:lpstr>CQRS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Development Using ASP.NET Boilerplate</dc:title>
  <dc:creator>Otniel Yosi Viktorisa</dc:creator>
  <cp:lastModifiedBy>Otniel Yosi Viktorisa</cp:lastModifiedBy>
  <cp:revision>13</cp:revision>
  <dcterms:created xsi:type="dcterms:W3CDTF">2021-05-30T13:47:54Z</dcterms:created>
  <dcterms:modified xsi:type="dcterms:W3CDTF">2021-06-10T15:18:01Z</dcterms:modified>
</cp:coreProperties>
</file>