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35A-DF47-4E18-BE8B-B5914998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D6C8-11FE-484D-A8CB-221FD3C3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9B65-1C18-4392-9ECF-9EEF8CDB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9E80-1F26-4D66-8517-594928C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6C62-C44F-4060-BBC7-CE1D7FD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3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CD-E637-4537-871E-CE2D49D4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1AFF-B0DE-45C3-A33E-E8BB8994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84BB-3B50-4882-A1F7-F6D913F5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CBA6-6F56-47D0-9A4F-50CFA6C3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63C5-8DFF-4A5B-A2C2-C4A5BDA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7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2B6DE-2E75-4ADF-BA94-46EA9820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3D5F-76F5-412F-AE35-5F5C30F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57A6-6936-4669-B0A0-A63E86D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87CA-ED5A-4153-86DF-2AE7971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C35B-C4A6-44D2-8C1E-8BCDFF0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87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A409-90FE-40FD-9A30-270E975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A090-01CC-49F4-8770-5F3D7587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4D70-EA3A-42DE-B9B3-73130CA9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3F48-DCBB-4E57-8AED-AFC79AE2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BF3-D758-4CC0-AFA5-587DFEB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9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92C-B218-4947-829B-60991F6C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D2CD-8EDD-41A6-AEF3-7E123E7F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3FFB-E73E-4B26-8954-BF2FA16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F845-96FC-4F1E-AE40-3C7E5D8D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1C28-20E9-4BD4-8AAC-1279EB0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8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72F-3BED-4A63-8FCC-188FBFF0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8D59-39F3-41DA-971C-9D7B14A3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9EF7-BFAD-41FB-B72B-5263E4DA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3245-AF8A-42B7-8506-487AD31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4092-CBEC-4526-BFA7-29A9ED8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86E6-9FD6-43DF-BEA0-B8F5CD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6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11A7-24C1-41B0-A459-2C3126E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CA73-0AFA-442C-94BD-B4D1B0F2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FEC2-F52B-482A-A5D9-3629C151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8B34-6F9A-4929-819F-4FE44D65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A6FE2-8616-4587-B5D1-187F0B43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14C10-562F-4F21-8C36-815881F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67650-3B9D-4572-B792-70EAAF4C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770F-C863-4078-AA75-473B9171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6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6CA-7DA3-4BBD-B43F-24E5754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DC36B-5028-48D1-862D-843917B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BB67-2122-4B0D-B477-683CDFD8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C6C9-72BB-4E61-8A67-4D31445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5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E3F2-E360-412B-BDE5-6D066C6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1831F-75FB-47F6-9BD5-A3858C4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CA63-631E-420D-80CD-99D983B5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AF23-FAD3-439D-927E-7F0F4570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F411-51AB-4EAD-A75C-9E2731C5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090F-6731-4CE9-9BA6-1886120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11E9-158B-4FD7-9B73-7D53148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D768-A497-4F75-AE94-C0C4F8CB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78A9-650B-4534-AD82-6D8A4A2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7C68-E99F-4436-8B0A-7923D874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F213-9E5F-40D1-B79D-9067D693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E7CD-3664-451E-BCBB-CE1035DA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3068-E3B8-49C0-86C4-E22A2226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48DF-398E-4A69-87A0-00D14EC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64AF2-F4B6-4595-9D56-25EF75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4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54793-6FF4-4A7F-8966-8DC45B4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6AFC-280B-480C-BCDD-38DCC633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AF8-3EF6-4148-8137-C3359B8C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697B-4C85-4120-BE63-D294F68539ED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75F0-E1E8-48C3-A317-13F1CA340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223F-9CFD-4A67-B088-53E72D81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9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D7B-ECDC-4B22-819C-4AFA2D1B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5582"/>
          </a:xfrm>
        </p:spPr>
        <p:txBody>
          <a:bodyPr/>
          <a:lstStyle/>
          <a:p>
            <a:r>
              <a:rPr lang="en-ID" dirty="0"/>
              <a:t>Introduction to</a:t>
            </a:r>
            <a:br>
              <a:rPr lang="en-ID" dirty="0"/>
            </a:br>
            <a:r>
              <a:rPr lang="en-ID" dirty="0"/>
              <a:t>Backend-as-a-service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290A4E-2CBD-4087-AAFA-B4132798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D" u="sng" dirty="0"/>
              <a:t>Otniel Yosi Viktorisa</a:t>
            </a:r>
          </a:p>
          <a:p>
            <a:r>
              <a:rPr lang="en-ID" sz="1600" dirty="0"/>
              <a:t>Product Developer Team Lead at PT. </a:t>
            </a:r>
            <a:r>
              <a:rPr lang="en-ID" sz="1600" dirty="0" err="1"/>
              <a:t>Altrovis</a:t>
            </a:r>
            <a:r>
              <a:rPr lang="en-ID" sz="1600" dirty="0"/>
              <a:t> </a:t>
            </a:r>
            <a:r>
              <a:rPr lang="en-ID" sz="1600" dirty="0" err="1"/>
              <a:t>Tekno</a:t>
            </a:r>
            <a:r>
              <a:rPr lang="en-ID" sz="1600" dirty="0"/>
              <a:t> Global</a:t>
            </a:r>
          </a:p>
          <a:p>
            <a:r>
              <a:rPr lang="en-ID" sz="1600" dirty="0"/>
              <a:t>otniel.y.viktorisa@gmail.com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7448308F-25D7-49DF-8CD3-59BB0B2B5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CD1-365F-4AD5-9C74-0800F507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Service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8F1A-ECC6-4DD0-800A-96D7B6574891}"/>
              </a:ext>
            </a:extLst>
          </p:cNvPr>
          <p:cNvSpPr txBox="1"/>
          <p:nvPr/>
        </p:nvSpPr>
        <p:spPr>
          <a:xfrm>
            <a:off x="3523821" y="6231265"/>
            <a:ext cx="5144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://www.alibabacloud.com/knowledge/difference-between-iaas-paas-saas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CF9557C-481F-4789-9017-05009CBE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81" y="1538809"/>
            <a:ext cx="7113912" cy="44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3C77-028D-4411-88B1-358DECC4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Why Backend-as-a-Service</a:t>
            </a:r>
          </a:p>
        </p:txBody>
      </p:sp>
      <p:pic>
        <p:nvPicPr>
          <p:cNvPr id="5" name="Picture 4" descr="Funnel chart&#10;&#10;Description automatically generated">
            <a:extLst>
              <a:ext uri="{FF2B5EF4-FFF2-40B4-BE49-F238E27FC236}">
                <a16:creationId xmlns:a16="http://schemas.microsoft.com/office/drawing/2014/main" id="{7C3F713B-8664-4FCB-A08D-59E13F7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2133186"/>
            <a:ext cx="666750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5F9D0-716B-4EE8-ADC1-B4FB32D500F4}"/>
              </a:ext>
            </a:extLst>
          </p:cNvPr>
          <p:cNvSpPr txBox="1"/>
          <p:nvPr/>
        </p:nvSpPr>
        <p:spPr>
          <a:xfrm>
            <a:off x="3595956" y="6362070"/>
            <a:ext cx="5000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Image: https://george-51059.medium.com/backend-as-a-service-list-9104bdce845e</a:t>
            </a:r>
          </a:p>
        </p:txBody>
      </p:sp>
    </p:spTree>
    <p:extLst>
      <p:ext uri="{BB962C8B-B14F-4D97-AF65-F5344CB8AC3E}">
        <p14:creationId xmlns:p14="http://schemas.microsoft.com/office/powerpoint/2010/main" val="325479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63F0-CF34-4688-9830-2BD560E1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Backend-as-a-Service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CFB0-E624-4C83-B99A-B22EFBFA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Cloud-hosted backend functionality package</a:t>
            </a:r>
          </a:p>
          <a:p>
            <a:r>
              <a:rPr lang="en-ID" dirty="0"/>
              <a:t>Can also serve as a middleware</a:t>
            </a:r>
          </a:p>
        </p:txBody>
      </p:sp>
    </p:spTree>
    <p:extLst>
      <p:ext uri="{BB962C8B-B14F-4D97-AF65-F5344CB8AC3E}">
        <p14:creationId xmlns:p14="http://schemas.microsoft.com/office/powerpoint/2010/main" val="7760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C3F8-AE27-4F39-8350-27FC2B70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D0A0-59A1-4658-BA11-E54D2E9E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Speed</a:t>
            </a:r>
          </a:p>
          <a:p>
            <a:r>
              <a:rPr lang="en-ID" dirty="0"/>
              <a:t>Scalability</a:t>
            </a:r>
          </a:p>
          <a:p>
            <a:r>
              <a:rPr lang="en-ID" dirty="0"/>
              <a:t>Guaranteed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7040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13C9-F61F-417D-B745-59F39E48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BaaS Provider – Google Firebase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BFFC9-355B-4189-9E42-9A85D5A3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69" y="1394006"/>
            <a:ext cx="803069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4346-66B2-4DC0-8260-976CAC53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BaaS Provider – AWS Amplify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86E20-9F0C-432D-BE98-CCA86230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70156"/>
            <a:ext cx="920243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5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A409-4EF2-41EA-B64A-6DBB3595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3BBEE-7F7B-4144-A62E-627CC0EE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4" y="1301383"/>
            <a:ext cx="7663763" cy="53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5114-8452-4B72-8189-FE81348B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7653-9840-4855-A0AB-44496BCA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Flutter-Firebase starter project by Andrea (https://codewithandrea.com/videos/starter-architecture-flutter-firebase/)</a:t>
            </a:r>
          </a:p>
        </p:txBody>
      </p:sp>
    </p:spTree>
    <p:extLst>
      <p:ext uri="{BB962C8B-B14F-4D97-AF65-F5344CB8AC3E}">
        <p14:creationId xmlns:p14="http://schemas.microsoft.com/office/powerpoint/2010/main" val="118789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Backend-as-a-service</vt:lpstr>
      <vt:lpstr>Service types</vt:lpstr>
      <vt:lpstr>Why Backend-as-a-Service</vt:lpstr>
      <vt:lpstr>Backend-as-a-Service</vt:lpstr>
      <vt:lpstr>Benefits</vt:lpstr>
      <vt:lpstr>BaaS Provider – Google Firebase</vt:lpstr>
      <vt:lpstr>BaaS Provider – AWS Amplify</vt:lpstr>
      <vt:lpstr>Case study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Development Using ASP.NET Boilerplate</dc:title>
  <dc:creator>Otniel Yosi Viktorisa</dc:creator>
  <cp:lastModifiedBy>Otniel Yosi Viktorisa</cp:lastModifiedBy>
  <cp:revision>23</cp:revision>
  <dcterms:created xsi:type="dcterms:W3CDTF">2021-05-30T13:47:54Z</dcterms:created>
  <dcterms:modified xsi:type="dcterms:W3CDTF">2021-06-17T15:43:47Z</dcterms:modified>
</cp:coreProperties>
</file>