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F6CC-C978-4493-A352-26C897A54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1936C-6BE7-438B-9EA3-3E05BDBA0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2307-F52F-41B9-A25F-8CE5BCD0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8558-0D4A-4C50-93EC-FB5347F5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3AB5-F387-4018-B352-76DAF1AE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26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9526-C994-49B4-AE8F-DD99647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E514F-40D9-470A-AF30-7DFB09AC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7757-8CE6-451D-A180-C77621C5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D5E7-CCD2-4D78-B650-6E27666D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A731-ECAC-4449-A549-CBB02900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85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C12EE-575A-4982-AA88-50EA94D51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D71B1-7693-4ADA-9755-F7C778DF3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06D1-C9A8-4ADD-82DC-6EDB72E1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6878-FF6F-4186-BD66-D0314998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9B73-504B-453F-B606-FD373026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170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E342-48E7-4D6F-940F-3B91EA9D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95BA-3313-4CD3-A280-C606DE0B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5FC2-6697-4BBE-A395-EDD64F2C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462B-3491-4ED2-9ABC-98482786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AD0D5-88CB-4F53-B618-004B703F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D31B-DFD1-4613-9440-D0570FDF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6356-F24F-46CC-A47B-CDD7BF5BA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EEA3-0211-4200-B3B2-DC1F84FF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99A4-E2DE-4E3A-B502-D6B70037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817B-524D-470B-A437-981A509C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42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C881-00E6-4A4C-B78C-78080D52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4CAA-BFF6-46B8-8E05-641C1F3D4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392AE-A544-4FF2-AE52-51CA92A3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0B57-35DD-466E-B859-D009D72E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71D1-24FC-497C-BB64-2BF86E97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0226C-E6F9-4F0A-B0DF-67F9BC8C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59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D11F-987B-40EB-A24D-4EB152DE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06E4E-7420-49E8-8F75-3B04E7FC4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E458E-0358-46B3-AA6D-599DBE25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BD280-EDAF-4D0B-A2DE-8354BF46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BD790-9FA2-448C-A436-486F473DE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086AD-F0A9-4140-ACD8-1DB82A83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C0C25-523A-4D57-9A00-EA43F8EE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9505D-28F7-4CC7-9402-D33C0906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84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F03B-BF09-4C23-8814-DE60A740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0CD93-D0EB-41AA-AA7A-CC8502ED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E55A7-B59E-4823-9290-63393B82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9995E-1D18-4D8B-9A1E-430375B3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84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32AD3-94C9-4378-A12B-F8B4803E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E1C90-1AAC-451B-8101-AB8F7886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11530-B5B4-4AB0-8014-E93939C0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091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4E81-F1C6-4D3D-A415-E05BD365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F99A-D394-46FB-90FD-DE9F9C5B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54DC2-BC26-493E-B188-2101D5F5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3D13D-B4C2-44B2-896F-70722299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4F96A-FB1B-4A1C-8C80-5FB04C34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6DE7-2B75-41B3-8226-D6112C1C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69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A23B-7D88-4BC0-B8E1-BE8D7079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98839-B6D7-46A3-88DC-BFA7A41E0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C70AB-C61E-4CE1-8D7B-343ADA68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29E07-EA81-402C-89E3-5F78513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F7CD-07A9-4F3E-9A1B-31117D7C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99E0-3E61-4626-9C26-5D3FD109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793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F0F3A-F1B6-4621-9ACF-9C7C96FF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78ED-387D-41DC-BE2A-6278F9FF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9979-04B2-40E0-B928-44C159EF8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AF8E-373F-45C7-85EF-5BCCDB476A33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CD6D8-A268-47D7-A47B-04F7CE659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E9F1-8424-48C0-86C4-9667B0B56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1409-9489-4E1A-9E3C-4B2B274229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25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s/indonesia-news-api" TargetMode="External"/><Relationship Id="rId2" Type="http://schemas.openxmlformats.org/officeDocument/2006/relationships/hyperlink" Target="https://free.currencyconverterap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otniel.y.viktorisa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875E-6D88-4CEE-8210-556607546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ID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09960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195A-1D81-4B85-93BB-A80AF112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6A1F-745A-4E1D-81A8-504C4C24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Given &lt;condition&gt;, when &lt;action&gt;, then &lt;result&gt;</a:t>
            </a:r>
          </a:p>
          <a:p>
            <a:r>
              <a:rPr lang="en-ID" dirty="0"/>
              <a:t>Cover both positive and negative scenario</a:t>
            </a:r>
          </a:p>
        </p:txBody>
      </p:sp>
    </p:spTree>
    <p:extLst>
      <p:ext uri="{BB962C8B-B14F-4D97-AF65-F5344CB8AC3E}">
        <p14:creationId xmlns:p14="http://schemas.microsoft.com/office/powerpoint/2010/main" val="193733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B718-87B8-40E9-B672-5EAF7FD3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Case Study : E-Commerce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19A8-5150-490C-A753-BC3F99A6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 - Profile 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 - Delivery address 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 - Catalogue 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 - Purchase history 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 - Wishlist 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Buyer - Active transaction 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 - Store profil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 - Product 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 - Purchase report 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 - Market insight (e.g. most purchased item in the e-commerce)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 - Active transaction page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 page (</a:t>
            </a:r>
            <a:r>
              <a:rPr lang="en-ID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https://free.currencyconverterapi.com/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 page (</a:t>
            </a:r>
            <a:r>
              <a:rPr lang="en-ID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https://newsapi.org/s/indonesia-news-api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20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3E29-4830-4B62-9655-6A67D136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To-Do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206A-DF0B-45D4-A2B9-1D3D24B0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functional requirements (Meeting #13)</a:t>
            </a:r>
          </a:p>
          <a:p>
            <a:pPr>
              <a:lnSpc>
                <a:spcPct val="107000"/>
              </a:lnSpc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technical requirements (Meeting #13)</a:t>
            </a:r>
          </a:p>
          <a:p>
            <a:pPr>
              <a:lnSpc>
                <a:spcPct val="107000"/>
              </a:lnSpc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UI/UX design (Meeting #14)</a:t>
            </a:r>
          </a:p>
          <a:p>
            <a:pPr>
              <a:lnSpc>
                <a:spcPct val="107000"/>
              </a:lnSpc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test scenario (Meeting #14)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prototype (Meeting #15)</a:t>
            </a:r>
          </a:p>
        </p:txBody>
      </p:sp>
    </p:spTree>
    <p:extLst>
      <p:ext uri="{BB962C8B-B14F-4D97-AF65-F5344CB8AC3E}">
        <p14:creationId xmlns:p14="http://schemas.microsoft.com/office/powerpoint/2010/main" val="35917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5760-802A-4F4C-B4B3-451F84FA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Guideline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B98B-4E80-4037-A00A-05041573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It’s a group assignment (4 people)</a:t>
            </a:r>
          </a:p>
          <a:p>
            <a:r>
              <a:rPr lang="en-ID" dirty="0"/>
              <a:t>Work with other teams</a:t>
            </a:r>
          </a:p>
          <a:p>
            <a:r>
              <a:rPr lang="en-ID" dirty="0"/>
              <a:t>Define assumptions and/or out-of-scope when creating requirements</a:t>
            </a:r>
          </a:p>
          <a:p>
            <a:r>
              <a:rPr lang="en-ID" dirty="0"/>
              <a:t>Be open and creative</a:t>
            </a:r>
          </a:p>
          <a:p>
            <a:r>
              <a:rPr lang="en-ID" dirty="0"/>
              <a:t>Use dummy data for development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41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F842-A168-4120-9A76-A95CEB74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Guideline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0250-3E67-4EC9-9D98-14DC0CE5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Form a group</a:t>
            </a:r>
          </a:p>
          <a:p>
            <a:r>
              <a:rPr lang="en-ID" dirty="0"/>
              <a:t>Each group to send email with a list of group member to </a:t>
            </a:r>
            <a:r>
              <a:rPr lang="en-ID" dirty="0">
                <a:hlinkClick r:id="rId2"/>
              </a:rPr>
              <a:t>otniel.y.viktorisa@gmail.com</a:t>
            </a:r>
            <a:endParaRPr lang="en-ID" dirty="0"/>
          </a:p>
          <a:p>
            <a:r>
              <a:rPr lang="en-ID" dirty="0"/>
              <a:t>Task will be assigned based on time of arrival (first come first serve)</a:t>
            </a:r>
          </a:p>
        </p:txBody>
      </p:sp>
    </p:spTree>
    <p:extLst>
      <p:ext uri="{BB962C8B-B14F-4D97-AF65-F5344CB8AC3E}">
        <p14:creationId xmlns:p14="http://schemas.microsoft.com/office/powerpoint/2010/main" val="33434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33FC-7606-415D-AF12-E2BBCDA1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Guideline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D90B-6F8B-4675-B44B-6B2EE98C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Clone class repo</a:t>
            </a:r>
          </a:p>
          <a:p>
            <a:r>
              <a:rPr lang="en-ID" dirty="0"/>
              <a:t>Create new branch (branch name = feature name)</a:t>
            </a:r>
          </a:p>
          <a:p>
            <a:r>
              <a:rPr lang="en-ID" dirty="0"/>
              <a:t>Put task files on the branch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176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48B-3415-43D9-BD06-EBA6C68E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4AD6-CA67-49F4-A3E0-BF60FA18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What user can do</a:t>
            </a:r>
          </a:p>
          <a:p>
            <a:r>
              <a:rPr lang="en-ID" dirty="0"/>
              <a:t>Feature specification</a:t>
            </a:r>
          </a:p>
          <a:p>
            <a:r>
              <a:rPr lang="en-ID" dirty="0"/>
              <a:t>Diagram (e.g. use case diagram, flowchart)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BFAA9-83D6-44C8-9FC7-51C5E6DD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87" y="3471204"/>
            <a:ext cx="4782217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D8795-1DBF-4082-99EF-1D13CE60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405" y="999786"/>
            <a:ext cx="303889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7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24CF-A7A0-4256-8674-E5164AB4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6BF3-0F0A-49FD-923C-01FAEB42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model</a:t>
            </a:r>
          </a:p>
          <a:p>
            <a:r>
              <a:rPr lang="en-ID" dirty="0"/>
              <a:t>API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6BC4D-D963-4795-BED5-EEF36595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60" y="2653318"/>
            <a:ext cx="583964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4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4C2E-93A0-4F63-B711-48AF4890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UI/UX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2C40-2DEB-4FBD-B264-F9CE254E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Wireframe</a:t>
            </a:r>
          </a:p>
          <a:p>
            <a:r>
              <a:rPr lang="en-ID" dirty="0"/>
              <a:t>Tools : Figma, Pencil, etc</a:t>
            </a:r>
          </a:p>
        </p:txBody>
      </p:sp>
    </p:spTree>
    <p:extLst>
      <p:ext uri="{BB962C8B-B14F-4D97-AF65-F5344CB8AC3E}">
        <p14:creationId xmlns:p14="http://schemas.microsoft.com/office/powerpoint/2010/main" val="9302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</vt:lpstr>
      <vt:lpstr>Case Study : E-Commerce app</vt:lpstr>
      <vt:lpstr>To-Do </vt:lpstr>
      <vt:lpstr>Guideline</vt:lpstr>
      <vt:lpstr>Guideline</vt:lpstr>
      <vt:lpstr>Guideline</vt:lpstr>
      <vt:lpstr>Functional requirements</vt:lpstr>
      <vt:lpstr>Technical requirement</vt:lpstr>
      <vt:lpstr>UI/UX design</vt:lpstr>
      <vt:lpstr>Test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Otniel Yosi Viktorisa</dc:creator>
  <cp:lastModifiedBy>Otniel Yosi Viktorisa</cp:lastModifiedBy>
  <cp:revision>5</cp:revision>
  <dcterms:created xsi:type="dcterms:W3CDTF">2021-05-27T12:01:35Z</dcterms:created>
  <dcterms:modified xsi:type="dcterms:W3CDTF">2021-05-27T12:36:34Z</dcterms:modified>
</cp:coreProperties>
</file>