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57" r:id="rId6"/>
    <p:sldId id="258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DD35A-DF47-4E18-BE8B-B59149984B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D5D6C8-11FE-484D-A8CB-221FD3C37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29B65-1C18-4392-9ECF-9EEF8CDBC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697B-4C85-4120-BE63-D294F68539ED}" type="datetimeFigureOut">
              <a:rPr lang="en-ID" smtClean="0"/>
              <a:t>03/06/2021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B9E80-1F26-4D66-8517-594928C8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66C62-C44F-4060-BBC7-CE1D7FD0C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9290-63FF-4D48-BDED-35091793D4C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07335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235CD-E637-4537-871E-CE2D49D41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DF1AFF-B0DE-45C3-A33E-E8BB8994E2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984BB-3B50-4882-A1F7-F6D913F50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697B-4C85-4120-BE63-D294F68539ED}" type="datetimeFigureOut">
              <a:rPr lang="en-ID" smtClean="0"/>
              <a:t>03/06/2021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BCBA6-6F56-47D0-9A4F-50CFA6C3D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D63C5-8DFF-4A5B-A2C2-C4A5BDA12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9290-63FF-4D48-BDED-35091793D4C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89721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12B6DE-2E75-4ADF-BA94-46EA982004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1C3D5F-76F5-412F-AE35-5F5C30FCD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157A6-6936-4669-B0A0-A63E86DCF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697B-4C85-4120-BE63-D294F68539ED}" type="datetimeFigureOut">
              <a:rPr lang="en-ID" smtClean="0"/>
              <a:t>03/06/2021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187CA-ED5A-4153-86DF-2AE7971F9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5C35B-C4A6-44D2-8C1E-8BCDFF037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9290-63FF-4D48-BDED-35091793D4C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58706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4A409-90FE-40FD-9A30-270E97583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1A090-01CC-49F4-8770-5F3D75877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B4D70-EA3A-42DE-B9B3-73130CA9C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697B-4C85-4120-BE63-D294F68539ED}" type="datetimeFigureOut">
              <a:rPr lang="en-ID" smtClean="0"/>
              <a:t>03/06/2021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F3F48-DCBB-4E57-8AED-AFC79AE22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E8BF3-D758-4CC0-AFA5-587DFEB38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9290-63FF-4D48-BDED-35091793D4C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41925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BB92C-B218-4947-829B-60991F6C3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8D2CD-8EDD-41A6-AEF3-7E123E7F1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F3FFB-E73E-4B26-8954-BF2FA16D9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697B-4C85-4120-BE63-D294F68539ED}" type="datetimeFigureOut">
              <a:rPr lang="en-ID" smtClean="0"/>
              <a:t>03/06/2021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EF845-96FC-4F1E-AE40-3C7E5D8DB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61C28-20E9-4BD4-8AAC-1279EB0A7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9290-63FF-4D48-BDED-35091793D4C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61886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A472F-3BED-4A63-8FCC-188FBFF00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F8D59-39F3-41DA-971C-9D7B14A30D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99EF7-BFAD-41FB-B72B-5263E4DAF1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33245-AF8A-42B7-8506-487AD313E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697B-4C85-4120-BE63-D294F68539ED}" type="datetimeFigureOut">
              <a:rPr lang="en-ID" smtClean="0"/>
              <a:t>03/06/2021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0B4092-CBEC-4526-BFA7-29A9ED837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9F86E6-9FD6-43DF-BEA0-B8F5CD83B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9290-63FF-4D48-BDED-35091793D4C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53660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211A7-24C1-41B0-A459-2C3126E8D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BCA73-0AFA-442C-94BD-B4D1B0F2C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79FEC2-F52B-482A-A5D9-3629C15135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CB8B34-6F9A-4929-819F-4FE44D6583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9A6FE2-8616-4587-B5D1-187F0B4345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514C10-562F-4F21-8C36-815881F39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697B-4C85-4120-BE63-D294F68539ED}" type="datetimeFigureOut">
              <a:rPr lang="en-ID" smtClean="0"/>
              <a:t>03/06/2021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467650-3B9D-4572-B792-70EAAF4C7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53770F-C863-4078-AA75-473B91712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9290-63FF-4D48-BDED-35091793D4C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55670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0E6CA-7DA3-4BBD-B43F-24E57541C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CDC36B-5028-48D1-862D-843917BDD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697B-4C85-4120-BE63-D294F68539ED}" type="datetimeFigureOut">
              <a:rPr lang="en-ID" smtClean="0"/>
              <a:t>03/06/2021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35BB67-2122-4B0D-B477-683CDFD85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60C6C9-72BB-4E61-8A67-4D314452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9290-63FF-4D48-BDED-35091793D4C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62532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D4E3F2-E360-412B-BDE5-6D066C629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697B-4C85-4120-BE63-D294F68539ED}" type="datetimeFigureOut">
              <a:rPr lang="en-ID" smtClean="0"/>
              <a:t>03/06/2021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11831F-75FB-47F6-9BD5-A3858C4D7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2CA63-631E-420D-80CD-99D983B5C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9290-63FF-4D48-BDED-35091793D4C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38994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BAF23-FAD3-439D-927E-7F0F4570B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5F411-51AB-4EAD-A75C-9E2731C58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04090F-6731-4CE9-9BA6-1886120C6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5611E9-158B-4FD7-9B73-7D5314895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697B-4C85-4120-BE63-D294F68539ED}" type="datetimeFigureOut">
              <a:rPr lang="en-ID" smtClean="0"/>
              <a:t>03/06/2021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CD768-A497-4F75-AE94-C0C4F8CB9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078A9-650B-4534-AD82-6D8A4A283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9290-63FF-4D48-BDED-35091793D4C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7941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27C68-E99F-4436-8B0A-7923D874D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9AF213-9E5F-40D1-B79D-9067D6937E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1EE7CD-3664-451E-BCBB-CE1035DAC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F13068-E3B8-49C0-86C4-E22A22268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697B-4C85-4120-BE63-D294F68539ED}" type="datetimeFigureOut">
              <a:rPr lang="en-ID" smtClean="0"/>
              <a:t>03/06/2021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8248DF-398E-4A69-87A0-00D14ECA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764AF2-F4B6-4595-9D56-25EF754EB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9290-63FF-4D48-BDED-35091793D4C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5347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954793-6FF4-4A7F-8966-8DC45B4E4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06AFC-280B-480C-BCDD-38DCC6334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DCAF8-3EF6-4148-8137-C3359B8CDE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1697B-4C85-4120-BE63-D294F68539ED}" type="datetimeFigureOut">
              <a:rPr lang="en-ID" smtClean="0"/>
              <a:t>03/06/2021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C75F0-E1E8-48C3-A317-13F1CA340C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6223F-9CFD-4A67-B088-53E72D8196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A9290-63FF-4D48-BDED-35091793D4C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03953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6DD7B-ECDC-4B22-819C-4AFA2D1BB1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75582"/>
          </a:xfrm>
        </p:spPr>
        <p:txBody>
          <a:bodyPr/>
          <a:lstStyle/>
          <a:p>
            <a:r>
              <a:rPr lang="en-ID" dirty="0"/>
              <a:t>BE Development #1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9290A4E-2CBD-4087-AAFA-B413279878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ID" u="sng" dirty="0"/>
              <a:t>Otniel Yosi Viktorisa</a:t>
            </a:r>
          </a:p>
          <a:p>
            <a:r>
              <a:rPr lang="en-ID" sz="1600" dirty="0"/>
              <a:t>Product Developer Team Lead at PT. </a:t>
            </a:r>
            <a:r>
              <a:rPr lang="en-ID" sz="1600" dirty="0" err="1"/>
              <a:t>Altrovis</a:t>
            </a:r>
            <a:r>
              <a:rPr lang="en-ID" sz="1600" dirty="0"/>
              <a:t> </a:t>
            </a:r>
            <a:r>
              <a:rPr lang="en-ID" sz="1600" dirty="0" err="1"/>
              <a:t>Tekno</a:t>
            </a:r>
            <a:r>
              <a:rPr lang="en-ID" sz="1600" dirty="0"/>
              <a:t> Global</a:t>
            </a:r>
          </a:p>
          <a:p>
            <a:r>
              <a:rPr lang="en-ID" sz="1600" dirty="0"/>
              <a:t>otniel.y.viktorisa@gmail.com</a:t>
            </a:r>
          </a:p>
        </p:txBody>
      </p:sp>
      <p:pic>
        <p:nvPicPr>
          <p:cNvPr id="5" name="Graphic 4" descr="Email with solid fill">
            <a:extLst>
              <a:ext uri="{FF2B5EF4-FFF2-40B4-BE49-F238E27FC236}">
                <a16:creationId xmlns:a16="http://schemas.microsoft.com/office/drawing/2014/main" id="{7448308F-25D7-49DF-8CD3-59BB0B2B5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05132" y="4429919"/>
            <a:ext cx="205410" cy="20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054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ACD1-365F-4AD5-9C74-0800F507E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Layered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4990E5-3E1D-45DC-9F12-EAA6E2E26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579" y="1690688"/>
            <a:ext cx="7620000" cy="47148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328F1A-ECC6-4DD0-800A-96D7B6574891}"/>
              </a:ext>
            </a:extLst>
          </p:cNvPr>
          <p:cNvSpPr txBox="1"/>
          <p:nvPr/>
        </p:nvSpPr>
        <p:spPr>
          <a:xfrm>
            <a:off x="3008244" y="6405563"/>
            <a:ext cx="46650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100" dirty="0" err="1"/>
              <a:t>Image:https</a:t>
            </a:r>
            <a:r>
              <a:rPr lang="en-ID" sz="1100" dirty="0"/>
              <a:t>://os-system.com/blog/mobile-app-architecture-how-to-design-it/</a:t>
            </a:r>
          </a:p>
        </p:txBody>
      </p:sp>
    </p:spTree>
    <p:extLst>
      <p:ext uri="{BB962C8B-B14F-4D97-AF65-F5344CB8AC3E}">
        <p14:creationId xmlns:p14="http://schemas.microsoft.com/office/powerpoint/2010/main" val="4218940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0D81E-6265-4317-AB07-E4C72AFF5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A999B-DA35-40E9-B466-284877800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Presentation Layer = Frontend --&gt; mobile, web</a:t>
            </a:r>
          </a:p>
          <a:p>
            <a:r>
              <a:rPr lang="en-ID" dirty="0"/>
              <a:t>Business Layer + Data Layer = Backend</a:t>
            </a:r>
          </a:p>
          <a:p>
            <a:r>
              <a:rPr lang="en-ID" dirty="0"/>
              <a:t>Language : C#</a:t>
            </a:r>
          </a:p>
          <a:p>
            <a:r>
              <a:rPr lang="en-ID" dirty="0"/>
              <a:t>Platform : .NET Core</a:t>
            </a:r>
          </a:p>
          <a:p>
            <a:r>
              <a:rPr lang="en-ID" dirty="0"/>
              <a:t>Application Framework : ASP.NET Boilerplate</a:t>
            </a:r>
          </a:p>
          <a:p>
            <a:r>
              <a:rPr lang="en-ID" dirty="0"/>
              <a:t>Persistence Framework : Entity Framework Core</a:t>
            </a:r>
          </a:p>
          <a:p>
            <a:endParaRPr lang="en-ID" dirty="0"/>
          </a:p>
          <a:p>
            <a:endParaRPr lang="en-ID" dirty="0"/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62569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0B357-417B-46C2-9B7D-89F7A481E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.NET 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52828-727C-4821-80BF-3B462E3AB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Supported by Microsoft</a:t>
            </a:r>
          </a:p>
          <a:p>
            <a:r>
              <a:rPr lang="en-ID" dirty="0"/>
              <a:t>Cross-platform</a:t>
            </a:r>
          </a:p>
        </p:txBody>
      </p:sp>
    </p:spTree>
    <p:extLst>
      <p:ext uri="{BB962C8B-B14F-4D97-AF65-F5344CB8AC3E}">
        <p14:creationId xmlns:p14="http://schemas.microsoft.com/office/powerpoint/2010/main" val="3497506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B3DE9-646E-4F70-A3FB-7D36FA716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ASP.NET Boilerplate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887BD-352B-41CA-87C5-B5D0CCD10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Boilerplate = repetitive code</a:t>
            </a:r>
          </a:p>
          <a:p>
            <a:r>
              <a:rPr lang="en-ID" dirty="0"/>
              <a:t>Free and open source</a:t>
            </a:r>
          </a:p>
          <a:p>
            <a:r>
              <a:rPr lang="en-ID" dirty="0"/>
              <a:t>Provide basic functionalities (e.g. authentication, authorization)</a:t>
            </a:r>
          </a:p>
          <a:p>
            <a:r>
              <a:rPr lang="en-ID" dirty="0"/>
              <a:t>Use best practice pattern</a:t>
            </a:r>
          </a:p>
          <a:p>
            <a:r>
              <a:rPr lang="en-ID" dirty="0"/>
              <a:t>Easy to use but need time to master</a:t>
            </a:r>
          </a:p>
        </p:txBody>
      </p:sp>
    </p:spTree>
    <p:extLst>
      <p:ext uri="{BB962C8B-B14F-4D97-AF65-F5344CB8AC3E}">
        <p14:creationId xmlns:p14="http://schemas.microsoft.com/office/powerpoint/2010/main" val="2311999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9588C-13E1-4919-8373-C093C5B6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Entity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D6F8D-4DA2-4888-B574-76D7AF80C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Persistence framework</a:t>
            </a:r>
          </a:p>
          <a:p>
            <a:r>
              <a:rPr lang="en-ID" dirty="0"/>
              <a:t>Code-first</a:t>
            </a:r>
          </a:p>
          <a:p>
            <a:r>
              <a:rPr lang="en-ID" dirty="0"/>
              <a:t>Schema-first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DE06B0-4BAB-4223-9586-6A84F6EF0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8901" y="2701582"/>
            <a:ext cx="5325920" cy="30521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A5ADFE-D63A-4F1D-82FD-719F9F9959D3}"/>
              </a:ext>
            </a:extLst>
          </p:cNvPr>
          <p:cNvSpPr txBox="1"/>
          <p:nvPr/>
        </p:nvSpPr>
        <p:spPr>
          <a:xfrm>
            <a:off x="5758901" y="5888622"/>
            <a:ext cx="44630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100" dirty="0" err="1"/>
              <a:t>Image:https</a:t>
            </a:r>
            <a:r>
              <a:rPr lang="en-ID" sz="1100" dirty="0"/>
              <a:t>://docs.microsoft.com/</a:t>
            </a:r>
            <a:r>
              <a:rPr lang="en-ID" sz="1100" dirty="0" err="1"/>
              <a:t>en</a:t>
            </a:r>
            <a:r>
              <a:rPr lang="en-ID" sz="1100" dirty="0"/>
              <a:t>-us/azure/architecture/patterns/</a:t>
            </a:r>
            <a:r>
              <a:rPr lang="en-ID" sz="1100" dirty="0" err="1"/>
              <a:t>cqrs</a:t>
            </a:r>
            <a:endParaRPr lang="en-ID" sz="1100" dirty="0"/>
          </a:p>
        </p:txBody>
      </p:sp>
    </p:spTree>
    <p:extLst>
      <p:ext uri="{BB962C8B-B14F-4D97-AF65-F5344CB8AC3E}">
        <p14:creationId xmlns:p14="http://schemas.microsoft.com/office/powerpoint/2010/main" val="1067579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48A6D-00EF-4D52-95B3-E7504FEF9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CQRS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D05F2-B5D5-484E-9378-BEC211AF1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Command and Query Responsibility Segregation</a:t>
            </a:r>
          </a:p>
          <a:p>
            <a:r>
              <a:rPr lang="en-ID" dirty="0"/>
              <a:t>Mainly used in microservices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1ADFD6-B8D0-4A61-900F-09887607C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9797" y="3072497"/>
            <a:ext cx="5594003" cy="29990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777E97-D2D0-43F3-AFAD-1B2FD70E3BC5}"/>
              </a:ext>
            </a:extLst>
          </p:cNvPr>
          <p:cNvSpPr txBox="1"/>
          <p:nvPr/>
        </p:nvSpPr>
        <p:spPr>
          <a:xfrm>
            <a:off x="5759797" y="6050290"/>
            <a:ext cx="44630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100" dirty="0" err="1"/>
              <a:t>Image:https</a:t>
            </a:r>
            <a:r>
              <a:rPr lang="en-ID" sz="1100" dirty="0"/>
              <a:t>://docs.microsoft.com/</a:t>
            </a:r>
            <a:r>
              <a:rPr lang="en-ID" sz="1100" dirty="0" err="1"/>
              <a:t>en</a:t>
            </a:r>
            <a:r>
              <a:rPr lang="en-ID" sz="1100" dirty="0"/>
              <a:t>-us/azure/architecture/patterns/</a:t>
            </a:r>
            <a:r>
              <a:rPr lang="en-ID" sz="1100" dirty="0" err="1"/>
              <a:t>cqrs</a:t>
            </a:r>
            <a:endParaRPr lang="en-ID" sz="1100" dirty="0"/>
          </a:p>
        </p:txBody>
      </p:sp>
    </p:spTree>
    <p:extLst>
      <p:ext uri="{BB962C8B-B14F-4D97-AF65-F5344CB8AC3E}">
        <p14:creationId xmlns:p14="http://schemas.microsoft.com/office/powerpoint/2010/main" val="3692890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176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BE Development #1</vt:lpstr>
      <vt:lpstr>Layered architecture</vt:lpstr>
      <vt:lpstr>Implementation</vt:lpstr>
      <vt:lpstr>.NET Core</vt:lpstr>
      <vt:lpstr>ASP.NET Boilerplate</vt:lpstr>
      <vt:lpstr>Entity framework</vt:lpstr>
      <vt:lpstr>CQRS Pattern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 Development Using ASP.NET Boilerplate</dc:title>
  <dc:creator>Otniel Yosi Viktorisa</dc:creator>
  <cp:lastModifiedBy>Otniel Yosi Viktorisa</cp:lastModifiedBy>
  <cp:revision>9</cp:revision>
  <dcterms:created xsi:type="dcterms:W3CDTF">2021-05-30T13:47:54Z</dcterms:created>
  <dcterms:modified xsi:type="dcterms:W3CDTF">2021-06-03T14:58:00Z</dcterms:modified>
</cp:coreProperties>
</file>