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F6ED-4C73-499C-A2F2-AB5228E4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1699-182F-4B73-A425-D981B43A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77E5-F105-4166-8D32-4628F725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7AD7-1AFC-46EF-A9AF-FB767C4F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44ED-0899-4336-9A71-5B69B986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8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C38E-FD47-4B0C-BF5C-24187D2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B7123-A1FE-444C-8D1A-3DCCEF3CB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4659-72BF-43DC-8A60-080BCF1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F52A-3D9D-4D51-B80F-2C5E06BB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D1F6-0E59-451B-ADB9-25E15E43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8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7B5AC-78E2-4C23-A0E4-AC362D9EB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FB23-6EE7-4982-A84F-2876470D5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EAF2-A54B-41DB-8CAC-86AB9D7E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0EC6-625B-41AD-A7F2-BA427BD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5F93-1D52-4A75-A653-6041408D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6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253A-ADD5-45FF-99C3-701510C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6997-1B80-4EC8-BBCA-4A5D37B2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0EEB-B64A-437A-92DF-68319D2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B576-9058-4023-B169-9BC58F0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4306-F23D-48F0-B616-2F9C54A6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1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762E-47F7-4AA8-9101-B5B1FCD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98AB-2AE4-491D-9A48-D79ECC47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F391-0B71-441A-8CBD-6A44AAB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E98C-9F6C-45C0-BF2D-E0641E3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FC1D-86CC-40F0-B454-9F355D1E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882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09B6-78CE-4AEA-82FD-1E951ED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3E85-AC7A-49FB-A587-F7B4C5DE8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6FAF6-ABB8-4781-8D9B-41D459E4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7750-7C10-4C05-9099-C65541FC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649B-15AC-4C3C-A79C-5AA7D95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C834-B6AE-42E7-A83A-5360316A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4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27AE-FCA4-4DE6-91FB-84313633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7EB9-FCAC-47DE-96AB-F379C5A1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78390-7946-458B-8A32-1B9D7528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EEEF-FF01-40B8-BB0D-747AB5692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9378A-0FA9-4F57-844B-321A9587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9375-F9B4-438D-A921-F6F6281B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838B-B931-4DE9-AF80-95EFA587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5098-3BD1-41B0-8A7B-016DE221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57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EB8-3347-4FE0-B331-8654521D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9F683-2C3D-43B9-A4FB-D7D5235F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7D08B-B574-4636-BA9B-F8D2A46B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A3A3A-4AF4-4C64-B8E2-3D845EEA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8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FCF6A-C771-4A5B-B925-3E82A771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612A-7D45-4C23-9885-3CE86A04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7BC4-42ED-44CA-AB58-BEABE5F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8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0B50-A05E-46A9-B15B-77618BB4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1B8-6E37-4032-94C7-95D78E84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F683-6EF0-4DA5-85A6-C170120D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6836-EBF5-445E-B4F3-03506AA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D4AA-5B62-4C2A-BDCE-5743C94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B6FD-3908-4E39-A9D5-6F838E54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19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70E9-3C0B-4864-9627-A636E181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123C0-B808-4E54-95C7-FD7A5A010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EDA6-E96F-4551-BDEC-3D0BD428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E88E-4D7A-4376-9D20-3329BBD6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3A3E-1A2A-4FAC-9908-9C4FF82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33EC-C4BC-48A7-8E8F-E52D14DD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2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35C4A-889B-42D7-86CD-FDF34954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E859A-4A4E-435E-B57A-20238945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9CA5-B418-4D4C-993E-664D2E3B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BDFB-A84C-4657-888F-95C224BC0C91}" type="datetimeFigureOut">
              <a:rPr lang="en-ID" smtClean="0"/>
              <a:t>26/05/2021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0DCA-7446-4832-952E-34A75C22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F65A-F0D0-4E24-8D21-8FB5F83D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5CDC-7ECE-442F-880C-C8E732C110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8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F944-AB4E-4EC8-8E9A-24CCBA4A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3359"/>
          </a:xfrm>
        </p:spPr>
        <p:txBody>
          <a:bodyPr/>
          <a:lstStyle/>
          <a:p>
            <a:r>
              <a:rPr lang="en-ID" dirty="0"/>
              <a:t>Mobile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F8A636-6B03-4F12-9DC0-C257A570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D" u="sng" dirty="0"/>
              <a:t>Otniel Yosi Viktorisa</a:t>
            </a:r>
          </a:p>
          <a:p>
            <a:r>
              <a:rPr lang="en-ID" sz="1600" dirty="0"/>
              <a:t>Product Developer Team Lead at PT. </a:t>
            </a:r>
            <a:r>
              <a:rPr lang="en-ID" sz="1600" dirty="0" err="1"/>
              <a:t>Altrovis</a:t>
            </a:r>
            <a:r>
              <a:rPr lang="en-ID" sz="1600" dirty="0"/>
              <a:t> </a:t>
            </a:r>
            <a:r>
              <a:rPr lang="en-ID" sz="1600" dirty="0" err="1"/>
              <a:t>Tekno</a:t>
            </a:r>
            <a:r>
              <a:rPr lang="en-ID" sz="1600" dirty="0"/>
              <a:t> Global</a:t>
            </a:r>
          </a:p>
          <a:p>
            <a:r>
              <a:rPr lang="en-ID" sz="1600" dirty="0"/>
              <a:t>otniel.y.viktorisa@gmail.com</a:t>
            </a:r>
          </a:p>
        </p:txBody>
      </p:sp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80ECBAA4-7551-4343-989F-754DBBBAD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583D-884A-47D9-B495-224D970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BAF5-D566-48D6-9641-6383648A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patterns and techniques used to design and build an application</a:t>
            </a:r>
          </a:p>
          <a:p>
            <a:r>
              <a:rPr lang="en-US" dirty="0"/>
              <a:t>a set of structural elements along with their interfaces that compose the system</a:t>
            </a:r>
          </a:p>
          <a:p>
            <a:r>
              <a:rPr lang="en-US" dirty="0"/>
              <a:t>a starting point or roadmap for building an application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830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CD1-365F-4AD5-9C74-0800F507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Layered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990E5-3E1D-45DC-9F12-EAA6E2E2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79" y="1690688"/>
            <a:ext cx="7620000" cy="471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28F1A-ECC6-4DD0-800A-96D7B6574891}"/>
              </a:ext>
            </a:extLst>
          </p:cNvPr>
          <p:cNvSpPr txBox="1"/>
          <p:nvPr/>
        </p:nvSpPr>
        <p:spPr>
          <a:xfrm>
            <a:off x="3008244" y="6405563"/>
            <a:ext cx="4665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://os-system.com/blog/mobile-app-architecture-how-to-design-it/</a:t>
            </a:r>
          </a:p>
        </p:txBody>
      </p:sp>
    </p:spTree>
    <p:extLst>
      <p:ext uri="{BB962C8B-B14F-4D97-AF65-F5344CB8AC3E}">
        <p14:creationId xmlns:p14="http://schemas.microsoft.com/office/powerpoint/2010/main" val="42189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29DA-2EC0-4619-BC89-74DD12A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Monolithic vs Microservices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9BC131-C18E-4EFA-B558-CE9D307E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80" y="1825625"/>
            <a:ext cx="63388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D46A9-23C5-4AD6-8038-AC7B261C1C32}"/>
              </a:ext>
            </a:extLst>
          </p:cNvPr>
          <p:cNvSpPr txBox="1"/>
          <p:nvPr/>
        </p:nvSpPr>
        <p:spPr>
          <a:xfrm>
            <a:off x="3154017" y="6492875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://microservices.io/</a:t>
            </a:r>
          </a:p>
        </p:txBody>
      </p:sp>
    </p:spTree>
    <p:extLst>
      <p:ext uri="{BB962C8B-B14F-4D97-AF65-F5344CB8AC3E}">
        <p14:creationId xmlns:p14="http://schemas.microsoft.com/office/powerpoint/2010/main" val="22721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0D5-1C8B-4868-BA3A-97DA462B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Benefit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9D70-EF03-4B8B-B10D-1AECCC98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the continuous delivery and deployment of large, complex applications</a:t>
            </a:r>
          </a:p>
          <a:p>
            <a:r>
              <a:rPr lang="en-ID" dirty="0"/>
              <a:t>Improved maintainability</a:t>
            </a:r>
            <a:endParaRPr lang="en-US" dirty="0"/>
          </a:p>
          <a:p>
            <a:r>
              <a:rPr lang="en-ID" dirty="0"/>
              <a:t>Better testability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/>
              <a:t>Each team can develop, test, deploy and scale their services independently of all of the other teams</a:t>
            </a:r>
          </a:p>
          <a:p>
            <a:r>
              <a:rPr lang="en-ID" dirty="0"/>
              <a:t>Improved fault isolation</a:t>
            </a:r>
            <a:endParaRPr lang="en-US" dirty="0"/>
          </a:p>
          <a:p>
            <a:r>
              <a:rPr lang="en-US" dirty="0"/>
              <a:t>Eliminates long-term commitment to a technology stack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63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1A6B-3A4D-4D2F-8ED1-457CAF7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0FC31-419D-4FAE-9386-AAE8612A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4" y="1301383"/>
            <a:ext cx="7663763" cy="53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B43-2D07-4E7F-9B0D-36D3438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 #2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55BA437-ABF8-4093-AED3-3380F969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36" y="1690688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D035-2904-4EB9-943F-8B755232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 #2 (</a:t>
            </a:r>
            <a:r>
              <a:rPr lang="en-ID" dirty="0" err="1"/>
              <a:t>cont</a:t>
            </a:r>
            <a:r>
              <a:rPr lang="en-ID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23FDE-2E2B-48C8-B804-43C36494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8" y="1690688"/>
            <a:ext cx="9726251" cy="45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Mobile Architecture</vt:lpstr>
      <vt:lpstr>What is architecture</vt:lpstr>
      <vt:lpstr>Layered architecture</vt:lpstr>
      <vt:lpstr>Monolithic vs Microservices</vt:lpstr>
      <vt:lpstr>Benefit of Microservices</vt:lpstr>
      <vt:lpstr>Case study #1</vt:lpstr>
      <vt:lpstr>Case Study #2</vt:lpstr>
      <vt:lpstr>Case Study #2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Architecture</dc:title>
  <dc:creator>Otniel Yosi Viktorisa</dc:creator>
  <cp:lastModifiedBy>Otniel Yosi Viktorisa</cp:lastModifiedBy>
  <cp:revision>8</cp:revision>
  <dcterms:created xsi:type="dcterms:W3CDTF">2021-05-26T09:33:04Z</dcterms:created>
  <dcterms:modified xsi:type="dcterms:W3CDTF">2021-05-26T10:36:52Z</dcterms:modified>
</cp:coreProperties>
</file>