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70" r:id="rId8"/>
    <p:sldId id="263" r:id="rId9"/>
    <p:sldId id="264" r:id="rId10"/>
    <p:sldId id="260" r:id="rId11"/>
    <p:sldId id="271" r:id="rId12"/>
    <p:sldId id="265" r:id="rId13"/>
    <p:sldId id="266" r:id="rId14"/>
    <p:sldId id="267" r:id="rId15"/>
    <p:sldId id="268" r:id="rId16"/>
    <p:sldId id="269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9C77-B238-4F44-BF92-D2935889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67D02-F01C-4F4F-8C56-F5477DCF8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7D3F-F923-40D6-A202-CCFAE11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09C3-AF21-440D-BAF5-345E823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8E88-87A7-4DF9-BB44-679E8AEE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18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503C-E0E1-4977-8AB7-BA7FD564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E1DB-B930-4F14-B105-ADEDD5E8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77F9-CF9C-4761-87A0-DBE0F483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8806-4029-4FA7-A76E-5CEF4FB0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1AA4-DD34-4811-B6E3-13CD9CC0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6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F2F62-3A06-4474-888E-0715100C2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8743-F011-4FA4-8172-16F73168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E7B3-AA73-4CB9-B2D2-E9219019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0570-365C-4319-9FA5-90D4EB0F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15FB-2717-4041-AFC6-D5CC3C4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2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FAD6-4592-40C7-8B33-DFB4646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2259-5572-4CBA-A750-4377A572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F300-393A-4452-AA02-E8FE29EB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0755-FAAB-4BE2-849A-10F61C65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44B4-B928-4E89-8290-E92A9913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1421-903A-44AB-ABDE-2DC18710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1E4A-3877-4A30-8760-86D1914A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17F6-39AD-43F7-9661-7ABA0C46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6063-8925-4464-951E-E46B15E1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DEB7-DA29-4B5B-B64C-B6DF056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78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26E3-141D-4567-B014-427263E2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5EF2-620A-43EB-A5F9-2AC8207D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0A-29E5-4B78-A945-6D9DFF12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DF75-4965-42E6-AC17-F1DD133E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B3A0D-D8DE-4983-8D7F-D2732FF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A290-712E-4B01-BA05-637F3A39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76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FC8-4CEE-4FCD-AE63-78BF18A6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26E77-D5C0-4882-9A89-42213FE0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D9B78-7F0B-42E8-9CAB-09739791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0A77C-0EB6-44E0-A77C-50A591162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5BB1F-4AD9-4756-84A9-FA3F06FE4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59998-8A97-440B-8978-195071D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66C8D-B62F-4544-B8DB-DE1766B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3809D-B935-4A77-9544-E8EEF0D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731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BFD7-C9AA-4F0C-B194-5F744FB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F0B5-1EDA-41CC-B272-6648CBB4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C7329-EA99-47C8-BD8B-4EB1EF14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9976-9057-4C18-820C-FEB1AA33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7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95643-4C68-41F3-98B4-7EBB13F7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4640A-60C7-4FA3-A08C-3059AB14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FFFE-D61C-4CDA-9ADB-92733E01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4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C238-D89B-415F-8DDF-AE674823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039D-9D0E-4917-AF4B-DAB90F93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12FB7-DC25-40BE-8636-364BD639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D91DF-89C8-4575-972B-C73825C8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46D2-5392-4A9B-83FC-BCC6255A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83896-0807-4378-9322-225798E5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0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C8F7-A5D7-46F1-A6F9-282619F0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9B110-22B1-4445-B0B5-AE65DA57F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78EA-701B-48EA-A72B-DE1A4E20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09BA2-B2BB-4520-A58C-F434F1C2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B2D3-2F98-4D1E-9D7A-5084B144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0D72-7281-4912-AE8C-5BF4BAF7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55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3976-A050-4D37-9665-517F12E2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5C54-5648-4609-AD44-DF87854B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EFE1-D2E6-4DEC-8869-8B809E20E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4E22-11B6-4EC6-B47B-B002FD36F83E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0E95-7775-4AC6-BCA8-02CA6851F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99FE-572F-4345-859F-295631467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A691-7631-489B-837D-9DD2A3E79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4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2A3E-53AB-4EE9-BB9B-276C29ED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D" dirty="0"/>
              <a:t>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4A50E-B6AB-422D-B994-F53926B38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u="sng" dirty="0"/>
              <a:t>Otniel Yosi Viktorisa</a:t>
            </a:r>
          </a:p>
          <a:p>
            <a:r>
              <a:rPr lang="en-ID" sz="1600" dirty="0"/>
              <a:t>Product Developer Team Lead at PT. </a:t>
            </a:r>
            <a:r>
              <a:rPr lang="en-ID" sz="1600" dirty="0" err="1"/>
              <a:t>Altrovis</a:t>
            </a:r>
            <a:r>
              <a:rPr lang="en-ID" sz="1600" dirty="0"/>
              <a:t> </a:t>
            </a:r>
            <a:r>
              <a:rPr lang="en-ID" sz="1600" dirty="0" err="1"/>
              <a:t>Tekno</a:t>
            </a:r>
            <a:r>
              <a:rPr lang="en-ID" sz="1600" dirty="0"/>
              <a:t> Global</a:t>
            </a:r>
          </a:p>
          <a:p>
            <a:r>
              <a:rPr lang="en-ID" sz="1600" dirty="0"/>
              <a:t>otniel.y.viktorisa@gmail.com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4E8B0E96-FB82-48C8-A88B-89FCCA37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5661-2D06-4DFD-824A-265A05E3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Good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5144-D150-4462-BEE3-092B8E92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Simple and easy to understand</a:t>
            </a:r>
          </a:p>
          <a:p>
            <a:r>
              <a:rPr lang="en-ID" dirty="0"/>
              <a:t>Intuitive</a:t>
            </a:r>
          </a:p>
          <a:p>
            <a:r>
              <a:rPr lang="en-ID" dirty="0"/>
              <a:t>Engaging</a:t>
            </a:r>
          </a:p>
          <a:p>
            <a:r>
              <a:rPr lang="en-ID" dirty="0"/>
              <a:t>Efficient</a:t>
            </a:r>
          </a:p>
          <a:p>
            <a:r>
              <a:rPr lang="en-ID" dirty="0"/>
              <a:t>Well-supported</a:t>
            </a:r>
          </a:p>
          <a:p>
            <a:r>
              <a:rPr lang="en-ID" dirty="0"/>
              <a:t>Easy to recover</a:t>
            </a:r>
          </a:p>
          <a:p>
            <a:r>
              <a:rPr lang="en-ID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3696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A84E82-AD79-4A03-9F2B-95C728141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49" y="1684238"/>
            <a:ext cx="2061160" cy="4351338"/>
          </a:xfrm>
        </p:spPr>
      </p:pic>
      <p:pic>
        <p:nvPicPr>
          <p:cNvPr id="7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A210C641-8C36-4A06-BAA3-874C1EF5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11" y="1690686"/>
            <a:ext cx="2061160" cy="435133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BC1F3-8956-4D78-9CCE-F66A286CC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11" y="1684238"/>
            <a:ext cx="2064215" cy="4357787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F9FA08-901A-467C-A8A5-9D4BF9773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7" y="1690686"/>
            <a:ext cx="2064215" cy="4357787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D984416-3BD4-4C68-90EC-89EB40039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0" y="1684238"/>
            <a:ext cx="20611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4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939A-BF14-4DBD-B0C4-97ABBAD0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932C-C2A3-4685-B552-ECFE3CC3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Prototyping</a:t>
            </a:r>
          </a:p>
          <a:p>
            <a:r>
              <a:rPr lang="en-ID" dirty="0"/>
              <a:t>User testing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893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45D6-4236-4D43-AA54-46727C1A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D8C8-683B-471C-AA1F-554BDF33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model or mock-up</a:t>
            </a:r>
          </a:p>
          <a:p>
            <a:r>
              <a:rPr lang="en-ID" dirty="0"/>
              <a:t>To experiment, to test, and communicate your ideas (usability)</a:t>
            </a:r>
          </a:p>
          <a:p>
            <a:r>
              <a:rPr lang="en-ID" dirty="0"/>
              <a:t>Starting with low fidelity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9A435-6E17-4AB3-BA90-510B6817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34" y="3071255"/>
            <a:ext cx="4195221" cy="3240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0BCED-3749-4B59-B78B-C3ACAA9E2614}"/>
              </a:ext>
            </a:extLst>
          </p:cNvPr>
          <p:cNvSpPr txBox="1"/>
          <p:nvPr/>
        </p:nvSpPr>
        <p:spPr>
          <a:xfrm>
            <a:off x="6663104" y="6231697"/>
            <a:ext cx="5259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://blog.prototypr.io/why-you-shouldnt-skip-your-wireframing-1f7a70d5c125</a:t>
            </a:r>
          </a:p>
        </p:txBody>
      </p:sp>
    </p:spTree>
    <p:extLst>
      <p:ext uri="{BB962C8B-B14F-4D97-AF65-F5344CB8AC3E}">
        <p14:creationId xmlns:p14="http://schemas.microsoft.com/office/powerpoint/2010/main" val="205447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FA4-BC51-46C2-AC2E-7EF04EC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B8CF-CE16-4BA1-94F7-E18A45AF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Lets real people mimic exactly what will happen on your product</a:t>
            </a:r>
          </a:p>
          <a:p>
            <a:r>
              <a:rPr lang="en-ID" dirty="0"/>
              <a:t>Take user feedback and enhance your creation</a:t>
            </a:r>
          </a:p>
          <a:p>
            <a:pPr marL="0" indent="0">
              <a:buNone/>
            </a:pP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 task-based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 real world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 guerrilla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 diary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 A/B testing</a:t>
            </a:r>
          </a:p>
        </p:txBody>
      </p:sp>
    </p:spTree>
    <p:extLst>
      <p:ext uri="{BB962C8B-B14F-4D97-AF65-F5344CB8AC3E}">
        <p14:creationId xmlns:p14="http://schemas.microsoft.com/office/powerpoint/2010/main" val="33326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52B-A5BB-4FB4-B5E2-18EF1A29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09B9-D34B-4472-A144-3EEA6BFF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Collect and continually review data</a:t>
            </a:r>
          </a:p>
          <a:p>
            <a:r>
              <a:rPr lang="en-ID" dirty="0"/>
              <a:t>Define data points</a:t>
            </a:r>
          </a:p>
        </p:txBody>
      </p:sp>
    </p:spTree>
    <p:extLst>
      <p:ext uri="{BB962C8B-B14F-4D97-AF65-F5344CB8AC3E}">
        <p14:creationId xmlns:p14="http://schemas.microsoft.com/office/powerpoint/2010/main" val="18671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64AC-7AC5-4432-8B02-88EB18C7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UX Mobile vs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DDD-A1A4-447C-B10A-D450AD6A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Different size</a:t>
            </a:r>
          </a:p>
          <a:p>
            <a:r>
              <a:rPr lang="en-ID" dirty="0"/>
              <a:t>Different input/output</a:t>
            </a:r>
          </a:p>
          <a:p>
            <a:r>
              <a:rPr lang="en-ID" dirty="0"/>
              <a:t>Different interaction</a:t>
            </a:r>
          </a:p>
          <a:p>
            <a:r>
              <a:rPr lang="en-ID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04789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B8A1D-993D-4E5B-B710-827CDA4EB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06" y="418856"/>
            <a:ext cx="816473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457ED-C262-4D50-B309-AEAE12EA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77" y="278741"/>
            <a:ext cx="2924673" cy="6499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063DC-B504-4B60-8B09-E8C86025CFCD}"/>
              </a:ext>
            </a:extLst>
          </p:cNvPr>
          <p:cNvSpPr txBox="1"/>
          <p:nvPr/>
        </p:nvSpPr>
        <p:spPr>
          <a:xfrm>
            <a:off x="595531" y="5106572"/>
            <a:ext cx="7540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 smartphone app may offer less or extra functionality than the desktop version</a:t>
            </a:r>
          </a:p>
          <a:p>
            <a:r>
              <a:rPr lang="en-ID" dirty="0"/>
              <a:t>Even when software has the same functionality, it can be implemented in very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82145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4001-84DD-416B-9887-FD5E6085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6BF2-BD3C-4B11-8404-18B467C1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User condition</a:t>
            </a:r>
          </a:p>
          <a:p>
            <a:r>
              <a:rPr lang="en-ID" dirty="0"/>
              <a:t>User situation</a:t>
            </a:r>
          </a:p>
          <a:p>
            <a:r>
              <a:rPr lang="en-ID" dirty="0"/>
              <a:t>User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C07B7-DD10-40D4-A8A0-129862FC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347" y="1144588"/>
            <a:ext cx="226456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530E-24B1-43D3-8AFE-EA342CA5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 and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4786-546C-42C6-A8A3-7AE6C263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Digital Skills : User Experience course by Accenture (https://www.futurelearn.com/courses/digital-skills-user-experience)</a:t>
            </a:r>
          </a:p>
          <a:p>
            <a:r>
              <a:rPr lang="en-ID" dirty="0"/>
              <a:t>Creating a Great User Experience for Mobile Apps course by University of Leeds (https://www.futurelearn.com/courses/creating-a-great-user-experience-for-mobile-apps)</a:t>
            </a:r>
          </a:p>
        </p:txBody>
      </p:sp>
    </p:spTree>
    <p:extLst>
      <p:ext uri="{BB962C8B-B14F-4D97-AF65-F5344CB8AC3E}">
        <p14:creationId xmlns:p14="http://schemas.microsoft.com/office/powerpoint/2010/main" val="299093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831E-2ECD-42D8-AC60-259FA38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What is 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6B29-91E3-4C06-8BBE-DDF5C09D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All the interactions between a customer and your business, online and offline, at any time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26C49-EF8E-4B7E-AF8F-9E10F3A8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3292010"/>
            <a:ext cx="570627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4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7C1E-606A-42A4-B962-B1A1A5CC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What is 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C769-A62D-4FE3-9388-75289366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sz="1200" dirty="0" err="1"/>
              <a:t>Image:https</a:t>
            </a:r>
            <a:r>
              <a:rPr lang="en-ID" sz="1200" dirty="0"/>
              <a:t>://growthoutfitter.com/</a:t>
            </a:r>
            <a:r>
              <a:rPr lang="en-ID" sz="1200" dirty="0" err="1"/>
              <a:t>whats</a:t>
            </a:r>
            <a:r>
              <a:rPr lang="en-ID" sz="1200" dirty="0"/>
              <a:t>-the-difference-between-</a:t>
            </a:r>
            <a:r>
              <a:rPr lang="en-ID" sz="1200" dirty="0" err="1"/>
              <a:t>ux</a:t>
            </a:r>
            <a:r>
              <a:rPr lang="en-ID" sz="1200" dirty="0"/>
              <a:t>-and-</a:t>
            </a:r>
            <a:r>
              <a:rPr lang="en-ID" sz="1200" dirty="0" err="1"/>
              <a:t>ui</a:t>
            </a:r>
            <a:r>
              <a:rPr lang="en-ID" sz="12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B156B-2398-4424-AFB2-0ADCA48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057"/>
            <a:ext cx="10515600" cy="39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7A90-0DC7-4BF4-B5B3-8444364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B131-F2DB-491D-893F-6F63BE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process describing lots of different activities</a:t>
            </a:r>
          </a:p>
          <a:p>
            <a:r>
              <a:rPr lang="en-ID" dirty="0"/>
              <a:t>Minimising pain points in the journey</a:t>
            </a:r>
          </a:p>
          <a:p>
            <a:r>
              <a:rPr lang="en-ID" dirty="0"/>
              <a:t>Increasing engagement and profits</a:t>
            </a:r>
          </a:p>
        </p:txBody>
      </p:sp>
    </p:spTree>
    <p:extLst>
      <p:ext uri="{BB962C8B-B14F-4D97-AF65-F5344CB8AC3E}">
        <p14:creationId xmlns:p14="http://schemas.microsoft.com/office/powerpoint/2010/main" val="24473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D180-86C8-4A14-A5D4-B365441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UX Design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A6BE-F7E0-43C7-8FD4-130198E7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Discover user &amp; relevant product</a:t>
            </a:r>
          </a:p>
          <a:p>
            <a:r>
              <a:rPr lang="en-ID" dirty="0"/>
              <a:t>Describe concept</a:t>
            </a:r>
          </a:p>
          <a:p>
            <a:r>
              <a:rPr lang="en-ID" dirty="0"/>
              <a:t>Design behaviour</a:t>
            </a:r>
          </a:p>
          <a:p>
            <a:r>
              <a:rPr lang="en-ID" dirty="0"/>
              <a:t>Develop design</a:t>
            </a:r>
          </a:p>
          <a:p>
            <a:r>
              <a:rPr lang="en-ID" dirty="0"/>
              <a:t>Release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+ continual improvement</a:t>
            </a:r>
          </a:p>
        </p:txBody>
      </p:sp>
    </p:spTree>
    <p:extLst>
      <p:ext uri="{BB962C8B-B14F-4D97-AF65-F5344CB8AC3E}">
        <p14:creationId xmlns:p14="http://schemas.microsoft.com/office/powerpoint/2010/main" val="27749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C97-1917-44F5-A87F-300E881D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Discover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5ACE-6967-453B-9C4B-CA698145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User research</a:t>
            </a:r>
          </a:p>
          <a:p>
            <a:r>
              <a:rPr lang="en-ID" dirty="0"/>
              <a:t>User feedback</a:t>
            </a:r>
          </a:p>
          <a:p>
            <a:r>
              <a:rPr lang="en-ID" dirty="0"/>
              <a:t>Creating personas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2574B-2DFC-464F-B01A-98B273CD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83" y="1441276"/>
            <a:ext cx="6131270" cy="4470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2BCF6-DD6C-44DC-9B7D-4310ACC4B9A1}"/>
              </a:ext>
            </a:extLst>
          </p:cNvPr>
          <p:cNvSpPr txBox="1"/>
          <p:nvPr/>
        </p:nvSpPr>
        <p:spPr>
          <a:xfrm>
            <a:off x="5023236" y="5911993"/>
            <a:ext cx="4330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://hinahirani.wordpress.com/2018/05/09/</a:t>
            </a:r>
            <a:r>
              <a:rPr lang="en-ID" sz="1100" dirty="0" err="1"/>
              <a:t>ee</a:t>
            </a:r>
            <a:r>
              <a:rPr lang="en-ID" sz="1100" dirty="0"/>
              <a:t>-</a:t>
            </a:r>
            <a:r>
              <a:rPr lang="en-ID" sz="1100" dirty="0" err="1"/>
              <a:t>ux</a:t>
            </a:r>
            <a:r>
              <a:rPr lang="en-ID" sz="1100" dirty="0"/>
              <a:t>-</a:t>
            </a:r>
            <a:r>
              <a:rPr lang="en-ID" sz="1100" dirty="0" err="1"/>
              <a:t>ui</a:t>
            </a:r>
            <a:r>
              <a:rPr lang="en-ID" sz="1100" dirty="0"/>
              <a:t>-intranet/</a:t>
            </a:r>
          </a:p>
        </p:txBody>
      </p:sp>
    </p:spTree>
    <p:extLst>
      <p:ext uri="{BB962C8B-B14F-4D97-AF65-F5344CB8AC3E}">
        <p14:creationId xmlns:p14="http://schemas.microsoft.com/office/powerpoint/2010/main" val="13106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AF74DF-D99E-4FA8-8555-C56B63DD5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857" y="750904"/>
            <a:ext cx="2410286" cy="53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C520-B070-445E-B831-8E53ADE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Describe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CFD7-D1F9-4C8B-9D41-2882B485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Define goals -&gt; brainstorm ideas -&gt; define requirements</a:t>
            </a:r>
          </a:p>
          <a:p>
            <a:r>
              <a:rPr lang="en-ID" dirty="0"/>
              <a:t>Find balance between what is feasible and what is needed</a:t>
            </a:r>
          </a:p>
        </p:txBody>
      </p:sp>
    </p:spTree>
    <p:extLst>
      <p:ext uri="{BB962C8B-B14F-4D97-AF65-F5344CB8AC3E}">
        <p14:creationId xmlns:p14="http://schemas.microsoft.com/office/powerpoint/2010/main" val="354322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01C8-22DB-42B8-86E7-7EF76919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Designing the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BD52-C650-47EC-BD35-CE216787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Creating user journey</a:t>
            </a:r>
          </a:p>
          <a:p>
            <a:pPr marL="0" indent="0">
              <a:buNone/>
            </a:pPr>
            <a:r>
              <a:rPr lang="en-ID" dirty="0"/>
              <a:t>+ Think logically and be very clear about what’s necessary and in what orders things happen</a:t>
            </a:r>
          </a:p>
          <a:p>
            <a:pPr marL="0" indent="0">
              <a:buNone/>
            </a:pPr>
            <a:r>
              <a:rPr lang="en-ID" dirty="0"/>
              <a:t>+ Think about alternate paths, not only happy path</a:t>
            </a:r>
          </a:p>
          <a:p>
            <a:r>
              <a:rPr lang="en-ID" dirty="0"/>
              <a:t>Creating visual design</a:t>
            </a:r>
          </a:p>
          <a:p>
            <a:r>
              <a:rPr lang="en-ID" dirty="0"/>
              <a:t>Designing 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525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User Experience</vt:lpstr>
      <vt:lpstr>What is UX</vt:lpstr>
      <vt:lpstr>What is UX</vt:lpstr>
      <vt:lpstr>UX Design</vt:lpstr>
      <vt:lpstr>UX Design Lifecycle</vt:lpstr>
      <vt:lpstr>Discover user</vt:lpstr>
      <vt:lpstr>PowerPoint Presentation</vt:lpstr>
      <vt:lpstr>Describe concept</vt:lpstr>
      <vt:lpstr>Designing the Experience</vt:lpstr>
      <vt:lpstr>Good Usability</vt:lpstr>
      <vt:lpstr>PowerPoint Presentation</vt:lpstr>
      <vt:lpstr>Developing Design</vt:lpstr>
      <vt:lpstr>Prototyping</vt:lpstr>
      <vt:lpstr>User Testing</vt:lpstr>
      <vt:lpstr>Release</vt:lpstr>
      <vt:lpstr>UX Mobile vs Desktop</vt:lpstr>
      <vt:lpstr>PowerPoint Presentation</vt:lpstr>
      <vt:lpstr>Things to consider</vt:lpstr>
      <vt:lpstr>Reference and 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Otniel Yosi Viktorisa</dc:creator>
  <cp:lastModifiedBy>Otniel Yosi Viktorisa</cp:lastModifiedBy>
  <cp:revision>18</cp:revision>
  <dcterms:created xsi:type="dcterms:W3CDTF">2021-05-26T07:31:16Z</dcterms:created>
  <dcterms:modified xsi:type="dcterms:W3CDTF">2021-05-27T08:03:25Z</dcterms:modified>
</cp:coreProperties>
</file>