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65" r:id="rId3"/>
    <p:sldId id="266" r:id="rId4"/>
    <p:sldId id="275" r:id="rId5"/>
    <p:sldId id="259" r:id="rId6"/>
    <p:sldId id="261" r:id="rId7"/>
    <p:sldId id="260" r:id="rId8"/>
    <p:sldId id="276" r:id="rId9"/>
    <p:sldId id="277" r:id="rId10"/>
    <p:sldId id="278" r:id="rId11"/>
    <p:sldId id="279" r:id="rId12"/>
    <p:sldId id="280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E5770-EC41-3974-69A6-82B0BF7D9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B8F58-2325-E675-9795-1110A4F0D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9A998-1A4F-E8EC-3AAF-D6FC7D44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A2F2-937C-4F1B-830B-247206E8BE7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4A709-3A74-91BE-F8B9-9A7A80DF4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358CA-E564-1C6B-1B07-79F180001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474-CFEA-4BEE-A1C3-32776BD3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89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DABB-6B6D-BCCD-BFD9-A38559324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D1BBA-C3C9-706B-DDE6-AB1EE564F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8B8FF-AC6E-8292-FC58-C4CE42A4F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A2F2-937C-4F1B-830B-247206E8BE7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9F4C4-B0ED-7184-DF1E-163373E0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FFF74-4CA5-D974-0851-3CB07B34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474-CFEA-4BEE-A1C3-32776BD3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D5D8B-FC48-417B-6C53-4BF041C5C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5D236-9B33-1D1D-2D6D-F72A7FA27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E95A4-FA25-AC6F-91F5-74696F27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A2F2-937C-4F1B-830B-247206E8BE7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3F16-5B2B-47EC-6D2A-99B6B9D7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2BAD6-6EBC-00DA-23FF-5DDFE297C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474-CFEA-4BEE-A1C3-32776BD3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6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E7F2F-BACD-28A3-AB12-9DC539C9F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4B6C7-563C-F032-3F6C-5BC17BBD6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5D4C6-E242-EA6A-43A7-019C328EA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A2F2-937C-4F1B-830B-247206E8BE7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A6105-B76D-B233-C1A8-AB9E234D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22C01-7A2F-3B99-2A74-18F8D89D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474-CFEA-4BEE-A1C3-32776BD3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2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C020-6359-7F1D-5C52-B0AC0A085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71FF4-7540-D3D1-1B9A-CAF13F85B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B85D4-8516-04D4-5804-D6FD390F4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A2F2-937C-4F1B-830B-247206E8BE7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47280-AD8D-99C1-810D-9CB84E10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26C91-9A27-52CD-6E1C-1B2E7050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474-CFEA-4BEE-A1C3-32776BD3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00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F26A-E31B-D29A-7CD3-4C423744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8DB61-0B88-6151-8DE3-BCAED3FCE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C9B80-64E3-A4CD-BF14-140142E1B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FFFEB-9D10-C2E7-A39E-12AC8E1F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A2F2-937C-4F1B-830B-247206E8BE7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D0A7A-A799-FED1-3B54-F390F753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6C25E-91BC-0176-DA0E-489ECFD0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474-CFEA-4BEE-A1C3-32776BD3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5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0343-68F3-FD78-4E00-26315867E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6FB44-C3F8-BFFD-3908-5558A0557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51F8D-BE82-6DE9-7924-1D5CA9461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1A48F5-7045-0B8E-5959-F515921F7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87050-351D-8611-A5BD-47CB16703C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ADDBD-7B41-AA3B-F8F7-98A89802C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A2F2-937C-4F1B-830B-247206E8BE7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76D3BB-30A6-3925-6901-7C66FFA3C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099BEC-2DF6-6392-C21D-6C4C8E47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474-CFEA-4BEE-A1C3-32776BD3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3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4F7DB-11AA-17B6-4C14-08D073492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0E51CE-A782-00B1-5CEB-56373ACC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A2F2-937C-4F1B-830B-247206E8BE7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FDA4F-417D-0CB4-478B-F4C1F568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3A577-ACD2-39AE-9C54-77B7F574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474-CFEA-4BEE-A1C3-32776BD3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1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5A26E2-2D97-7B16-F86D-75EB20EB7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A2F2-937C-4F1B-830B-247206E8BE7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E645D-60F6-43FA-98B6-22C7A7472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7D2AB-15D6-4248-E1D0-BF41869D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474-CFEA-4BEE-A1C3-32776BD3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1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8251-791F-9F7A-B8A9-6F3AF9554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1B0CB-445D-B6B6-23F4-8B1D885FB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464A0-F7F0-065F-6172-3B23386EF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52F3E-6EC0-10A9-6ACE-B140B4413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A2F2-937C-4F1B-830B-247206E8BE7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E7928-9DF7-5061-C1A3-A41B5C856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4695C-8BDC-0833-9C29-F0996B7C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474-CFEA-4BEE-A1C3-32776BD3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5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B78-5E20-5EB5-ACDE-0A74C334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AF509E-C26B-5CD4-A700-5CC1693A4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9A356-EDAC-204C-F74F-3C3783BC2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78070-DE06-08FC-1C4D-523B8E71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A2F2-937C-4F1B-830B-247206E8BE7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6657F-9527-C809-6EAC-CB7FBACAF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3F0CB-7697-8361-51DD-5611D2BE2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474-CFEA-4BEE-A1C3-32776BD3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7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2C5FF3-9877-1E25-C8FF-96AD640E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6E05C-1EE0-BAD4-E81A-19DCCDA4D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56619-E3F8-B1F4-86B8-BE38352792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6A2F2-937C-4F1B-830B-247206E8BE7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4479F-95DD-A204-5C3E-C1532CAF88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39098-873D-3FC3-4645-C72C3B5C3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B2474-CFEA-4BEE-A1C3-32776BD3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9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000" dirty="0"/>
              <a:t>Analisa </a:t>
            </a:r>
            <a:r>
              <a:rPr lang="en-US" sz="6000" dirty="0" err="1"/>
              <a:t>Kebutuhan</a:t>
            </a:r>
            <a:r>
              <a:rPr lang="en-US" sz="6000" dirty="0"/>
              <a:t> </a:t>
            </a:r>
            <a:r>
              <a:rPr lang="en-US" sz="6000" dirty="0" err="1"/>
              <a:t>Perangkat</a:t>
            </a:r>
            <a:r>
              <a:rPr lang="en-US" sz="6000" dirty="0"/>
              <a:t> </a:t>
            </a:r>
            <a:r>
              <a:rPr lang="en-US" sz="6000" dirty="0" err="1"/>
              <a:t>Lunak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Otniel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y.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viktorisa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8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F7950-0EE8-2DEF-E7F4-EEB0248A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61BDEA-D85D-7798-6E35-E5413E4C4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485" y="1761437"/>
            <a:ext cx="10265030" cy="27815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B75B36-F4A0-85C7-F084-C78AD4F21576}"/>
              </a:ext>
            </a:extLst>
          </p:cNvPr>
          <p:cNvSpPr txBox="1"/>
          <p:nvPr/>
        </p:nvSpPr>
        <p:spPr>
          <a:xfrm>
            <a:off x="297024" y="6354375"/>
            <a:ext cx="7329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 : https://www.ibm.com/docs/en/informix-servers/14.10?topic=databases-why-build-dimensional-database</a:t>
            </a:r>
          </a:p>
        </p:txBody>
      </p:sp>
    </p:spTree>
    <p:extLst>
      <p:ext uri="{BB962C8B-B14F-4D97-AF65-F5344CB8AC3E}">
        <p14:creationId xmlns:p14="http://schemas.microsoft.com/office/powerpoint/2010/main" val="4277658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8C37C-8BBB-49C2-9E21-B39B5662C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81967-9C36-E365-3643-C3DC5E7E4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F9DFAD-9B5A-0B18-64AC-DEAB515EE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818" y="2781244"/>
            <a:ext cx="3970364" cy="12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97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CFD2-A772-171D-F32F-AB39699A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1987-91C9-DA0F-5640-80E345A6E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Dimensional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88AB2-667A-7EA6-C681-DFC487BA3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164" y="1690688"/>
            <a:ext cx="5880340" cy="38722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598896-5B86-A908-0386-A172CC14073C}"/>
              </a:ext>
            </a:extLst>
          </p:cNvPr>
          <p:cNvSpPr txBox="1"/>
          <p:nvPr/>
        </p:nvSpPr>
        <p:spPr>
          <a:xfrm>
            <a:off x="297024" y="6354375"/>
            <a:ext cx="5223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 : https://www.gooddata.com/blog/relational-dimensional-data-models</a:t>
            </a:r>
          </a:p>
        </p:txBody>
      </p:sp>
    </p:spTree>
    <p:extLst>
      <p:ext uri="{BB962C8B-B14F-4D97-AF65-F5344CB8AC3E}">
        <p14:creationId xmlns:p14="http://schemas.microsoft.com/office/powerpoint/2010/main" val="936648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CFD2-A772-171D-F32F-AB39699A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1987-91C9-DA0F-5640-80E345A6E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Normal flow/happy path/positive flow</a:t>
            </a:r>
          </a:p>
          <a:p>
            <a:pPr lvl="1"/>
            <a:r>
              <a:rPr lang="en-US" dirty="0"/>
              <a:t>Login :</a:t>
            </a:r>
          </a:p>
          <a:p>
            <a:pPr marL="457200" lvl="1" indent="0">
              <a:buNone/>
            </a:pPr>
            <a:r>
              <a:rPr lang="en-US" dirty="0"/>
              <a:t>	- User input correct username &amp; password</a:t>
            </a:r>
          </a:p>
          <a:p>
            <a:pPr marL="457200" lvl="1" indent="0">
              <a:buNone/>
            </a:pPr>
            <a:r>
              <a:rPr lang="en-US" dirty="0"/>
              <a:t>	- User clicks “Login”</a:t>
            </a:r>
          </a:p>
          <a:p>
            <a:pPr marL="457200" lvl="1" indent="0">
              <a:buNone/>
            </a:pPr>
            <a:r>
              <a:rPr lang="en-US" dirty="0"/>
              <a:t>	- System shows the landing page</a:t>
            </a:r>
          </a:p>
          <a:p>
            <a:r>
              <a:rPr lang="en-US" dirty="0"/>
              <a:t>Alternate flow/negative flow</a:t>
            </a:r>
          </a:p>
          <a:p>
            <a:pPr lvl="1"/>
            <a:r>
              <a:rPr lang="en-US" dirty="0"/>
              <a:t>Login :</a:t>
            </a:r>
          </a:p>
          <a:p>
            <a:pPr marL="457200" lvl="1" indent="0">
              <a:buNone/>
            </a:pPr>
            <a:r>
              <a:rPr lang="en-US" dirty="0"/>
              <a:t>	- User input incorrect username &amp; password</a:t>
            </a:r>
          </a:p>
          <a:p>
            <a:pPr marL="457200" lvl="1" indent="0">
              <a:buNone/>
            </a:pPr>
            <a:r>
              <a:rPr lang="en-US" dirty="0"/>
              <a:t>	- User clicks “Login”</a:t>
            </a:r>
          </a:p>
          <a:p>
            <a:pPr marL="457200" lvl="1" indent="0">
              <a:buNone/>
            </a:pPr>
            <a:r>
              <a:rPr lang="en-US" dirty="0"/>
              <a:t>	- System shows error popup “Username or password </a:t>
            </a:r>
            <a:r>
              <a:rPr lang="en-US"/>
              <a:t>is incorrect”</a:t>
            </a:r>
            <a:endParaRPr lang="en-US" dirty="0"/>
          </a:p>
          <a:p>
            <a:r>
              <a:rPr lang="en-US" dirty="0"/>
              <a:t>Pre-condition</a:t>
            </a:r>
          </a:p>
          <a:p>
            <a:r>
              <a:rPr lang="en-US" dirty="0"/>
              <a:t>Post-condition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490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20DF-9F13-4EA0-6CDF-8739692A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analysis/gathering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B660E-B0B5-4E79-660B-2F35F2A72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What : specification document (functional, technical, operational)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Who : client (users, business analyst), development team (business analyst, technical lead)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How </a:t>
            </a:r>
            <a:r>
              <a:rPr lang="en-US" dirty="0"/>
              <a:t>: in-depth discussion</a:t>
            </a:r>
          </a:p>
        </p:txBody>
      </p:sp>
    </p:spTree>
    <p:extLst>
      <p:ext uri="{BB962C8B-B14F-4D97-AF65-F5344CB8AC3E}">
        <p14:creationId xmlns:p14="http://schemas.microsoft.com/office/powerpoint/2010/main" val="246009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20DF-9F13-4EA0-6CDF-8739692A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 analysis/gathering</a:t>
            </a:r>
            <a:br>
              <a:rPr lang="en-US" dirty="0"/>
            </a:br>
            <a:r>
              <a:rPr lang="en-US" sz="2800" dirty="0"/>
              <a:t>&gt; Functional specification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B660E-B0B5-4E79-660B-2F35F2A72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System description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List of features/modules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List of actors/users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Use case diagram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Activity diagram/user flow (happy path, negative flow)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UI Mockup</a:t>
            </a:r>
          </a:p>
        </p:txBody>
      </p:sp>
    </p:spTree>
    <p:extLst>
      <p:ext uri="{BB962C8B-B14F-4D97-AF65-F5344CB8AC3E}">
        <p14:creationId xmlns:p14="http://schemas.microsoft.com/office/powerpoint/2010/main" val="2348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20DF-9F13-4EA0-6CDF-8739692A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 analysis/gathering</a:t>
            </a:r>
            <a:br>
              <a:rPr lang="en-US" dirty="0"/>
            </a:br>
            <a:r>
              <a:rPr lang="en-US" sz="2800" dirty="0"/>
              <a:t>&gt; Technical specification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B660E-B0B5-4E79-660B-2F35F2A72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Entity relationship diagram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Class diagram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363461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F742-1D31-94F7-7CC5-1D0C75BB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923AF-2799-D8B8-0302-ADA0E060E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Knowledge domain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Scope and requirement</a:t>
            </a:r>
          </a:p>
        </p:txBody>
      </p:sp>
    </p:spTree>
    <p:extLst>
      <p:ext uri="{BB962C8B-B14F-4D97-AF65-F5344CB8AC3E}">
        <p14:creationId xmlns:p14="http://schemas.microsoft.com/office/powerpoint/2010/main" val="3085831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0648-AB23-EE4A-FA9F-411261B8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8F150-C041-7981-2E0E-5FD4A96A2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Limited knowledge of the domain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Limited resource to learn the domain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to handle?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Take some time to do research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Find an SME (subject matter expert)</a:t>
            </a:r>
          </a:p>
        </p:txBody>
      </p:sp>
    </p:spTree>
    <p:extLst>
      <p:ext uri="{BB962C8B-B14F-4D97-AF65-F5344CB8AC3E}">
        <p14:creationId xmlns:p14="http://schemas.microsoft.com/office/powerpoint/2010/main" val="1451996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0648-AB23-EE4A-FA9F-411261B8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&amp;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8F150-C041-7981-2E0E-5FD4A96A2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Users don’t know what they want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Unclear requirement / lack of clarity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Large scope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Scope creep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to handle?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Provide some reference to the user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Ask a lot of questions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Walk user through the UI mockup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Prioritize features (mandatory vs nice-to-have)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Sign off the requirement before starting the development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83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A6523-DD68-FB1C-B57A-FB474DD3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9E2A8-2D02-3B9B-9FC4-1A95B9791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  <a:p>
            <a:r>
              <a:rPr lang="en-US" dirty="0"/>
              <a:t>Non-functional requirements</a:t>
            </a:r>
          </a:p>
          <a:p>
            <a:r>
              <a:rPr lang="en-US"/>
              <a:t>Operational requirements</a:t>
            </a:r>
            <a:endParaRPr lang="en-US" dirty="0"/>
          </a:p>
          <a:p>
            <a:r>
              <a:rPr lang="en-US" dirty="0"/>
              <a:t>Technical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665620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EA90-F46C-63ED-33CA-DDB285ABA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A4EF5-0ADC-F3CC-0A34-A11043407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 data model</a:t>
            </a:r>
          </a:p>
          <a:p>
            <a:pPr marL="457200" lvl="1" indent="0">
              <a:buNone/>
            </a:pPr>
            <a:r>
              <a:rPr lang="en-US" dirty="0"/>
              <a:t>	 &gt;&gt;&gt; retrievals</a:t>
            </a:r>
          </a:p>
          <a:p>
            <a:pPr marL="457200" lvl="1" indent="0">
              <a:buNone/>
            </a:pPr>
            <a:r>
              <a:rPr lang="en-US" dirty="0"/>
              <a:t>	 &gt;&gt;&gt; objects, attributes, relationships</a:t>
            </a:r>
          </a:p>
          <a:p>
            <a:r>
              <a:rPr lang="en-US" dirty="0"/>
              <a:t>Dimensional data model</a:t>
            </a:r>
          </a:p>
          <a:p>
            <a:pPr marL="457200" lvl="1" indent="0">
              <a:buNone/>
            </a:pPr>
            <a:r>
              <a:rPr lang="en-US" dirty="0"/>
              <a:t>	 &gt;&gt;&gt; analytics</a:t>
            </a:r>
          </a:p>
          <a:p>
            <a:pPr marL="457200" lvl="1" indent="0">
              <a:buNone/>
            </a:pPr>
            <a:r>
              <a:rPr lang="en-US" dirty="0"/>
              <a:t>	 &gt;&gt;&gt; facts, dimensions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280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369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Analisa Kebutuhan Perangkat Lunak</vt:lpstr>
      <vt:lpstr>Requirements analysis/gathering</vt:lpstr>
      <vt:lpstr>Requirements analysis/gathering &gt; Functional specification document</vt:lpstr>
      <vt:lpstr>Requirements analysis/gathering &gt; Technical specification document</vt:lpstr>
      <vt:lpstr>Challenge</vt:lpstr>
      <vt:lpstr>Knowledge domain</vt:lpstr>
      <vt:lpstr>Scope &amp; requirement</vt:lpstr>
      <vt:lpstr>Software requirements</vt:lpstr>
      <vt:lpstr>Data model</vt:lpstr>
      <vt:lpstr>Data model</vt:lpstr>
      <vt:lpstr>Data model</vt:lpstr>
      <vt:lpstr>Data model</vt:lpstr>
      <vt:lpstr>Feature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Analisa Kebutuhan Perangkat Lunak</dc:title>
  <dc:creator>Lenovo Sxqc</dc:creator>
  <cp:lastModifiedBy>Lenovo Sxqc</cp:lastModifiedBy>
  <cp:revision>10</cp:revision>
  <dcterms:created xsi:type="dcterms:W3CDTF">2023-09-17T13:20:31Z</dcterms:created>
  <dcterms:modified xsi:type="dcterms:W3CDTF">2023-09-19T09:31:23Z</dcterms:modified>
</cp:coreProperties>
</file>