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5770-EC41-3974-69A6-82B0BF7D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B8F58-2325-E675-9795-1110A4F0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A998-1A4F-E8EC-3AAF-D6FC7D4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A709-3A74-91BE-F8B9-9A7A80DF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58CA-E564-1C6B-1B07-79F18000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DABB-6B6D-BCCD-BFD9-A3855932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D1BBA-C3C9-706B-DDE6-AB1EE564F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B8FF-AC6E-8292-FC58-C4CE42A4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F4C4-B0ED-7184-DF1E-163373E0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FF74-4CA5-D974-0851-3CB07B34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D5D8B-FC48-417B-6C53-4BF041C5C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D236-9B33-1D1D-2D6D-F72A7FA2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E95A4-FA25-AC6F-91F5-74696F27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3F16-5B2B-47EC-6D2A-99B6B9D7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BAD6-6EBC-00DA-23FF-5DDFE297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7F2F-BACD-28A3-AB12-9DC539C9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B6C7-563C-F032-3F6C-5BC17BBD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D4C6-E242-EA6A-43A7-019C328E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6105-B76D-B233-C1A8-AB9E234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2C01-7A2F-3B99-2A74-18F8D89D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C020-6359-7F1D-5C52-B0AC0A08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1FF4-7540-D3D1-1B9A-CAF13F85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85D4-8516-04D4-5804-D6FD390F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7280-AD8D-99C1-810D-9CB84E10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6C91-9A27-52CD-6E1C-1B2E7050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F26A-E31B-D29A-7CD3-4C423744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B61-0B88-6151-8DE3-BCAED3FC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9B80-64E3-A4CD-BF14-140142E1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FFEB-9D10-C2E7-A39E-12AC8E1F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0A7A-A799-FED1-3B54-F390F753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C25E-91BC-0176-DA0E-489ECFD0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0343-68F3-FD78-4E00-26315867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FB44-C3F8-BFFD-3908-5558A055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1F8D-BE82-6DE9-7924-1D5CA946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A48F5-7045-0B8E-5959-F515921F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7050-351D-8611-A5BD-47CB1670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ADDBD-7B41-AA3B-F8F7-98A89802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D3BB-30A6-3925-6901-7C66FFA3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99BEC-2DF6-6392-C21D-6C4C8E4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F7DB-11AA-17B6-4C14-08D07349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E51CE-A782-00B1-5CEB-56373AC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FDA4F-417D-0CB4-478B-F4C1F568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3A577-ACD2-39AE-9C54-77B7F574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A26E2-2D97-7B16-F86D-75EB20EB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E645D-60F6-43FA-98B6-22C7A747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7D2AB-15D6-4248-E1D0-BF41869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251-791F-9F7A-B8A9-6F3AF955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B0CB-445D-B6B6-23F4-8B1D885F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464A0-F7F0-065F-6172-3B23386E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2F3E-6EC0-10A9-6ACE-B140B44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E7928-9DF7-5061-C1A3-A41B5C85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695C-8BDC-0833-9C29-F0996B7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B78-5E20-5EB5-ACDE-0A74C334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F509E-C26B-5CD4-A700-5CC1693A4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A356-EDAC-204C-F74F-3C3783BC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78070-DE06-08FC-1C4D-523B8E7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57F-9527-C809-6EAC-CB7FBACA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F0CB-7697-8361-51DD-5611D2BE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C5FF3-9877-1E25-C8FF-96AD640E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E05C-1EE0-BAD4-E81A-19DCCDA4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6619-E3F8-B1F4-86B8-BE3835279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A2F2-937C-4F1B-830B-247206E8BE7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479F-95DD-A204-5C3E-C1532CAF8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9098-873D-3FC3-4645-C72C3B5C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2474-CFEA-4BEE-A1C3-32776BD3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DFD &amp;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Otniel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iktorisa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Visualize the flow of the data in the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Originated from activity diagram used in the structured analysis and design technique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Multi-level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3A02F-E6FD-122C-97EC-09C40232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59" y="3452067"/>
            <a:ext cx="6355184" cy="2859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79AA0-22F9-02A0-C9D4-A2B58A63CCB1}"/>
              </a:ext>
            </a:extLst>
          </p:cNvPr>
          <p:cNvSpPr txBox="1"/>
          <p:nvPr/>
        </p:nvSpPr>
        <p:spPr>
          <a:xfrm>
            <a:off x="7389845" y="6492875"/>
            <a:ext cx="4237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: https://blog.hubspot.com/marketing/data-flow-diagram</a:t>
            </a:r>
          </a:p>
        </p:txBody>
      </p:sp>
    </p:spTree>
    <p:extLst>
      <p:ext uri="{BB962C8B-B14F-4D97-AF65-F5344CB8AC3E}">
        <p14:creationId xmlns:p14="http://schemas.microsoft.com/office/powerpoint/2010/main" val="24600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8C42-6CB3-2731-0066-79D82990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Context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C88DCF1-FCCB-EACF-1C2F-EB5951D67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562225"/>
            <a:ext cx="75533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5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23B4-DE49-803F-BE27-4AC53989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1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6F66521-041B-473C-E824-19C12966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695450"/>
            <a:ext cx="76009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442E-1E5F-04D2-894F-FCFE4AFF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B3D3-A3E0-9E71-23E3-426AF952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process, system, or algorithm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581907-7784-21A0-C786-17E8A2A6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72" y="1436914"/>
            <a:ext cx="4584069" cy="47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1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DFD &amp; Flowchart</vt:lpstr>
      <vt:lpstr>Data flow diagram</vt:lpstr>
      <vt:lpstr>DFD Context</vt:lpstr>
      <vt:lpstr>DFD Level 1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Kebutuhan Perangkat Lunak</dc:title>
  <dc:creator>Lenovo Sxqc</dc:creator>
  <cp:lastModifiedBy>Lenovo Sxqc</cp:lastModifiedBy>
  <cp:revision>18</cp:revision>
  <dcterms:created xsi:type="dcterms:W3CDTF">2023-09-17T13:20:31Z</dcterms:created>
  <dcterms:modified xsi:type="dcterms:W3CDTF">2023-09-20T06:53:15Z</dcterms:modified>
</cp:coreProperties>
</file>