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3" r:id="rId6"/>
    <p:sldId id="264" r:id="rId7"/>
    <p:sldId id="265" r:id="rId8"/>
    <p:sldId id="267" r:id="rId9"/>
    <p:sldId id="268" r:id="rId10"/>
    <p:sldId id="272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dirty="0" err="1"/>
              <a:t>Tahapan</a:t>
            </a:r>
            <a:r>
              <a:rPr lang="en-US" sz="6000" dirty="0"/>
              <a:t> </a:t>
            </a:r>
            <a:r>
              <a:rPr lang="en-US" sz="6000" dirty="0" err="1"/>
              <a:t>Proyek</a:t>
            </a:r>
            <a:r>
              <a:rPr lang="en-US" sz="6000" dirty="0"/>
              <a:t> </a:t>
            </a:r>
            <a:r>
              <a:rPr lang="en-US" sz="6000" dirty="0" err="1"/>
              <a:t>Pengembangan</a:t>
            </a:r>
            <a:r>
              <a:rPr lang="en-US" sz="6000" dirty="0"/>
              <a:t> </a:t>
            </a:r>
            <a:r>
              <a:rPr lang="en-US" sz="6000" dirty="0" err="1"/>
              <a:t>Perangkat</a:t>
            </a:r>
            <a:r>
              <a:rPr lang="en-US" sz="6000" dirty="0"/>
              <a:t> </a:t>
            </a:r>
            <a:r>
              <a:rPr lang="en-US" sz="6000" dirty="0" err="1"/>
              <a:t>Lunak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Otniel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y.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viktorisa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E467-25AD-68DE-A75F-B14BCD52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142F7C-8743-B9E7-CE2F-B597F259F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93" y="2108200"/>
            <a:ext cx="5913139" cy="3760788"/>
          </a:xfrm>
        </p:spPr>
      </p:pic>
    </p:spTree>
    <p:extLst>
      <p:ext uri="{BB962C8B-B14F-4D97-AF65-F5344CB8AC3E}">
        <p14:creationId xmlns:p14="http://schemas.microsoft.com/office/powerpoint/2010/main" val="1591720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1C02E-8FF5-8F7C-745B-F7C49708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05B9-2342-DD42-C4E7-FB9024D6B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Integration test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Regression test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Penetration test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Stress/performance test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User acceptance test</a:t>
            </a:r>
          </a:p>
        </p:txBody>
      </p:sp>
    </p:spTree>
    <p:extLst>
      <p:ext uri="{BB962C8B-B14F-4D97-AF65-F5344CB8AC3E}">
        <p14:creationId xmlns:p14="http://schemas.microsoft.com/office/powerpoint/2010/main" val="3175611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A910-B8AB-8A5F-4D1F-8713E871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(go-live)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847CF-52AE-124D-0AD5-7E66CF130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Deployment to production environment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Data migration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User training</a:t>
            </a:r>
          </a:p>
        </p:txBody>
      </p:sp>
    </p:spTree>
    <p:extLst>
      <p:ext uri="{BB962C8B-B14F-4D97-AF65-F5344CB8AC3E}">
        <p14:creationId xmlns:p14="http://schemas.microsoft.com/office/powerpoint/2010/main" val="3913037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30DD3-8CCA-F726-6EBC-458EE171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&amp;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51176-CB53-65DA-EFAC-BB1625C7F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Bug fixing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Issue support</a:t>
            </a:r>
          </a:p>
        </p:txBody>
      </p:sp>
    </p:spTree>
    <p:extLst>
      <p:ext uri="{BB962C8B-B14F-4D97-AF65-F5344CB8AC3E}">
        <p14:creationId xmlns:p14="http://schemas.microsoft.com/office/powerpoint/2010/main" val="381760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F742-1D31-94F7-7CC5-1D0C75BB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923AF-2799-D8B8-0302-ADA0E060E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Planning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Requirements analysis/gathering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Implementation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Production (Go-live)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Maintenance &amp; support</a:t>
            </a:r>
          </a:p>
        </p:txBody>
      </p:sp>
    </p:spTree>
    <p:extLst>
      <p:ext uri="{BB962C8B-B14F-4D97-AF65-F5344CB8AC3E}">
        <p14:creationId xmlns:p14="http://schemas.microsoft.com/office/powerpoint/2010/main" val="308583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0648-AB23-EE4A-FA9F-411261B8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8F150-C041-7981-2E0E-5FD4A96A2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Pembentukkan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pengembang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 (scope of work)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dan strategi</a:t>
            </a:r>
          </a:p>
        </p:txBody>
      </p:sp>
    </p:spTree>
    <p:extLst>
      <p:ext uri="{BB962C8B-B14F-4D97-AF65-F5344CB8AC3E}">
        <p14:creationId xmlns:p14="http://schemas.microsoft.com/office/powerpoint/2010/main" val="107038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0648-AB23-EE4A-FA9F-411261B8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  <a:br>
              <a:rPr lang="en-US" dirty="0"/>
            </a:br>
            <a:r>
              <a:rPr lang="en-US" sz="2800" dirty="0"/>
              <a:t>&gt; </a:t>
            </a:r>
            <a:r>
              <a:rPr lang="en-US" sz="2800" dirty="0" err="1"/>
              <a:t>Pembentukan</a:t>
            </a:r>
            <a:r>
              <a:rPr lang="en-US" sz="2800" dirty="0"/>
              <a:t> </a:t>
            </a:r>
            <a:r>
              <a:rPr lang="en-US" sz="2800" dirty="0" err="1"/>
              <a:t>tim</a:t>
            </a:r>
            <a:r>
              <a:rPr lang="en-US" sz="2800" dirty="0"/>
              <a:t> </a:t>
            </a:r>
            <a:r>
              <a:rPr lang="en-US" sz="2800" dirty="0" err="1"/>
              <a:t>pengembang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8F150-C041-7981-2E0E-5FD4A96A2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Project manager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Technical lead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Business analyst (functional)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Developer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UI/UX Designer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QA (tester)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Technical writer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Infrastructure engineer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9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0648-AB23-EE4A-FA9F-411261B8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  <a:br>
              <a:rPr lang="en-US" dirty="0"/>
            </a:br>
            <a:r>
              <a:rPr lang="en-US" sz="2800" dirty="0"/>
              <a:t>&gt; </a:t>
            </a:r>
            <a:r>
              <a:rPr lang="en-US" sz="2800" dirty="0" err="1"/>
              <a:t>Penentuan</a:t>
            </a:r>
            <a:r>
              <a:rPr lang="en-US" sz="2800" dirty="0"/>
              <a:t> </a:t>
            </a:r>
            <a:r>
              <a:rPr lang="en-US" sz="2800" dirty="0" err="1"/>
              <a:t>lingkup</a:t>
            </a:r>
            <a:r>
              <a:rPr lang="en-US" sz="2800" dirty="0"/>
              <a:t> </a:t>
            </a:r>
            <a:r>
              <a:rPr lang="en-US" sz="2800" dirty="0" err="1"/>
              <a:t>pengerjaan</a:t>
            </a:r>
            <a:r>
              <a:rPr lang="en-US" sz="2800" dirty="0"/>
              <a:t> (scope of 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8F150-C041-7981-2E0E-5FD4A96A2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New development/enhance/maintenance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Modules and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Out of scope definition</a:t>
            </a:r>
          </a:p>
        </p:txBody>
      </p:sp>
    </p:spTree>
    <p:extLst>
      <p:ext uri="{BB962C8B-B14F-4D97-AF65-F5344CB8AC3E}">
        <p14:creationId xmlns:p14="http://schemas.microsoft.com/office/powerpoint/2010/main" val="159449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0648-AB23-EE4A-FA9F-411261B8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Planning</a:t>
            </a:r>
            <a:br>
              <a:rPr lang="en-US" dirty="0"/>
            </a:br>
            <a:r>
              <a:rPr lang="en-US" sz="2800" dirty="0"/>
              <a:t>&gt; </a:t>
            </a:r>
            <a:r>
              <a:rPr lang="en-US" sz="2800" dirty="0" err="1"/>
              <a:t>Pemilihan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dan strategi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8F150-C041-7981-2E0E-5FD4A96A2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Waterfall/scrum/</a:t>
            </a:r>
            <a:r>
              <a:rPr lang="en-US" dirty="0" err="1"/>
              <a:t>kanban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Progress report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6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20DF-9F13-4EA0-6CDF-8739692A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analysis/gathering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660E-B0B5-4E79-660B-2F35F2A72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Who : client (users, business analyst), development team (business analyst, technical lead)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What : functional specification document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How : in-depth discussion</a:t>
            </a:r>
          </a:p>
        </p:txBody>
      </p:sp>
    </p:spTree>
    <p:extLst>
      <p:ext uri="{BB962C8B-B14F-4D97-AF65-F5344CB8AC3E}">
        <p14:creationId xmlns:p14="http://schemas.microsoft.com/office/powerpoint/2010/main" val="246009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2B46-FE7D-8C76-8494-AA894562C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1DE0-2329-72E3-F094-E82E6ECEA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UI &amp; UX design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Database design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Architecture design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Infrastructure design</a:t>
            </a:r>
          </a:p>
        </p:txBody>
      </p:sp>
    </p:spTree>
    <p:extLst>
      <p:ext uri="{BB962C8B-B14F-4D97-AF65-F5344CB8AC3E}">
        <p14:creationId xmlns:p14="http://schemas.microsoft.com/office/powerpoint/2010/main" val="53970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C9E4-AA4B-1C4E-0C3C-E3445464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5B6C-C4CC-33B2-6AF5-89803BC3A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Coding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Coding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Coding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Unit test</a:t>
            </a:r>
          </a:p>
        </p:txBody>
      </p:sp>
    </p:spTree>
    <p:extLst>
      <p:ext uri="{BB962C8B-B14F-4D97-AF65-F5344CB8AC3E}">
        <p14:creationId xmlns:p14="http://schemas.microsoft.com/office/powerpoint/2010/main" val="201608891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{85A47FE0-26DC-4E0F-876C-094189151256}tf56160789_win32</Template>
  <TotalTime>371</TotalTime>
  <Words>236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Bookman Old Style</vt:lpstr>
      <vt:lpstr>Calibri</vt:lpstr>
      <vt:lpstr>Franklin Gothic Book</vt:lpstr>
      <vt:lpstr>Wingdings</vt:lpstr>
      <vt:lpstr>1_RetrospectVTI</vt:lpstr>
      <vt:lpstr>Tahapan Proyek Pengembangan Perangkat Lunak</vt:lpstr>
      <vt:lpstr>Tahapan Pengembangan</vt:lpstr>
      <vt:lpstr>Planning</vt:lpstr>
      <vt:lpstr>Planning &gt; Pembentukan tim pengembang</vt:lpstr>
      <vt:lpstr>Planning &gt; Penentuan lingkup pengerjaan (scope of work)</vt:lpstr>
      <vt:lpstr>Planning &gt; Pemilihan metode dan strategi</vt:lpstr>
      <vt:lpstr>Requirements analysis/gathering</vt:lpstr>
      <vt:lpstr>Design</vt:lpstr>
      <vt:lpstr>Implementation</vt:lpstr>
      <vt:lpstr>Implementation</vt:lpstr>
      <vt:lpstr>Testing</vt:lpstr>
      <vt:lpstr>Production (go-live)</vt:lpstr>
      <vt:lpstr>Maintenance &amp; support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Tahapan Pengembangan Sistem</dc:title>
  <dc:creator>lenovo_sxqc@outlook.com</dc:creator>
  <cp:lastModifiedBy>Lenovo Sxqc</cp:lastModifiedBy>
  <cp:revision>8</cp:revision>
  <dcterms:created xsi:type="dcterms:W3CDTF">2022-10-05T10:18:07Z</dcterms:created>
  <dcterms:modified xsi:type="dcterms:W3CDTF">2023-09-17T14:59:02Z</dcterms:modified>
</cp:coreProperties>
</file>