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9207-1770-0D28-4A4F-4B414383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ADA95-FDA9-29D1-1664-362F8C0D6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7E9C-F62F-FAA2-E820-3DA01BA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28EF-2A82-849B-BFFD-CA594386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ECF-FC62-45BA-16F5-96DB12EF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7B0D-53A0-4E9E-C3F8-CB6C53B6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BF35-6512-DBA5-0BAF-60A71231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8215-4F3B-4096-FC39-89044FD0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A854-0F92-C8AF-0B18-1B5065E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C111-E34A-03A8-BB82-56F9D91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863EE-32A9-2175-81E9-F2472641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62AC-32B9-5C03-80CF-47F7F1C1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C6CE-8193-E959-A4BD-36A34275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D806-8060-0005-FD17-0234DEFC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B745-A845-B56C-33FF-9092211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F03-1847-F370-D47E-2BE5C986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D2E6-8520-BA9D-57CA-E5B4B4AC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A3F4-6CB4-2680-E813-E00F8682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FF1A-9929-CA6C-C625-95B4D44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A5C7-51D4-F752-512D-FB1A3CF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95F-65B1-39BF-69E4-2DA4326A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6691-066D-1223-5603-D997643F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6FED-4E4B-1FAF-B932-F3BA1E06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ABD8-AEAF-9982-619E-8A7F0583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BC8-8899-71E4-ADE2-78020A55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2C9-E99C-CA5A-6300-F1F43D2B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F00-9449-54FD-28F5-4E3B3E730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BC14-D95B-658A-BCC2-70CDEEB70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47A8-80AF-0AA3-9C50-C7F97B5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9CB8-D77B-771F-6784-4D81BC06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7FCB-A132-A560-DF3B-82307B06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1871-0260-0AE7-73F1-405E5B0B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E2DB-5B82-144C-C665-F81919CD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AFC2F-4B48-0E04-9DC1-D2B0D602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83D6C-2C0D-E32C-D554-EB0CF234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91BD1-CCF8-1256-821E-8691119C1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0B72-D9DD-CA0B-43F1-910365B4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A59BF-41C7-EB0E-A167-6FE2C66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308DE-29A7-0B1F-EF0F-27D558F1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D43-B194-56C1-687E-FB68C35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31AA7-02E4-F19D-BCC9-DBE8A0E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BA61C-D939-E3C1-D3C7-C2481D96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A368-1331-9009-6278-4454C304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CBC6-BB29-97F9-BA0A-315E10F3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F20DB-729E-ACB0-C6DA-1A37FAB7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0136-7650-F365-8663-B705C99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160F-BAB1-31AB-2583-CBF951FD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E138-8385-77A5-91C6-9F2E792C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DAAC-358B-ED99-E155-7AEE7D96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374B-0520-8A37-F78B-BD1D45D8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B825-78EA-5CC6-986A-D6F2F6FB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A97F-56EB-ED85-0360-B71A0F7D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A7B1-59DD-8B0A-284A-1A1545D7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660D-4645-8F4D-1437-84C01C5A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814DC-24AF-F26C-9F77-B598A1A8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DDA7-BB70-5CDF-DB21-D215483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2F8-6C36-8FB6-9F2C-2B96E138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8DC3-2569-A019-D2BA-701E0AD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42B2A-3CBC-B1CC-56B4-85D4BD1F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E035-BDAA-310B-8861-EFC332B4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E7E0-A09A-1632-9D50-4844DD57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B4CE-A440-4301-A5A6-3B71635A135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6D39-1F5B-F6D6-5032-6D33EE0FB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6B3F-1658-08F4-AC83-DDD74E66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hyavikasari@pnc.ac.id" TargetMode="External"/><Relationship Id="rId2" Type="http://schemas.openxmlformats.org/officeDocument/2006/relationships/hyperlink" Target="mailto:otniel.y.viktoris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D268-9034-A351-0422-F908B6E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DE67-6F6D-153B-39E6-30BF1B5B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functional specification document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Anda </a:t>
            </a:r>
            <a:r>
              <a:rPr lang="en-US" dirty="0" err="1"/>
              <a:t>pilih</a:t>
            </a:r>
            <a:endParaRPr lang="en-US" dirty="0"/>
          </a:p>
          <a:p>
            <a:r>
              <a:rPr lang="en-US" dirty="0"/>
              <a:t>FSD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Notion</a:t>
            </a:r>
          </a:p>
          <a:p>
            <a:r>
              <a:rPr lang="en-US" dirty="0"/>
              <a:t>Invite email </a:t>
            </a:r>
            <a:r>
              <a:rPr lang="en-US" dirty="0">
                <a:hlinkClick r:id="rId2"/>
              </a:rPr>
              <a:t>otniel.y.viktorisa@gmail.com</a:t>
            </a:r>
            <a:r>
              <a:rPr lang="en-US" dirty="0"/>
              <a:t> &amp;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F0502020204030204" pitchFamily="2" charset="0"/>
                <a:hlinkClick r:id="rId3"/>
              </a:rPr>
              <a:t>cahyavikasari@pnc.ac.id</a:t>
            </a:r>
            <a:r>
              <a:rPr lang="en-US" dirty="0">
                <a:solidFill>
                  <a:srgbClr val="3C4043"/>
                </a:solidFill>
                <a:latin typeface="Roboto" panose="020F0502020204030204" pitchFamily="2" charset="0"/>
              </a:rPr>
              <a:t> </a:t>
            </a:r>
            <a:endParaRPr lang="en-US" dirty="0"/>
          </a:p>
          <a:p>
            <a:r>
              <a:rPr lang="en-US" dirty="0"/>
              <a:t>Submit link Notion </a:t>
            </a:r>
            <a:r>
              <a:rPr lang="en-US" dirty="0" err="1"/>
              <a:t>melalui</a:t>
            </a:r>
            <a:r>
              <a:rPr lang="en-US" dirty="0"/>
              <a:t> form </a:t>
            </a:r>
            <a:r>
              <a:rPr lang="en-US" dirty="0" err="1"/>
              <a:t>ini</a:t>
            </a:r>
            <a:r>
              <a:rPr lang="en-US" dirty="0"/>
              <a:t> https://forms.gle/258TjbmD7sjDLGycA</a:t>
            </a:r>
          </a:p>
        </p:txBody>
      </p:sp>
    </p:spTree>
    <p:extLst>
      <p:ext uri="{BB962C8B-B14F-4D97-AF65-F5344CB8AC3E}">
        <p14:creationId xmlns:p14="http://schemas.microsoft.com/office/powerpoint/2010/main" val="135541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 (functional requirements)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(Optional) Operational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Office Theme</vt:lpstr>
      <vt:lpstr>Tugas</vt:lpstr>
      <vt:lpstr>Milestone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</dc:title>
  <dc:creator>lenovo_sxqc@outlook.com</dc:creator>
  <cp:lastModifiedBy>Lenovo Sxqc</cp:lastModifiedBy>
  <cp:revision>9</cp:revision>
  <dcterms:created xsi:type="dcterms:W3CDTF">2022-10-20T01:46:59Z</dcterms:created>
  <dcterms:modified xsi:type="dcterms:W3CDTF">2023-09-17T14:59:51Z</dcterms:modified>
</cp:coreProperties>
</file>