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3480" y="-15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6563-BC63-4724-A547-D05A12D7A517}" type="datetimeFigureOut">
              <a:rPr lang="nb-NO" smtClean="0"/>
              <a:t>21.12.2015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4EC2-0103-491B-8224-7A2A3479ED3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08625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6563-BC63-4724-A547-D05A12D7A517}" type="datetimeFigureOut">
              <a:rPr lang="nb-NO" smtClean="0"/>
              <a:t>21.12.2015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4EC2-0103-491B-8224-7A2A3479ED3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63643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6563-BC63-4724-A547-D05A12D7A517}" type="datetimeFigureOut">
              <a:rPr lang="nb-NO" smtClean="0"/>
              <a:t>21.12.2015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4EC2-0103-491B-8224-7A2A3479ED3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85851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6563-BC63-4724-A547-D05A12D7A517}" type="datetimeFigureOut">
              <a:rPr lang="nb-NO" smtClean="0"/>
              <a:t>21.12.2015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4EC2-0103-491B-8224-7A2A3479ED3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23328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6563-BC63-4724-A547-D05A12D7A517}" type="datetimeFigureOut">
              <a:rPr lang="nb-NO" smtClean="0"/>
              <a:t>21.12.2015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4EC2-0103-491B-8224-7A2A3479ED3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00034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6563-BC63-4724-A547-D05A12D7A517}" type="datetimeFigureOut">
              <a:rPr lang="nb-NO" smtClean="0"/>
              <a:t>21.12.2015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4EC2-0103-491B-8224-7A2A3479ED3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76092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6563-BC63-4724-A547-D05A12D7A517}" type="datetimeFigureOut">
              <a:rPr lang="nb-NO" smtClean="0"/>
              <a:t>21.12.2015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4EC2-0103-491B-8224-7A2A3479ED3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51431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6563-BC63-4724-A547-D05A12D7A517}" type="datetimeFigureOut">
              <a:rPr lang="nb-NO" smtClean="0"/>
              <a:t>21.12.2015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4EC2-0103-491B-8224-7A2A3479ED3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25368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6563-BC63-4724-A547-D05A12D7A517}" type="datetimeFigureOut">
              <a:rPr lang="nb-NO" smtClean="0"/>
              <a:t>21.12.2015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4EC2-0103-491B-8224-7A2A3479ED3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57556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6563-BC63-4724-A547-D05A12D7A517}" type="datetimeFigureOut">
              <a:rPr lang="nb-NO" smtClean="0"/>
              <a:t>21.12.2015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4EC2-0103-491B-8224-7A2A3479ED3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91159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6563-BC63-4724-A547-D05A12D7A517}" type="datetimeFigureOut">
              <a:rPr lang="nb-NO" smtClean="0"/>
              <a:t>21.12.2015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4EC2-0103-491B-8224-7A2A3479ED3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47375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E6563-BC63-4724-A547-D05A12D7A517}" type="datetimeFigureOut">
              <a:rPr lang="nb-NO" smtClean="0"/>
              <a:t>21.12.2015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B4EC2-0103-491B-8224-7A2A3479ED3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68215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21" t="32599" r="65648" b="7771"/>
          <a:stretch/>
        </p:blipFill>
        <p:spPr bwMode="auto">
          <a:xfrm>
            <a:off x="1187624" y="332656"/>
            <a:ext cx="622935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4878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Skjermfremvisning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2" baseType="lpstr">
      <vt:lpstr>Office-tema</vt:lpstr>
      <vt:lpstr>PowerPoint-presentasjon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Genetikk</dc:creator>
  <cp:lastModifiedBy>Genetikk</cp:lastModifiedBy>
  <cp:revision>1</cp:revision>
  <dcterms:created xsi:type="dcterms:W3CDTF">2015-12-21T09:41:49Z</dcterms:created>
  <dcterms:modified xsi:type="dcterms:W3CDTF">2015-12-21T09:43:22Z</dcterms:modified>
</cp:coreProperties>
</file>