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F11C-05D8-4D90-B8FE-6967C7ED4156}" type="datetimeFigureOut">
              <a:rPr lang="nb-NO" smtClean="0"/>
              <a:t>06.01.2016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F61F-58C2-4FEF-8413-786D25ABD1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810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F11C-05D8-4D90-B8FE-6967C7ED4156}" type="datetimeFigureOut">
              <a:rPr lang="nb-NO" smtClean="0"/>
              <a:t>06.01.2016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F61F-58C2-4FEF-8413-786D25ABD1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91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F11C-05D8-4D90-B8FE-6967C7ED4156}" type="datetimeFigureOut">
              <a:rPr lang="nb-NO" smtClean="0"/>
              <a:t>06.01.2016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F61F-58C2-4FEF-8413-786D25ABD1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175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F11C-05D8-4D90-B8FE-6967C7ED4156}" type="datetimeFigureOut">
              <a:rPr lang="nb-NO" smtClean="0"/>
              <a:t>06.01.2016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F61F-58C2-4FEF-8413-786D25ABD1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994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F11C-05D8-4D90-B8FE-6967C7ED4156}" type="datetimeFigureOut">
              <a:rPr lang="nb-NO" smtClean="0"/>
              <a:t>06.01.2016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F61F-58C2-4FEF-8413-786D25ABD1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218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F11C-05D8-4D90-B8FE-6967C7ED4156}" type="datetimeFigureOut">
              <a:rPr lang="nb-NO" smtClean="0"/>
              <a:t>06.01.2016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F61F-58C2-4FEF-8413-786D25ABD1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608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F11C-05D8-4D90-B8FE-6967C7ED4156}" type="datetimeFigureOut">
              <a:rPr lang="nb-NO" smtClean="0"/>
              <a:t>06.01.2016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F61F-58C2-4FEF-8413-786D25ABD1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305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F11C-05D8-4D90-B8FE-6967C7ED4156}" type="datetimeFigureOut">
              <a:rPr lang="nb-NO" smtClean="0"/>
              <a:t>06.01.2016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F61F-58C2-4FEF-8413-786D25ABD1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080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F11C-05D8-4D90-B8FE-6967C7ED4156}" type="datetimeFigureOut">
              <a:rPr lang="nb-NO" smtClean="0"/>
              <a:t>06.01.2016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F61F-58C2-4FEF-8413-786D25ABD1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361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F11C-05D8-4D90-B8FE-6967C7ED4156}" type="datetimeFigureOut">
              <a:rPr lang="nb-NO" smtClean="0"/>
              <a:t>06.01.2016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F61F-58C2-4FEF-8413-786D25ABD1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482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F11C-05D8-4D90-B8FE-6967C7ED4156}" type="datetimeFigureOut">
              <a:rPr lang="nb-NO" smtClean="0"/>
              <a:t>06.01.2016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F61F-58C2-4FEF-8413-786D25ABD1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231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6F11C-05D8-4D90-B8FE-6967C7ED4156}" type="datetimeFigureOut">
              <a:rPr lang="nb-NO" smtClean="0"/>
              <a:t>06.01.2016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7F61F-58C2-4FEF-8413-786D25ABD1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970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5128"/>
              </p:ext>
            </p:extLst>
          </p:nvPr>
        </p:nvGraphicFramePr>
        <p:xfrm>
          <a:off x="179512" y="692696"/>
          <a:ext cx="2088232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</a:tblGrid>
              <a:tr h="225025">
                <a:tc>
                  <a:txBody>
                    <a:bodyPr/>
                    <a:lstStyle/>
                    <a:p>
                      <a:r>
                        <a:rPr lang="nb-NO" sz="800" dirty="0" err="1" smtClean="0"/>
                        <a:t>Patient_info</a:t>
                      </a:r>
                      <a:endParaRPr lang="nb-N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19402"/>
              </p:ext>
            </p:extLst>
          </p:nvPr>
        </p:nvGraphicFramePr>
        <p:xfrm>
          <a:off x="2339752" y="404664"/>
          <a:ext cx="2088232" cy="160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nb-NO" sz="800" dirty="0" err="1" smtClean="0"/>
                        <a:t>raw_variants</a:t>
                      </a:r>
                      <a:endParaRPr lang="nb-N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nb-NO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b-NO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nb-NO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endParaRPr lang="nb-NO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*start</a:t>
                      </a:r>
                      <a:endParaRPr lang="nb-NO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nb-NO" sz="800" dirty="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*stop</a:t>
                      </a:r>
                      <a:endParaRPr lang="nb-NO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nb-NO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</a:t>
                      </a:r>
                      <a:endParaRPr lang="nb-NO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*alt</a:t>
                      </a:r>
                      <a:endParaRPr lang="nb-NO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nb-NO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24782"/>
              </p:ext>
            </p:extLst>
          </p:nvPr>
        </p:nvGraphicFramePr>
        <p:xfrm>
          <a:off x="4932040" y="4509120"/>
          <a:ext cx="2088232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</a:tblGrid>
              <a:tr h="225025">
                <a:tc>
                  <a:txBody>
                    <a:bodyPr/>
                    <a:lstStyle/>
                    <a:p>
                      <a:r>
                        <a:rPr lang="nb-NO" sz="800" dirty="0" smtClean="0"/>
                        <a:t>QC</a:t>
                      </a:r>
                      <a:endParaRPr lang="nb-N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27226"/>
              </p:ext>
            </p:extLst>
          </p:nvPr>
        </p:nvGraphicFramePr>
        <p:xfrm>
          <a:off x="2555776" y="4509120"/>
          <a:ext cx="2088232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</a:tblGrid>
              <a:tr h="225025">
                <a:tc>
                  <a:txBody>
                    <a:bodyPr/>
                    <a:lstStyle/>
                    <a:p>
                      <a:r>
                        <a:rPr lang="nb-NO" sz="800" dirty="0" smtClean="0"/>
                        <a:t>panels</a:t>
                      </a:r>
                      <a:endParaRPr lang="nb-N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91989"/>
              </p:ext>
            </p:extLst>
          </p:nvPr>
        </p:nvGraphicFramePr>
        <p:xfrm>
          <a:off x="179512" y="4509120"/>
          <a:ext cx="2088232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</a:tblGrid>
              <a:tr h="225025">
                <a:tc>
                  <a:txBody>
                    <a:bodyPr/>
                    <a:lstStyle/>
                    <a:p>
                      <a:r>
                        <a:rPr lang="nb-NO" sz="800" dirty="0" smtClean="0"/>
                        <a:t>runs</a:t>
                      </a:r>
                      <a:endParaRPr lang="nb-N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endParaRPr lang="nb-N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25699"/>
              </p:ext>
            </p:extLst>
          </p:nvPr>
        </p:nvGraphicFramePr>
        <p:xfrm>
          <a:off x="4644008" y="332656"/>
          <a:ext cx="2088232" cy="135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nb-NO" sz="800" dirty="0" err="1" smtClean="0"/>
                        <a:t>alamut_annotation</a:t>
                      </a:r>
                      <a:endParaRPr lang="nb-N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JSON FROM ALAM</a:t>
                      </a:r>
                      <a:endParaRPr lang="nb-N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….</a:t>
                      </a:r>
                      <a:endParaRPr lang="nb-N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800" dirty="0" smtClean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800" dirty="0" smtClean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800" dirty="0" smtClean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49179"/>
              </p:ext>
            </p:extLst>
          </p:nvPr>
        </p:nvGraphicFramePr>
        <p:xfrm>
          <a:off x="5436096" y="2276872"/>
          <a:ext cx="2088232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nb-NO" sz="800" dirty="0" err="1" smtClean="0"/>
                        <a:t>interpretations</a:t>
                      </a:r>
                      <a:endParaRPr lang="nb-N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800" dirty="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nb-NO" sz="800" dirty="0" err="1" smtClean="0"/>
                        <a:t>class</a:t>
                      </a:r>
                      <a:endParaRPr lang="nb-N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nb-NO" sz="800" dirty="0" err="1" smtClean="0"/>
                        <a:t>user</a:t>
                      </a:r>
                      <a:endParaRPr lang="nb-N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Date</a:t>
                      </a:r>
                      <a:endParaRPr lang="nb-N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80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endParaRPr lang="nb-N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32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26</Words>
  <Application>Microsoft Office PowerPoint</Application>
  <PresentationFormat>Skjermfremvisning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Office-tema</vt:lpstr>
      <vt:lpstr>PowerPoint-presentasjon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MED</dc:creator>
  <cp:lastModifiedBy>MED</cp:lastModifiedBy>
  <cp:revision>3</cp:revision>
  <dcterms:created xsi:type="dcterms:W3CDTF">2016-01-06T13:55:50Z</dcterms:created>
  <dcterms:modified xsi:type="dcterms:W3CDTF">2016-01-06T15:04:11Z</dcterms:modified>
</cp:coreProperties>
</file>