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6fb7eb2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6fb7eb2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6fb7eb2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6fb7eb2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6fb7eb24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6fb7eb2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d6fb7eb2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d6fb7eb2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6fb7eb2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6fb7eb2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6fb7eb2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6fb7eb2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lang.org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</a:rPr>
              <a:t>Food Delivery Logistics Platform</a:t>
            </a:r>
            <a:endParaRPr b="1" sz="3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Øyvind Hauge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platform for delivery companies and restaurants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Restaurants display their menu in the system, </a:t>
            </a:r>
            <a:r>
              <a:rPr lang="en" sz="1800"/>
              <a:t>while</a:t>
            </a:r>
            <a:r>
              <a:rPr lang="en" sz="1800"/>
              <a:t> delivery companies transport </a:t>
            </a:r>
            <a:r>
              <a:rPr lang="en" sz="1800"/>
              <a:t>orders from restaurants to the end-users</a:t>
            </a:r>
            <a:endParaRPr sz="18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Special offers are made available to end-users based on currently active routes that delivery personnel travel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consist of a backend, an admin dashboard and an iOS app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High-level Architecture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63" y="1230700"/>
            <a:ext cx="678066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6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using Go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https://golang.org/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part of the system. Handles all the business logic.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orders, calculates routes for transportation </a:t>
            </a:r>
            <a:r>
              <a:rPr lang="en"/>
              <a:t>personnel</a:t>
            </a:r>
            <a:r>
              <a:rPr lang="en"/>
              <a:t> as well as</a:t>
            </a:r>
            <a:r>
              <a:rPr lang="en"/>
              <a:t> the calculation of </a:t>
            </a:r>
            <a:r>
              <a:rPr lang="en"/>
              <a:t>special offers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Communicates with the Google Directions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data to clients (mobile app and admin dashboard)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225" y="1410438"/>
            <a:ext cx="3313800" cy="23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Mobile 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7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iOS app made using Swift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all moderns iPhones and iPads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End-users are able to browse menus of nearby restaurants, place orders and view active orders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75" y="284650"/>
            <a:ext cx="2300350" cy="45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 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using HTML/CSS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WebSockets for real-time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Meant for administrators of the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all restaurants and customers on a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visual representation of all active routes including special offers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825" y="1419725"/>
            <a:ext cx="3824600" cy="28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354E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Demonstration!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