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F12DC-B30F-4861-B895-C94ABDC7D005}" v="5" dt="2023-12-12T16:05:56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yvind Larsen" userId="52638e33056c455c" providerId="LiveId" clId="{BAAF12DC-B30F-4861-B895-C94ABDC7D005}"/>
    <pc:docChg chg="custSel addSld modSld">
      <pc:chgData name="Öyvind Larsen" userId="52638e33056c455c" providerId="LiveId" clId="{BAAF12DC-B30F-4861-B895-C94ABDC7D005}" dt="2023-12-12T15:55:58.918" v="8" actId="11529"/>
      <pc:docMkLst>
        <pc:docMk/>
      </pc:docMkLst>
      <pc:sldChg chg="addSp delSp modSp new mod">
        <pc:chgData name="Öyvind Larsen" userId="52638e33056c455c" providerId="LiveId" clId="{BAAF12DC-B30F-4861-B895-C94ABDC7D005}" dt="2023-12-12T15:55:58.918" v="8" actId="11529"/>
        <pc:sldMkLst>
          <pc:docMk/>
          <pc:sldMk cId="1189866118" sldId="256"/>
        </pc:sldMkLst>
        <pc:spChg chg="mod">
          <ac:chgData name="Öyvind Larsen" userId="52638e33056c455c" providerId="LiveId" clId="{BAAF12DC-B30F-4861-B895-C94ABDC7D005}" dt="2023-12-12T15:53:13.063" v="6" actId="6549"/>
          <ac:spMkLst>
            <pc:docMk/>
            <pc:sldMk cId="1189866118" sldId="256"/>
            <ac:spMk id="2" creationId="{4E8F6440-788D-6306-0E36-CAED3075DF35}"/>
          </ac:spMkLst>
        </pc:spChg>
        <pc:spChg chg="del">
          <ac:chgData name="Öyvind Larsen" userId="52638e33056c455c" providerId="LiveId" clId="{BAAF12DC-B30F-4861-B895-C94ABDC7D005}" dt="2023-12-12T15:53:20.604" v="7" actId="478"/>
          <ac:spMkLst>
            <pc:docMk/>
            <pc:sldMk cId="1189866118" sldId="256"/>
            <ac:spMk id="3" creationId="{2DAF00B3-1D75-DC43-BF43-06C2E8359602}"/>
          </ac:spMkLst>
        </pc:spChg>
        <pc:spChg chg="add mod">
          <ac:chgData name="Öyvind Larsen" userId="52638e33056c455c" providerId="LiveId" clId="{BAAF12DC-B30F-4861-B895-C94ABDC7D005}" dt="2023-12-12T15:55:58.918" v="8" actId="11529"/>
          <ac:spMkLst>
            <pc:docMk/>
            <pc:sldMk cId="1189866118" sldId="256"/>
            <ac:spMk id="4" creationId="{9EF30745-1109-9187-FF74-8695E6A005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941230-0C7A-797C-A976-56853F9B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43E513-8758-AC8D-8FBA-C45330C1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D3C843-A0B6-E061-DA98-0C3A06C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663893-FAD6-55F7-A246-1EB076F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CE4607-E9EE-DE27-08C5-843C90D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DAE3D-1752-B319-B18A-1FA83D9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C49EC43-C91F-6E35-BB7C-58854D1F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6B7393-425A-FD69-46A9-377D4A70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3EBF3A-E6F5-E4B7-4411-338A49D2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6B32E3-6045-4C98-6AF8-434B6BD6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11A913A-77AF-7804-9723-A48F120F6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E9C9004-2F5D-CE26-B632-5199FCD8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F1172DD-481C-EE67-9B25-7ECD94FC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FB55BE-647D-CE38-3BA6-26B25E69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A6B63D-2BB3-8851-3B5C-C8F1C3B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2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0DBD47-4FB3-7EC2-F025-1FB252F0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4F26B0-A788-789B-E40D-7FC66EF4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3DB127C-75E0-F948-DD57-DC2F3956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CC54FE-8571-B089-E433-DDD8766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040977-0344-631E-3533-B5B0C98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1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234898-1050-6F15-7460-AA2F64E7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4420BF-2F19-04AE-F7FD-5576A649D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55DA97-6B05-9E6A-8745-0947C004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F6FE78-663F-2CF1-8795-9FD9751B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E3F75B4-1D17-10DC-A3E9-7453488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FD9209-2D55-5BAF-C485-D69AF4C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A90ECA-4D6F-9127-9823-8FC22F021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D4890D8-1286-7114-1D2F-F814CDBE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5013EF1-AFE3-02AD-41C4-F6A9BECA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3FC73E-555B-91EE-13E8-3439074E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D3B76C-C078-085A-BB91-B032F2EB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1F5B4C-C026-695F-427A-C14832AE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BD7E34-8C16-3334-FDC7-98D54A7D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FC6944A-50A4-C2D9-F7A4-D86D59B9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9CBBFCB-F6AC-A040-DA33-A4D5F9A2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1D47D79-FF0E-42C3-EE29-134D23AD4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8339944-3186-4028-50BF-0AC63DA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B11CD94-5EF6-E748-B05A-1F4BB362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8D20D1E-2B2E-35E7-5101-0E76099A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31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5976AD-8213-8BC0-1232-586B9681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CD80007-6827-BF64-732B-24E18A9B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B2E767A-D62F-475E-9963-24BD7B83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AF7C8C5-9615-B22C-0945-166EB3B3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2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93C1921-33C2-0736-3F73-1CA62546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4E25797-5A6E-54BA-86DF-FAC25699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A343478-46A2-8B61-0381-156BD613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7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C99C20-60DF-96C3-B3BA-634ED53A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04ACF1-C1CD-48FF-F000-023961DF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676A5FC-7BDD-8941-19BA-7AA3534C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476B2B7-9FDE-01D4-0B02-9BDEF224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B060096-AD20-1AA4-C3DE-3DCAD545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925CBC2-A996-2A67-6B39-9BB9D83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A1DE24-7E5D-C1F4-2F88-9FDFEC9A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63DF43E-236C-CB0A-214D-9B696B28A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351356A-3B1B-B624-3C93-2C2F614D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901BBEA-59D4-819B-37A4-2E2A7550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7F18D8A-42DF-1849-66D9-F4216124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49EE29C-F8E1-E5F4-6B7E-8737E63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222E94E-C727-4382-5699-C2778E19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AFEBD13-F923-6614-86EC-11075A0C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683771-3DEE-E79E-74F8-C62C21878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7CAE-E404-4B11-BC96-F4070AE7E287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B5C070E-A4A0-E86F-B1C7-216A84F9E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F7C70A9-D22B-B9C5-224E-7989AF135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4BAF-2E36-4AB0-8609-2E861F1E7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87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anke\AppData\Local\Programs\Python\Python311\python.exe%20D:\OneDrive\amiba\start.p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8F6440-788D-6306-0E36-CAED3075D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å Information 3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9EF30745-1109-9187-FF74-8695E6A00589}"/>
              </a:ext>
            </a:extLst>
          </p:cNvPr>
          <p:cNvSpPr/>
          <p:nvPr/>
        </p:nvSpPr>
        <p:spPr>
          <a:xfrm>
            <a:off x="4329723" y="1664677"/>
            <a:ext cx="625231" cy="390769"/>
          </a:xfrm>
          <a:prstGeom prst="actionButtonInform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8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</dc:title>
  <dc:creator>Öyvind Larsen</dc:creator>
  <cp:lastModifiedBy>Öyvind Larsen</cp:lastModifiedBy>
  <cp:revision>1</cp:revision>
  <dcterms:created xsi:type="dcterms:W3CDTF">2023-12-11T12:16:09Z</dcterms:created>
  <dcterms:modified xsi:type="dcterms:W3CDTF">2023-12-12T16:06:02Z</dcterms:modified>
</cp:coreProperties>
</file>