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62" r:id="rId4"/>
    <p:sldId id="260" r:id="rId5"/>
    <p:sldId id="261" r:id="rId6"/>
    <p:sldId id="257" r:id="rId7"/>
    <p:sldId id="263" r:id="rId8"/>
    <p:sldId id="264" r:id="rId9"/>
    <p:sldId id="265" r:id="rId10"/>
    <p:sldId id="266" r:id="rId11"/>
    <p:sldId id="276" r:id="rId12"/>
    <p:sldId id="267" r:id="rId13"/>
    <p:sldId id="268" r:id="rId14"/>
    <p:sldId id="277" r:id="rId15"/>
    <p:sldId id="269" r:id="rId16"/>
    <p:sldId id="270" r:id="rId17"/>
    <p:sldId id="271" r:id="rId18"/>
    <p:sldId id="272" r:id="rId19"/>
    <p:sldId id="273" r:id="rId20"/>
    <p:sldId id="274" r:id="rId21"/>
    <p:sldId id="278" r:id="rId22"/>
    <p:sldId id="279" r:id="rId23"/>
    <p:sldId id="280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78" autoAdjust="0"/>
  </p:normalViewPr>
  <p:slideViewPr>
    <p:cSldViewPr snapToGrid="0" snapToObjects="1">
      <p:cViewPr varScale="1">
        <p:scale>
          <a:sx n="110" d="100"/>
          <a:sy n="110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DE6C2-8BA6-C143-8910-99D6D71DDCD0}" type="datetimeFigureOut">
              <a:rPr lang="en-US" smtClean="0"/>
              <a:t>4/18/13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9F252-1A62-7F43-BC30-209224675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1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F252-1A62-7F43-BC30-209224675B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F252-1A62-7F43-BC30-209224675B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F252-1A62-7F43-BC30-209224675B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F252-1A62-7F43-BC30-209224675B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F252-1A62-7F43-BC30-209224675B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F252-1A62-7F43-BC30-209224675B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F252-1A62-7F43-BC30-209224675B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F252-1A62-7F43-BC30-209224675B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F252-1A62-7F43-BC30-209224675B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F252-1A62-7F43-BC30-209224675B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F252-1A62-7F43-BC30-209224675B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F252-1A62-7F43-BC30-209224675B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F252-1A62-7F43-BC30-209224675B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F252-1A62-7F43-BC30-209224675B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F252-1A62-7F43-BC30-209224675B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F252-1A62-7F43-BC30-209224675B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F252-1A62-7F43-BC30-209224675B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F252-1A62-7F43-BC30-209224675B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F252-1A62-7F43-BC30-209224675B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F252-1A62-7F43-BC30-209224675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F252-1A62-7F43-BC30-209224675B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F252-1A62-7F43-BC30-209224675B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F252-1A62-7F43-BC30-209224675B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22A-89A5-AA49-96FB-71162719FFB7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7980-4AC3-0747-993B-DB83A255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22A-89A5-AA49-96FB-71162719FFB7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7980-4AC3-0747-993B-DB83A255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8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22A-89A5-AA49-96FB-71162719FFB7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7980-4AC3-0747-993B-DB83A255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22A-89A5-AA49-96FB-71162719FFB7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7980-4AC3-0747-993B-DB83A255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4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22A-89A5-AA49-96FB-71162719FFB7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7980-4AC3-0747-993B-DB83A255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6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22A-89A5-AA49-96FB-71162719FFB7}" type="datetimeFigureOut">
              <a:rPr lang="en-US" smtClean="0"/>
              <a:t>4/18/13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7980-4AC3-0747-993B-DB83A255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1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22A-89A5-AA49-96FB-71162719FFB7}" type="datetimeFigureOut">
              <a:rPr lang="en-US" smtClean="0"/>
              <a:t>4/18/13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7980-4AC3-0747-993B-DB83A255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0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22A-89A5-AA49-96FB-71162719FFB7}" type="datetimeFigureOut">
              <a:rPr lang="en-US" smtClean="0"/>
              <a:t>4/18/13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7980-4AC3-0747-993B-DB83A255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5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22A-89A5-AA49-96FB-71162719FFB7}" type="datetimeFigureOut">
              <a:rPr lang="en-US" smtClean="0"/>
              <a:t>4/18/13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7980-4AC3-0747-993B-DB83A255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0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22A-89A5-AA49-96FB-71162719FFB7}" type="datetimeFigureOut">
              <a:rPr lang="en-US" smtClean="0"/>
              <a:t>4/18/13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7980-4AC3-0747-993B-DB83A255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1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22A-89A5-AA49-96FB-71162719FFB7}" type="datetimeFigureOut">
              <a:rPr lang="en-US" smtClean="0"/>
              <a:t>4/18/13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7980-4AC3-0747-993B-DB83A255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3422A-89A5-AA49-96FB-71162719FFB7}" type="datetimeFigureOut">
              <a:rPr lang="en-US" smtClean="0"/>
              <a:t>4/18/13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A7980-4AC3-0747-993B-DB83A255B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3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1024063"/>
          </a:xfrm>
        </p:spPr>
        <p:txBody>
          <a:bodyPr/>
          <a:lstStyle/>
          <a:p>
            <a:r>
              <a:rPr lang="en-US" i="1" dirty="0" smtClean="0">
                <a:latin typeface="Century Gothic"/>
                <a:cs typeface="Century Gothic"/>
              </a:rPr>
              <a:t>One backend to rule them all</a:t>
            </a:r>
            <a:endParaRPr lang="en-US" i="1" dirty="0">
              <a:latin typeface="Century Gothic"/>
              <a:cs typeface="Century Gothic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entury Gothic"/>
                <a:cs typeface="Century Gothic"/>
              </a:rPr>
              <a:t>Parse.com</a:t>
            </a:r>
            <a:endParaRPr lang="en-US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7911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85800" y="3780273"/>
            <a:ext cx="7772400" cy="1470025"/>
          </a:xfrm>
        </p:spPr>
        <p:txBody>
          <a:bodyPr/>
          <a:lstStyle/>
          <a:p>
            <a:r>
              <a:rPr lang="en-US" smtClean="0">
                <a:latin typeface="Century Gothic"/>
                <a:cs typeface="Century Gothic"/>
              </a:rPr>
              <a:t>Saving</a:t>
            </a:r>
            <a:endParaRPr lang="en-US" dirty="0">
              <a:latin typeface="Century Gothic"/>
              <a:cs typeface="Century Gothic"/>
            </a:endParaRPr>
          </a:p>
        </p:txBody>
      </p:sp>
      <p:pic>
        <p:nvPicPr>
          <p:cNvPr id="7" name="Picture 6" descr="Screen Shot 2013-03-17 at 7.34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3700"/>
            <a:ext cx="9144000" cy="1336573"/>
          </a:xfrm>
          <a:prstGeom prst="rect">
            <a:avLst/>
          </a:prstGeom>
        </p:spPr>
      </p:pic>
      <p:pic>
        <p:nvPicPr>
          <p:cNvPr id="11" name="Picture 10" descr="png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93" y="74684"/>
            <a:ext cx="630454" cy="63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0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85800" y="3780273"/>
            <a:ext cx="7772400" cy="1470025"/>
          </a:xfrm>
        </p:spPr>
        <p:txBody>
          <a:bodyPr/>
          <a:lstStyle/>
          <a:p>
            <a:r>
              <a:rPr lang="en-US" smtClean="0">
                <a:latin typeface="Century Gothic"/>
                <a:cs typeface="Century Gothic"/>
              </a:rPr>
              <a:t>Saving – C#</a:t>
            </a:r>
            <a:endParaRPr lang="en-US" dirty="0">
              <a:latin typeface="Century Gothic"/>
              <a:cs typeface="Century Gothic"/>
            </a:endParaRPr>
          </a:p>
        </p:txBody>
      </p:sp>
      <p:pic>
        <p:nvPicPr>
          <p:cNvPr id="11" name="Picture 10" descr="png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93" y="74684"/>
            <a:ext cx="630454" cy="630454"/>
          </a:xfrm>
          <a:prstGeom prst="rect">
            <a:avLst/>
          </a:prstGeom>
        </p:spPr>
      </p:pic>
      <p:pic>
        <p:nvPicPr>
          <p:cNvPr id="3" name="Picture 2" descr="Screen Shot 2013-03-26 at 10.12.1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8438"/>
            <a:ext cx="9144000" cy="12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0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85800" y="3780273"/>
            <a:ext cx="7772400" cy="1470025"/>
          </a:xfrm>
        </p:spPr>
        <p:txBody>
          <a:bodyPr/>
          <a:lstStyle/>
          <a:p>
            <a:r>
              <a:rPr lang="en-US" smtClean="0">
                <a:latin typeface="Century Gothic"/>
                <a:cs typeface="Century Gothic"/>
              </a:rPr>
              <a:t>Retrieving</a:t>
            </a:r>
            <a:endParaRPr lang="en-US" dirty="0">
              <a:latin typeface="Century Gothic"/>
              <a:cs typeface="Century Gothic"/>
            </a:endParaRPr>
          </a:p>
        </p:txBody>
      </p:sp>
      <p:pic>
        <p:nvPicPr>
          <p:cNvPr id="2" name="Picture 1" descr="Screen Shot 2013-03-17 at 7.45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2082"/>
            <a:ext cx="9144000" cy="2002408"/>
          </a:xfrm>
          <a:prstGeom prst="rect">
            <a:avLst/>
          </a:prstGeom>
        </p:spPr>
      </p:pic>
      <p:pic>
        <p:nvPicPr>
          <p:cNvPr id="6" name="Picture 5" descr="png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93" y="74684"/>
            <a:ext cx="630454" cy="63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09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85800" y="3780273"/>
            <a:ext cx="7772400" cy="1470025"/>
          </a:xfrm>
        </p:spPr>
        <p:txBody>
          <a:bodyPr/>
          <a:lstStyle/>
          <a:p>
            <a:r>
              <a:rPr lang="en-US" smtClean="0">
                <a:latin typeface="Century Gothic"/>
                <a:cs typeface="Century Gothic"/>
              </a:rPr>
              <a:t>Retrieving – with constraints</a:t>
            </a:r>
            <a:endParaRPr lang="en-US" dirty="0">
              <a:latin typeface="Century Gothic"/>
              <a:cs typeface="Century Gothic"/>
            </a:endParaRPr>
          </a:p>
        </p:txBody>
      </p:sp>
      <p:pic>
        <p:nvPicPr>
          <p:cNvPr id="3" name="Picture 2" descr="Screen Shot 2013-03-17 at 7.4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874"/>
            <a:ext cx="9144000" cy="2256567"/>
          </a:xfrm>
          <a:prstGeom prst="rect">
            <a:avLst/>
          </a:prstGeom>
        </p:spPr>
      </p:pic>
      <p:pic>
        <p:nvPicPr>
          <p:cNvPr id="6" name="Picture 5" descr="png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93" y="74684"/>
            <a:ext cx="630454" cy="63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1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85800" y="3780273"/>
            <a:ext cx="7772400" cy="1470025"/>
          </a:xfrm>
        </p:spPr>
        <p:txBody>
          <a:bodyPr/>
          <a:lstStyle/>
          <a:p>
            <a:r>
              <a:rPr lang="en-US" smtClean="0">
                <a:latin typeface="Century Gothic"/>
                <a:cs typeface="Century Gothic"/>
              </a:rPr>
              <a:t>Retrieving – C#</a:t>
            </a:r>
            <a:endParaRPr lang="en-US" dirty="0">
              <a:latin typeface="Century Gothic"/>
              <a:cs typeface="Century Gothic"/>
            </a:endParaRPr>
          </a:p>
        </p:txBody>
      </p:sp>
      <p:pic>
        <p:nvPicPr>
          <p:cNvPr id="6" name="Picture 5" descr="png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93" y="74684"/>
            <a:ext cx="630454" cy="630454"/>
          </a:xfrm>
          <a:prstGeom prst="rect">
            <a:avLst/>
          </a:prstGeom>
        </p:spPr>
      </p:pic>
      <p:pic>
        <p:nvPicPr>
          <p:cNvPr id="2" name="Picture 1" descr="Screen Shot 2013-03-26 at 1.43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6395"/>
            <a:ext cx="9144000" cy="148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0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85800" y="3780273"/>
            <a:ext cx="7772400" cy="1470025"/>
          </a:xfrm>
        </p:spPr>
        <p:txBody>
          <a:bodyPr/>
          <a:lstStyle/>
          <a:p>
            <a:r>
              <a:rPr lang="en-US" smtClean="0">
                <a:latin typeface="Century Gothic"/>
                <a:cs typeface="Century Gothic"/>
              </a:rPr>
              <a:t>Cloud Code</a:t>
            </a:r>
            <a:endParaRPr lang="en-US" dirty="0">
              <a:latin typeface="Century Gothic"/>
              <a:cs typeface="Century Gothic"/>
            </a:endParaRPr>
          </a:p>
        </p:txBody>
      </p:sp>
      <p:pic>
        <p:nvPicPr>
          <p:cNvPr id="2" name="Picture 1" descr="Screen Shot 2013-03-17 at 7.53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651"/>
            <a:ext cx="9144000" cy="2860209"/>
          </a:xfrm>
          <a:prstGeom prst="rect">
            <a:avLst/>
          </a:prstGeom>
        </p:spPr>
      </p:pic>
      <p:pic>
        <p:nvPicPr>
          <p:cNvPr id="7" name="Picture 6" descr="png-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595" y="5711"/>
            <a:ext cx="793026" cy="79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6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ng-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595" y="5711"/>
            <a:ext cx="793026" cy="793026"/>
          </a:xfrm>
          <a:prstGeom prst="rect">
            <a:avLst/>
          </a:prstGeom>
        </p:spPr>
      </p:pic>
      <p:pic>
        <p:nvPicPr>
          <p:cNvPr id="4" name="Picture 3" descr="iOS Simulator Screen shot Mar 17, 2013 7.56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44" y="348378"/>
            <a:ext cx="4092511" cy="613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48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ng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08" y="0"/>
            <a:ext cx="971055" cy="971055"/>
          </a:xfrm>
          <a:prstGeom prst="rect">
            <a:avLst/>
          </a:prstGeom>
        </p:spPr>
      </p:pic>
      <p:pic>
        <p:nvPicPr>
          <p:cNvPr id="2" name="Picture 1" descr="iOS Simulator Screen shot Mar 24, 2013 5.33.4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869" y="191047"/>
            <a:ext cx="4277939" cy="641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33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ng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08" y="0"/>
            <a:ext cx="971055" cy="971055"/>
          </a:xfrm>
          <a:prstGeom prst="rect">
            <a:avLst/>
          </a:prstGeom>
        </p:spPr>
      </p:pic>
      <p:pic>
        <p:nvPicPr>
          <p:cNvPr id="3" name="Picture 2" descr="Screen Shot 2013-03-24 at 5.36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866"/>
            <a:ext cx="9144000" cy="1275368"/>
          </a:xfrm>
          <a:prstGeom prst="rect">
            <a:avLst/>
          </a:prstGeom>
        </p:spPr>
      </p:pic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685800" y="3780273"/>
            <a:ext cx="7772400" cy="1470025"/>
          </a:xfrm>
        </p:spPr>
        <p:txBody>
          <a:bodyPr/>
          <a:lstStyle/>
          <a:p>
            <a:r>
              <a:rPr lang="en-US">
                <a:latin typeface="Century Gothic"/>
                <a:cs typeface="Century Gothic"/>
              </a:rPr>
              <a:t>PFLogInViewController</a:t>
            </a:r>
            <a:endParaRPr lang="en-US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24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ng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08" y="0"/>
            <a:ext cx="971055" cy="971055"/>
          </a:xfrm>
          <a:prstGeom prst="rect">
            <a:avLst/>
          </a:prstGeom>
        </p:spPr>
      </p:pic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685800" y="3780273"/>
            <a:ext cx="7772400" cy="1470025"/>
          </a:xfrm>
        </p:spPr>
        <p:txBody>
          <a:bodyPr/>
          <a:lstStyle/>
          <a:p>
            <a:r>
              <a:rPr lang="en-US">
                <a:latin typeface="Century Gothic"/>
                <a:cs typeface="Century Gothic"/>
              </a:rPr>
              <a:t>Facebook &amp; Twitter</a:t>
            </a:r>
            <a:endParaRPr lang="en-US" dirty="0">
              <a:latin typeface="Century Gothic"/>
              <a:cs typeface="Century Gothic"/>
            </a:endParaRPr>
          </a:p>
        </p:txBody>
      </p:sp>
      <p:pic>
        <p:nvPicPr>
          <p:cNvPr id="2" name="Picture 1" descr="Screen Shot 2013-03-24 at 5.46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5053"/>
            <a:ext cx="9144000" cy="149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9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46" y="661764"/>
            <a:ext cx="65786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6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ng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08" y="0"/>
            <a:ext cx="971055" cy="971055"/>
          </a:xfrm>
          <a:prstGeom prst="rect">
            <a:avLst/>
          </a:prstGeom>
        </p:spPr>
      </p:pic>
      <p:pic>
        <p:nvPicPr>
          <p:cNvPr id="4" name="Picture 3" descr="iOS Simulator Screen shot Mar 24, 2013 5.45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69713"/>
            <a:ext cx="4218003" cy="632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3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ng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246" y="0"/>
            <a:ext cx="1235364" cy="1235364"/>
          </a:xfrm>
          <a:prstGeom prst="rect">
            <a:avLst/>
          </a:prstGeom>
        </p:spPr>
      </p:pic>
      <p:pic>
        <p:nvPicPr>
          <p:cNvPr id="3" name="Picture 2" descr="p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186"/>
            <a:ext cx="9144000" cy="3635445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3106053" y="5583314"/>
            <a:ext cx="2943771" cy="645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Century Gothic"/>
                <a:cs typeface="Century Gothic"/>
              </a:rPr>
              <a:t>Push</a:t>
            </a:r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 Console</a:t>
            </a:r>
            <a:endParaRPr lang="en-US" sz="3200" smtClean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7989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ng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246" y="0"/>
            <a:ext cx="1235364" cy="1235364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3106053" y="4728950"/>
            <a:ext cx="2943771" cy="645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Century Gothic"/>
                <a:cs typeface="Century Gothic"/>
              </a:rPr>
              <a:t>Push</a:t>
            </a:r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 + App</a:t>
            </a:r>
            <a:endParaRPr lang="en-US" sz="3200" smtClean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2" name="Picture 1" descr="Screen Shot 2013-04-18 at 9.23.1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2123"/>
            <a:ext cx="9144000" cy="144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9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ng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246" y="0"/>
            <a:ext cx="1235364" cy="1235364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2367144" y="6022040"/>
            <a:ext cx="4421583" cy="1055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Century Gothic"/>
                <a:cs typeface="Century Gothic"/>
              </a:rPr>
              <a:t>Push</a:t>
            </a:r>
            <a:r>
              <a:rPr lang="en-US" sz="320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 + Cloud Code</a:t>
            </a:r>
          </a:p>
          <a:p>
            <a:endParaRPr lang="en-US" sz="3200" smtClean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3" name="Picture 2" descr="Screen Shot 2013-04-18 at 9.34.4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684"/>
            <a:ext cx="9144000" cy="48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2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2-07-04-1848-bekk-578x1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52" y="5688047"/>
            <a:ext cx="2321668" cy="602509"/>
          </a:xfrm>
          <a:prstGeom prst="rect">
            <a:avLst/>
          </a:prstGeom>
        </p:spPr>
      </p:pic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685800" y="3045260"/>
            <a:ext cx="7772400" cy="1470025"/>
          </a:xfrm>
        </p:spPr>
        <p:txBody>
          <a:bodyPr>
            <a:normAutofit/>
          </a:bodyPr>
          <a:lstStyle/>
          <a:p>
            <a:r>
              <a:rPr lang="en-US" sz="2400">
                <a:latin typeface="Century Gothic"/>
                <a:cs typeface="Century Gothic"/>
              </a:rPr>
              <a:t>Øyvind Voldsund</a:t>
            </a:r>
            <a:br>
              <a:rPr lang="en-US" sz="2400">
                <a:latin typeface="Century Gothic"/>
                <a:cs typeface="Century Gothic"/>
              </a:rPr>
            </a:br>
            <a:r>
              <a:rPr lang="en-US" sz="2400">
                <a:latin typeface="Century Gothic"/>
                <a:cs typeface="Century Gothic"/>
              </a:rPr>
              <a:t>@oyvindvol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4881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3-17 at 6.32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31" y="1557045"/>
            <a:ext cx="8409159" cy="375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9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ng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95" y="1749250"/>
            <a:ext cx="4102100" cy="17653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780273"/>
            <a:ext cx="7772400" cy="1470025"/>
          </a:xfrm>
        </p:spPr>
        <p:txBody>
          <a:bodyPr/>
          <a:lstStyle/>
          <a:p>
            <a:r>
              <a:rPr lang="en-US" smtClean="0">
                <a:latin typeface="Century Gothic"/>
                <a:cs typeface="Century Gothic"/>
              </a:rPr>
              <a:t>60.000 apps</a:t>
            </a:r>
            <a:endParaRPr lang="en-US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984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peg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87" y="1008241"/>
            <a:ext cx="40386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1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ng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26" y="705137"/>
            <a:ext cx="1677977" cy="1677977"/>
          </a:xfrm>
          <a:prstGeom prst="rect">
            <a:avLst/>
          </a:prstGeom>
        </p:spPr>
      </p:pic>
      <p:sp>
        <p:nvSpPr>
          <p:cNvPr id="12" name="Title 3"/>
          <p:cNvSpPr txBox="1">
            <a:spLocks/>
          </p:cNvSpPr>
          <p:nvPr/>
        </p:nvSpPr>
        <p:spPr>
          <a:xfrm>
            <a:off x="1432160" y="2396769"/>
            <a:ext cx="2220901" cy="645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Century Gothic"/>
                <a:cs typeface="Century Gothic"/>
              </a:rPr>
              <a:t>Parse </a:t>
            </a:r>
            <a:r>
              <a:rPr lang="en-US" sz="320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Data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3" name="Picture 2" descr="png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700" y="731885"/>
            <a:ext cx="1887482" cy="1887482"/>
          </a:xfrm>
          <a:prstGeom prst="rect">
            <a:avLst/>
          </a:prstGeom>
        </p:spPr>
      </p:pic>
      <p:sp>
        <p:nvSpPr>
          <p:cNvPr id="14" name="Title 3"/>
          <p:cNvSpPr txBox="1">
            <a:spLocks/>
          </p:cNvSpPr>
          <p:nvPr/>
        </p:nvSpPr>
        <p:spPr>
          <a:xfrm>
            <a:off x="5276593" y="2396769"/>
            <a:ext cx="2220901" cy="645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Century Gothic"/>
                <a:cs typeface="Century Gothic"/>
              </a:rPr>
              <a:t>Parse </a:t>
            </a:r>
            <a:r>
              <a:rPr lang="en-US" sz="320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Push</a:t>
            </a:r>
          </a:p>
        </p:txBody>
      </p:sp>
      <p:pic>
        <p:nvPicPr>
          <p:cNvPr id="8" name="Picture 7" descr="png-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26" y="3535390"/>
            <a:ext cx="1684034" cy="1684034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/>
        </p:nvSpPr>
        <p:spPr>
          <a:xfrm>
            <a:off x="1432160" y="5219424"/>
            <a:ext cx="2220901" cy="645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Century Gothic"/>
                <a:cs typeface="Century Gothic"/>
              </a:rPr>
              <a:t>Parse </a:t>
            </a:r>
            <a:r>
              <a:rPr lang="en-US" sz="320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Social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16" name="Picture 15" descr="png-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25" y="3535390"/>
            <a:ext cx="1871357" cy="1871357"/>
          </a:xfrm>
          <a:prstGeom prst="rect">
            <a:avLst/>
          </a:prstGeom>
        </p:spPr>
      </p:pic>
      <p:sp>
        <p:nvSpPr>
          <p:cNvPr id="17" name="Title 3"/>
          <p:cNvSpPr txBox="1">
            <a:spLocks/>
          </p:cNvSpPr>
          <p:nvPr/>
        </p:nvSpPr>
        <p:spPr>
          <a:xfrm>
            <a:off x="5276593" y="5219424"/>
            <a:ext cx="2220901" cy="645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Century Gothic"/>
                <a:cs typeface="Century Gothic"/>
              </a:rPr>
              <a:t>Cloud </a:t>
            </a:r>
            <a:r>
              <a:rPr lang="en-US" sz="320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Code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7856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3-17 at 7.04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5860" y="-183076"/>
            <a:ext cx="11513704" cy="725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6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3-17 at 7.05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336779"/>
          </a:xfrm>
          <a:prstGeom prst="rect">
            <a:avLst/>
          </a:prstGeom>
        </p:spPr>
      </p:pic>
      <p:pic>
        <p:nvPicPr>
          <p:cNvPr id="4" name="Picture 3" descr="png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700" y="134577"/>
            <a:ext cx="703442" cy="703442"/>
          </a:xfrm>
          <a:prstGeom prst="rect">
            <a:avLst/>
          </a:prstGeom>
        </p:spPr>
      </p:pic>
      <p:pic>
        <p:nvPicPr>
          <p:cNvPr id="6" name="Picture 5" descr="png-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29" y="-52377"/>
            <a:ext cx="1096262" cy="1096262"/>
          </a:xfrm>
          <a:prstGeom prst="rect">
            <a:avLst/>
          </a:prstGeom>
        </p:spPr>
      </p:pic>
      <p:pic>
        <p:nvPicPr>
          <p:cNvPr id="7" name="Picture 6" descr="png-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61" y="26187"/>
            <a:ext cx="824923" cy="82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7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3-17 at 7.12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90" y="-1"/>
            <a:ext cx="17048910" cy="707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5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416</TotalTime>
  <Words>71</Words>
  <Application>Microsoft Macintosh PowerPoint</Application>
  <PresentationFormat>On-screen Show (4:3)</PresentationFormat>
  <Paragraphs>42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Parse.com</vt:lpstr>
      <vt:lpstr>PowerPoint Presentation</vt:lpstr>
      <vt:lpstr>PowerPoint Presentation</vt:lpstr>
      <vt:lpstr>60.000 apps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Saving</vt:lpstr>
      <vt:lpstr>Saving – C#</vt:lpstr>
      <vt:lpstr>Retrieving</vt:lpstr>
      <vt:lpstr>Retrieving – with constraints</vt:lpstr>
      <vt:lpstr>Retrieving – C#</vt:lpstr>
      <vt:lpstr>Cloud Code</vt:lpstr>
      <vt:lpstr>PowerPoint Presentation</vt:lpstr>
      <vt:lpstr>PowerPoint Presentation</vt:lpstr>
      <vt:lpstr>PFLogInViewController</vt:lpstr>
      <vt:lpstr>Facebook &amp; Twitter</vt:lpstr>
      <vt:lpstr>PowerPoint Presentation</vt:lpstr>
      <vt:lpstr>PowerPoint Presentation</vt:lpstr>
      <vt:lpstr>PowerPoint Presentation</vt:lpstr>
      <vt:lpstr>PowerPoint Presentation</vt:lpstr>
      <vt:lpstr>Øyvind Voldsund @oyvindvol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Parse.com</dc:title>
  <dc:creator>Øyvind Voldsund</dc:creator>
  <cp:lastModifiedBy>Øyvind Voldsund</cp:lastModifiedBy>
  <cp:revision>49</cp:revision>
  <dcterms:created xsi:type="dcterms:W3CDTF">2013-03-03T13:54:57Z</dcterms:created>
  <dcterms:modified xsi:type="dcterms:W3CDTF">2013-04-18T07:35:46Z</dcterms:modified>
</cp:coreProperties>
</file>