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什么是自然语言处理？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一切与自然语言相关的程序、应用都属于自然语言处理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比如说程序性的语法检索、翻译、问答、搜索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044575"/>
          </a:xfrm>
        </p:spPr>
        <p:txBody>
          <a:bodyPr/>
          <a:lstStyle/>
          <a:p>
            <a:r>
              <a:rPr lang="en-US" dirty="0"/>
              <a:t>Word2Vec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67890"/>
            <a:ext cx="9144000" cy="3089910"/>
          </a:xfrm>
        </p:spPr>
        <p:txBody>
          <a:bodyPr/>
          <a:lstStyle/>
          <a:p>
            <a:r>
              <a:rPr lang="zh-CN"/>
              <a:t>词</a:t>
            </a:r>
            <a:r>
              <a:rPr lang="en-US" altLang="zh-CN"/>
              <a:t>=</a:t>
            </a:r>
            <a:r>
              <a:rPr lang="en-US"/>
              <a:t>&gt;</a:t>
            </a:r>
            <a:r>
              <a:rPr lang="zh-CN"/>
              <a:t>向量</a:t>
            </a:r>
            <a:endParaRPr lang="zh-CN"/>
          </a:p>
          <a:p>
            <a:pPr algn="l"/>
            <a:endParaRPr lang="zh-CN"/>
          </a:p>
          <a:p>
            <a:pPr algn="l"/>
            <a:r>
              <a:rPr lang="zh-CN"/>
              <a:t>一切机器学习的算法都是数字化的。所以，在进行任何机器学习的自然语言处理之前，我们要将文本转化为数字。</a:t>
            </a:r>
            <a:endParaRPr lang="zh-CN"/>
          </a:p>
          <a:p>
            <a:pPr algn="l"/>
            <a:endParaRPr lang="zh-CN"/>
          </a:p>
          <a:p>
            <a:pPr algn="l"/>
            <a:r>
              <a:rPr lang="zh-CN"/>
              <a:t>也就是将单词字转化为向量</a:t>
            </a:r>
            <a:endParaRPr lang="zh-CN"/>
          </a:p>
          <a:p>
            <a:endParaRPr lang="zh-CN" altLang="zh-CN"/>
          </a:p>
          <a:p>
            <a:endParaRPr lang="zh-CN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WPS Presentation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 Light</vt:lpstr>
      <vt:lpstr>Calibri</vt:lpstr>
      <vt:lpstr>微软雅黑</vt:lpstr>
      <vt:lpstr>Office Theme</vt:lpstr>
      <vt:lpstr>PowerPoint 演示文稿</vt:lpstr>
      <vt:lpstr>Word2Vec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Word2Vec</dc:title>
  <dc:creator/>
  <cp:lastModifiedBy>Administrator</cp:lastModifiedBy>
  <cp:revision>2</cp:revision>
  <dcterms:created xsi:type="dcterms:W3CDTF">2017-03-13T08:51:00Z</dcterms:created>
  <dcterms:modified xsi:type="dcterms:W3CDTF">2017-03-15T01:25:05Z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