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80" r:id="rId6"/>
    <p:sldId id="281" r:id="rId7"/>
    <p:sldId id="260" r:id="rId8"/>
    <p:sldId id="278" r:id="rId9"/>
    <p:sldId id="279" r:id="rId10"/>
    <p:sldId id="274" r:id="rId11"/>
    <p:sldId id="275" r:id="rId12"/>
    <p:sldId id="276" r:id="rId13"/>
    <p:sldId id="277" r:id="rId14"/>
    <p:sldId id="283" r:id="rId15"/>
    <p:sldId id="282" r:id="rId16"/>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tmdb_5000_movie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tmdb_5000_movi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tmdb_5000_movie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tmdb_5000_movies.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Revenue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tmdb_5000_movies!$F$1</c:f>
              <c:strCache>
                <c:ptCount val="1"/>
                <c:pt idx="0">
                  <c:v>revenue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yVal>
            <c:numRef>
              <c:f>tmdb_5000_movies!$F$2:$F$4804</c:f>
              <c:numCache>
                <c:formatCode>General</c:formatCode>
                <c:ptCount val="4803"/>
                <c:pt idx="0">
                  <c:v>871279</c:v>
                </c:pt>
                <c:pt idx="1">
                  <c:v>0</c:v>
                </c:pt>
                <c:pt idx="2">
                  <c:v>25000000</c:v>
                </c:pt>
                <c:pt idx="3">
                  <c:v>71000000</c:v>
                </c:pt>
                <c:pt idx="4">
                  <c:v>0</c:v>
                </c:pt>
                <c:pt idx="5">
                  <c:v>0</c:v>
                </c:pt>
                <c:pt idx="6">
                  <c:v>400176459</c:v>
                </c:pt>
                <c:pt idx="7">
                  <c:v>0</c:v>
                </c:pt>
                <c:pt idx="8">
                  <c:v>34505110</c:v>
                </c:pt>
                <c:pt idx="9">
                  <c:v>3484331</c:v>
                </c:pt>
                <c:pt idx="10">
                  <c:v>69995385</c:v>
                </c:pt>
                <c:pt idx="11">
                  <c:v>12923936</c:v>
                </c:pt>
                <c:pt idx="12">
                  <c:v>271841</c:v>
                </c:pt>
                <c:pt idx="13">
                  <c:v>48169908</c:v>
                </c:pt>
                <c:pt idx="14">
                  <c:v>1118888979</c:v>
                </c:pt>
                <c:pt idx="15">
                  <c:v>47542841</c:v>
                </c:pt>
                <c:pt idx="16">
                  <c:v>0</c:v>
                </c:pt>
                <c:pt idx="17">
                  <c:v>0</c:v>
                </c:pt>
                <c:pt idx="18">
                  <c:v>0</c:v>
                </c:pt>
                <c:pt idx="19">
                  <c:v>15473333</c:v>
                </c:pt>
                <c:pt idx="20">
                  <c:v>111858363</c:v>
                </c:pt>
                <c:pt idx="21">
                  <c:v>8394751</c:v>
                </c:pt>
                <c:pt idx="22">
                  <c:v>321365567</c:v>
                </c:pt>
                <c:pt idx="23">
                  <c:v>40382659</c:v>
                </c:pt>
                <c:pt idx="24">
                  <c:v>1845034188</c:v>
                </c:pt>
                <c:pt idx="25">
                  <c:v>21500000</c:v>
                </c:pt>
                <c:pt idx="26">
                  <c:v>17000000</c:v>
                </c:pt>
                <c:pt idx="27">
                  <c:v>13681765</c:v>
                </c:pt>
                <c:pt idx="28">
                  <c:v>29385320</c:v>
                </c:pt>
                <c:pt idx="29">
                  <c:v>77737889</c:v>
                </c:pt>
                <c:pt idx="30">
                  <c:v>25037897</c:v>
                </c:pt>
                <c:pt idx="31">
                  <c:v>25052000</c:v>
                </c:pt>
                <c:pt idx="32">
                  <c:v>284600000</c:v>
                </c:pt>
                <c:pt idx="33">
                  <c:v>205405498</c:v>
                </c:pt>
                <c:pt idx="34">
                  <c:v>48451803</c:v>
                </c:pt>
                <c:pt idx="35">
                  <c:v>4750000</c:v>
                </c:pt>
                <c:pt idx="36">
                  <c:v>550000000</c:v>
                </c:pt>
                <c:pt idx="37">
                  <c:v>10000000</c:v>
                </c:pt>
                <c:pt idx="38">
                  <c:v>0</c:v>
                </c:pt>
                <c:pt idx="39">
                  <c:v>20000000</c:v>
                </c:pt>
                <c:pt idx="40">
                  <c:v>449220945</c:v>
                </c:pt>
                <c:pt idx="41">
                  <c:v>50000000</c:v>
                </c:pt>
                <c:pt idx="42">
                  <c:v>424208848</c:v>
                </c:pt>
                <c:pt idx="43">
                  <c:v>83304330</c:v>
                </c:pt>
                <c:pt idx="44">
                  <c:v>392000694</c:v>
                </c:pt>
                <c:pt idx="45">
                  <c:v>0</c:v>
                </c:pt>
                <c:pt idx="46">
                  <c:v>0</c:v>
                </c:pt>
                <c:pt idx="47">
                  <c:v>926287400</c:v>
                </c:pt>
                <c:pt idx="48">
                  <c:v>871368364</c:v>
                </c:pt>
                <c:pt idx="49">
                  <c:v>116112375</c:v>
                </c:pt>
                <c:pt idx="50">
                  <c:v>142940100</c:v>
                </c:pt>
                <c:pt idx="51">
                  <c:v>50100000</c:v>
                </c:pt>
                <c:pt idx="52">
                  <c:v>210000000</c:v>
                </c:pt>
                <c:pt idx="53">
                  <c:v>17626234</c:v>
                </c:pt>
                <c:pt idx="54">
                  <c:v>0</c:v>
                </c:pt>
                <c:pt idx="55">
                  <c:v>0</c:v>
                </c:pt>
                <c:pt idx="56">
                  <c:v>245066411</c:v>
                </c:pt>
                <c:pt idx="57">
                  <c:v>5321508</c:v>
                </c:pt>
                <c:pt idx="58">
                  <c:v>167298192</c:v>
                </c:pt>
                <c:pt idx="59">
                  <c:v>50750000</c:v>
                </c:pt>
                <c:pt idx="60">
                  <c:v>286214286</c:v>
                </c:pt>
                <c:pt idx="61">
                  <c:v>0</c:v>
                </c:pt>
                <c:pt idx="62">
                  <c:v>130482868</c:v>
                </c:pt>
                <c:pt idx="63">
                  <c:v>11744471</c:v>
                </c:pt>
                <c:pt idx="64">
                  <c:v>89800000</c:v>
                </c:pt>
                <c:pt idx="65">
                  <c:v>23650000</c:v>
                </c:pt>
                <c:pt idx="66">
                  <c:v>0</c:v>
                </c:pt>
                <c:pt idx="67">
                  <c:v>7830611</c:v>
                </c:pt>
                <c:pt idx="68">
                  <c:v>30000000</c:v>
                </c:pt>
                <c:pt idx="69">
                  <c:v>65884703</c:v>
                </c:pt>
                <c:pt idx="70">
                  <c:v>102000000</c:v>
                </c:pt>
                <c:pt idx="71">
                  <c:v>98126565</c:v>
                </c:pt>
                <c:pt idx="72">
                  <c:v>72070731</c:v>
                </c:pt>
                <c:pt idx="73">
                  <c:v>186883563</c:v>
                </c:pt>
                <c:pt idx="74">
                  <c:v>1310673</c:v>
                </c:pt>
                <c:pt idx="75">
                  <c:v>0</c:v>
                </c:pt>
                <c:pt idx="76">
                  <c:v>623791</c:v>
                </c:pt>
                <c:pt idx="77">
                  <c:v>675120017</c:v>
                </c:pt>
                <c:pt idx="78">
                  <c:v>961000000</c:v>
                </c:pt>
                <c:pt idx="79">
                  <c:v>1021103568</c:v>
                </c:pt>
                <c:pt idx="80">
                  <c:v>481840909</c:v>
                </c:pt>
                <c:pt idx="81">
                  <c:v>155760117</c:v>
                </c:pt>
                <c:pt idx="82">
                  <c:v>193772504</c:v>
                </c:pt>
                <c:pt idx="83">
                  <c:v>0</c:v>
                </c:pt>
                <c:pt idx="84">
                  <c:v>333932083</c:v>
                </c:pt>
                <c:pt idx="85">
                  <c:v>1091405097</c:v>
                </c:pt>
                <c:pt idx="86">
                  <c:v>1084939099</c:v>
                </c:pt>
                <c:pt idx="87">
                  <c:v>425368238</c:v>
                </c:pt>
                <c:pt idx="88">
                  <c:v>49554002</c:v>
                </c:pt>
                <c:pt idx="89">
                  <c:v>215294342</c:v>
                </c:pt>
                <c:pt idx="90">
                  <c:v>44349000</c:v>
                </c:pt>
                <c:pt idx="91">
                  <c:v>130358911</c:v>
                </c:pt>
                <c:pt idx="92">
                  <c:v>8373585</c:v>
                </c:pt>
                <c:pt idx="93">
                  <c:v>497409852</c:v>
                </c:pt>
                <c:pt idx="94">
                  <c:v>185258983</c:v>
                </c:pt>
                <c:pt idx="95">
                  <c:v>100230832</c:v>
                </c:pt>
                <c:pt idx="96">
                  <c:v>43984230</c:v>
                </c:pt>
                <c:pt idx="97">
                  <c:v>60000000</c:v>
                </c:pt>
                <c:pt idx="98">
                  <c:v>27187653</c:v>
                </c:pt>
                <c:pt idx="99">
                  <c:v>2787965087</c:v>
                </c:pt>
                <c:pt idx="100">
                  <c:v>136766062</c:v>
                </c:pt>
                <c:pt idx="101">
                  <c:v>231976425</c:v>
                </c:pt>
                <c:pt idx="102">
                  <c:v>876688482</c:v>
                </c:pt>
                <c:pt idx="103">
                  <c:v>958400000</c:v>
                </c:pt>
                <c:pt idx="104">
                  <c:v>6000000</c:v>
                </c:pt>
                <c:pt idx="105">
                  <c:v>33300000</c:v>
                </c:pt>
                <c:pt idx="106">
                  <c:v>754249</c:v>
                </c:pt>
                <c:pt idx="107">
                  <c:v>128499205</c:v>
                </c:pt>
                <c:pt idx="108">
                  <c:v>14711793</c:v>
                </c:pt>
                <c:pt idx="109">
                  <c:v>51973029</c:v>
                </c:pt>
                <c:pt idx="110">
                  <c:v>9323833</c:v>
                </c:pt>
                <c:pt idx="111">
                  <c:v>0</c:v>
                </c:pt>
                <c:pt idx="112">
                  <c:v>222000</c:v>
                </c:pt>
                <c:pt idx="113">
                  <c:v>162091208</c:v>
                </c:pt>
                <c:pt idx="114">
                  <c:v>100000000</c:v>
                </c:pt>
                <c:pt idx="115">
                  <c:v>46000000</c:v>
                </c:pt>
                <c:pt idx="116">
                  <c:v>232617430</c:v>
                </c:pt>
                <c:pt idx="117">
                  <c:v>769653595</c:v>
                </c:pt>
                <c:pt idx="118">
                  <c:v>77208711</c:v>
                </c:pt>
                <c:pt idx="119">
                  <c:v>31678778</c:v>
                </c:pt>
                <c:pt idx="120">
                  <c:v>895921036</c:v>
                </c:pt>
                <c:pt idx="121">
                  <c:v>84785914</c:v>
                </c:pt>
                <c:pt idx="122">
                  <c:v>441809770</c:v>
                </c:pt>
                <c:pt idx="123">
                  <c:v>266465037</c:v>
                </c:pt>
                <c:pt idx="124">
                  <c:v>132820716</c:v>
                </c:pt>
                <c:pt idx="125">
                  <c:v>60289912</c:v>
                </c:pt>
                <c:pt idx="126">
                  <c:v>87713825</c:v>
                </c:pt>
                <c:pt idx="127">
                  <c:v>11502151</c:v>
                </c:pt>
                <c:pt idx="128">
                  <c:v>0</c:v>
                </c:pt>
                <c:pt idx="129">
                  <c:v>532950503</c:v>
                </c:pt>
                <c:pt idx="130">
                  <c:v>92180910</c:v>
                </c:pt>
                <c:pt idx="131">
                  <c:v>0</c:v>
                </c:pt>
                <c:pt idx="132">
                  <c:v>0</c:v>
                </c:pt>
                <c:pt idx="133">
                  <c:v>0</c:v>
                </c:pt>
                <c:pt idx="134">
                  <c:v>457640427</c:v>
                </c:pt>
                <c:pt idx="135">
                  <c:v>43101594</c:v>
                </c:pt>
                <c:pt idx="136">
                  <c:v>25105255</c:v>
                </c:pt>
                <c:pt idx="137">
                  <c:v>0</c:v>
                </c:pt>
                <c:pt idx="138">
                  <c:v>74000000</c:v>
                </c:pt>
                <c:pt idx="139">
                  <c:v>0</c:v>
                </c:pt>
                <c:pt idx="140">
                  <c:v>213928762</c:v>
                </c:pt>
                <c:pt idx="141">
                  <c:v>391081192</c:v>
                </c:pt>
                <c:pt idx="142">
                  <c:v>456758981</c:v>
                </c:pt>
                <c:pt idx="143">
                  <c:v>39673162</c:v>
                </c:pt>
                <c:pt idx="144">
                  <c:v>1123746996</c:v>
                </c:pt>
                <c:pt idx="145">
                  <c:v>173013509</c:v>
                </c:pt>
                <c:pt idx="146">
                  <c:v>270248367</c:v>
                </c:pt>
                <c:pt idx="147">
                  <c:v>20908467</c:v>
                </c:pt>
                <c:pt idx="148">
                  <c:v>146292009</c:v>
                </c:pt>
                <c:pt idx="149">
                  <c:v>48531470</c:v>
                </c:pt>
                <c:pt idx="150">
                  <c:v>0</c:v>
                </c:pt>
                <c:pt idx="151">
                  <c:v>10000000</c:v>
                </c:pt>
                <c:pt idx="152">
                  <c:v>933959197</c:v>
                </c:pt>
                <c:pt idx="153">
                  <c:v>122126687</c:v>
                </c:pt>
                <c:pt idx="154">
                  <c:v>319131050</c:v>
                </c:pt>
                <c:pt idx="155">
                  <c:v>89460381</c:v>
                </c:pt>
                <c:pt idx="156">
                  <c:v>650422</c:v>
                </c:pt>
                <c:pt idx="157">
                  <c:v>9250000</c:v>
                </c:pt>
                <c:pt idx="158">
                  <c:v>37402877</c:v>
                </c:pt>
                <c:pt idx="159">
                  <c:v>1004558444</c:v>
                </c:pt>
                <c:pt idx="160">
                  <c:v>976475550</c:v>
                </c:pt>
                <c:pt idx="161">
                  <c:v>43656822</c:v>
                </c:pt>
                <c:pt idx="162">
                  <c:v>124731534</c:v>
                </c:pt>
                <c:pt idx="163">
                  <c:v>37317558</c:v>
                </c:pt>
                <c:pt idx="164">
                  <c:v>36000000</c:v>
                </c:pt>
                <c:pt idx="165">
                  <c:v>25</c:v>
                </c:pt>
                <c:pt idx="166">
                  <c:v>873260194</c:v>
                </c:pt>
                <c:pt idx="167">
                  <c:v>1065659812</c:v>
                </c:pt>
                <c:pt idx="168">
                  <c:v>289847354</c:v>
                </c:pt>
                <c:pt idx="169">
                  <c:v>553799566</c:v>
                </c:pt>
                <c:pt idx="170">
                  <c:v>22000000</c:v>
                </c:pt>
                <c:pt idx="171">
                  <c:v>268031828</c:v>
                </c:pt>
                <c:pt idx="172">
                  <c:v>171120329</c:v>
                </c:pt>
                <c:pt idx="173">
                  <c:v>419651413</c:v>
                </c:pt>
                <c:pt idx="174">
                  <c:v>120072577</c:v>
                </c:pt>
                <c:pt idx="175">
                  <c:v>836297228</c:v>
                </c:pt>
                <c:pt idx="176">
                  <c:v>127814609</c:v>
                </c:pt>
                <c:pt idx="177">
                  <c:v>5405500</c:v>
                </c:pt>
                <c:pt idx="178">
                  <c:v>0</c:v>
                </c:pt>
                <c:pt idx="179">
                  <c:v>68700000</c:v>
                </c:pt>
                <c:pt idx="180">
                  <c:v>89289910</c:v>
                </c:pt>
                <c:pt idx="181">
                  <c:v>767820459</c:v>
                </c:pt>
                <c:pt idx="182">
                  <c:v>275293450</c:v>
                </c:pt>
                <c:pt idx="183">
                  <c:v>85000000</c:v>
                </c:pt>
                <c:pt idx="184">
                  <c:v>152266007</c:v>
                </c:pt>
                <c:pt idx="185">
                  <c:v>46495</c:v>
                </c:pt>
                <c:pt idx="186">
                  <c:v>12800000</c:v>
                </c:pt>
                <c:pt idx="187">
                  <c:v>20000000</c:v>
                </c:pt>
                <c:pt idx="188">
                  <c:v>825532764</c:v>
                </c:pt>
                <c:pt idx="189">
                  <c:v>880674609</c:v>
                </c:pt>
                <c:pt idx="190">
                  <c:v>11110975</c:v>
                </c:pt>
                <c:pt idx="191">
                  <c:v>56255142</c:v>
                </c:pt>
                <c:pt idx="192">
                  <c:v>66976317</c:v>
                </c:pt>
                <c:pt idx="193">
                  <c:v>25147786</c:v>
                </c:pt>
                <c:pt idx="194">
                  <c:v>0</c:v>
                </c:pt>
                <c:pt idx="195">
                  <c:v>1153304495</c:v>
                </c:pt>
                <c:pt idx="196">
                  <c:v>201634991</c:v>
                </c:pt>
                <c:pt idx="197">
                  <c:v>132180323</c:v>
                </c:pt>
                <c:pt idx="198">
                  <c:v>273339556</c:v>
                </c:pt>
                <c:pt idx="199">
                  <c:v>20117339</c:v>
                </c:pt>
                <c:pt idx="200">
                  <c:v>207515725</c:v>
                </c:pt>
                <c:pt idx="201">
                  <c:v>165615285</c:v>
                </c:pt>
                <c:pt idx="202">
                  <c:v>847423452</c:v>
                </c:pt>
                <c:pt idx="203">
                  <c:v>130293714</c:v>
                </c:pt>
                <c:pt idx="204">
                  <c:v>124272124</c:v>
                </c:pt>
                <c:pt idx="205">
                  <c:v>235926552</c:v>
                </c:pt>
                <c:pt idx="206">
                  <c:v>177584879</c:v>
                </c:pt>
                <c:pt idx="207">
                  <c:v>73956241</c:v>
                </c:pt>
                <c:pt idx="208">
                  <c:v>61458982</c:v>
                </c:pt>
                <c:pt idx="209">
                  <c:v>288347692</c:v>
                </c:pt>
                <c:pt idx="210">
                  <c:v>10400000</c:v>
                </c:pt>
                <c:pt idx="211">
                  <c:v>369330363</c:v>
                </c:pt>
                <c:pt idx="212">
                  <c:v>358372926</c:v>
                </c:pt>
                <c:pt idx="213">
                  <c:v>46836394</c:v>
                </c:pt>
                <c:pt idx="214">
                  <c:v>816969268</c:v>
                </c:pt>
                <c:pt idx="215">
                  <c:v>161001698</c:v>
                </c:pt>
                <c:pt idx="216">
                  <c:v>34566746</c:v>
                </c:pt>
                <c:pt idx="217">
                  <c:v>162242962</c:v>
                </c:pt>
                <c:pt idx="218">
                  <c:v>638641</c:v>
                </c:pt>
                <c:pt idx="219">
                  <c:v>42345360</c:v>
                </c:pt>
                <c:pt idx="220">
                  <c:v>26193068</c:v>
                </c:pt>
                <c:pt idx="221">
                  <c:v>95311434</c:v>
                </c:pt>
                <c:pt idx="222">
                  <c:v>23321954</c:v>
                </c:pt>
                <c:pt idx="223">
                  <c:v>9622846</c:v>
                </c:pt>
                <c:pt idx="224">
                  <c:v>13</c:v>
                </c:pt>
                <c:pt idx="225">
                  <c:v>11</c:v>
                </c:pt>
                <c:pt idx="226">
                  <c:v>543934787</c:v>
                </c:pt>
                <c:pt idx="227">
                  <c:v>956019788</c:v>
                </c:pt>
                <c:pt idx="228">
                  <c:v>599045960</c:v>
                </c:pt>
                <c:pt idx="229">
                  <c:v>44017374</c:v>
                </c:pt>
                <c:pt idx="230">
                  <c:v>211643158</c:v>
                </c:pt>
                <c:pt idx="231">
                  <c:v>172989651</c:v>
                </c:pt>
                <c:pt idx="232">
                  <c:v>69411370</c:v>
                </c:pt>
                <c:pt idx="233">
                  <c:v>152944660</c:v>
                </c:pt>
                <c:pt idx="234">
                  <c:v>300854823</c:v>
                </c:pt>
                <c:pt idx="235">
                  <c:v>709709780</c:v>
                </c:pt>
                <c:pt idx="236">
                  <c:v>108539911</c:v>
                </c:pt>
                <c:pt idx="237">
                  <c:v>0</c:v>
                </c:pt>
                <c:pt idx="238">
                  <c:v>29548291</c:v>
                </c:pt>
                <c:pt idx="239">
                  <c:v>374743</c:v>
                </c:pt>
                <c:pt idx="240">
                  <c:v>20400000</c:v>
                </c:pt>
                <c:pt idx="241">
                  <c:v>4386236</c:v>
                </c:pt>
                <c:pt idx="242">
                  <c:v>0</c:v>
                </c:pt>
                <c:pt idx="243">
                  <c:v>655011224</c:v>
                </c:pt>
                <c:pt idx="244">
                  <c:v>1519557910</c:v>
                </c:pt>
                <c:pt idx="245">
                  <c:v>662845518</c:v>
                </c:pt>
                <c:pt idx="246">
                  <c:v>1108561013</c:v>
                </c:pt>
                <c:pt idx="247">
                  <c:v>748806957</c:v>
                </c:pt>
                <c:pt idx="248">
                  <c:v>351040419</c:v>
                </c:pt>
                <c:pt idx="249">
                  <c:v>429632142</c:v>
                </c:pt>
                <c:pt idx="250">
                  <c:v>170877916</c:v>
                </c:pt>
                <c:pt idx="251">
                  <c:v>300218018</c:v>
                </c:pt>
                <c:pt idx="252">
                  <c:v>390493908</c:v>
                </c:pt>
                <c:pt idx="253">
                  <c:v>135330182</c:v>
                </c:pt>
                <c:pt idx="254">
                  <c:v>154648887</c:v>
                </c:pt>
                <c:pt idx="255">
                  <c:v>0</c:v>
                </c:pt>
                <c:pt idx="256">
                  <c:v>6000000</c:v>
                </c:pt>
                <c:pt idx="257">
                  <c:v>677945399</c:v>
                </c:pt>
                <c:pt idx="258">
                  <c:v>28341469</c:v>
                </c:pt>
                <c:pt idx="259">
                  <c:v>705717432</c:v>
                </c:pt>
                <c:pt idx="260">
                  <c:v>691210692</c:v>
                </c:pt>
                <c:pt idx="261">
                  <c:v>649398328</c:v>
                </c:pt>
                <c:pt idx="262">
                  <c:v>8371085</c:v>
                </c:pt>
                <c:pt idx="263">
                  <c:v>81974493</c:v>
                </c:pt>
                <c:pt idx="264">
                  <c:v>0</c:v>
                </c:pt>
                <c:pt idx="265">
                  <c:v>0</c:v>
                </c:pt>
                <c:pt idx="266">
                  <c:v>0</c:v>
                </c:pt>
                <c:pt idx="267">
                  <c:v>630161890</c:v>
                </c:pt>
                <c:pt idx="268">
                  <c:v>1405403694</c:v>
                </c:pt>
                <c:pt idx="269">
                  <c:v>789804554</c:v>
                </c:pt>
                <c:pt idx="270">
                  <c:v>352114312</c:v>
                </c:pt>
                <c:pt idx="271">
                  <c:v>165478348</c:v>
                </c:pt>
                <c:pt idx="272">
                  <c:v>83719388</c:v>
                </c:pt>
                <c:pt idx="273">
                  <c:v>378882411</c:v>
                </c:pt>
                <c:pt idx="274">
                  <c:v>113020255</c:v>
                </c:pt>
                <c:pt idx="275">
                  <c:v>68673228</c:v>
                </c:pt>
                <c:pt idx="276">
                  <c:v>215887717</c:v>
                </c:pt>
                <c:pt idx="277">
                  <c:v>195268056</c:v>
                </c:pt>
                <c:pt idx="278">
                  <c:v>27330000</c:v>
                </c:pt>
                <c:pt idx="279">
                  <c:v>148336445</c:v>
                </c:pt>
                <c:pt idx="280">
                  <c:v>16123851</c:v>
                </c:pt>
                <c:pt idx="281">
                  <c:v>0</c:v>
                </c:pt>
                <c:pt idx="282">
                  <c:v>0</c:v>
                </c:pt>
                <c:pt idx="283">
                  <c:v>374218673</c:v>
                </c:pt>
                <c:pt idx="284">
                  <c:v>355237933</c:v>
                </c:pt>
                <c:pt idx="285">
                  <c:v>23057115</c:v>
                </c:pt>
                <c:pt idx="286">
                  <c:v>850000000</c:v>
                </c:pt>
                <c:pt idx="287">
                  <c:v>310669540</c:v>
                </c:pt>
                <c:pt idx="288">
                  <c:v>35485608</c:v>
                </c:pt>
                <c:pt idx="289">
                  <c:v>214104620</c:v>
                </c:pt>
                <c:pt idx="290">
                  <c:v>44547681</c:v>
                </c:pt>
                <c:pt idx="291">
                  <c:v>40031879</c:v>
                </c:pt>
                <c:pt idx="292">
                  <c:v>17800000</c:v>
                </c:pt>
                <c:pt idx="293">
                  <c:v>0</c:v>
                </c:pt>
                <c:pt idx="294">
                  <c:v>34416893</c:v>
                </c:pt>
                <c:pt idx="295">
                  <c:v>15</c:v>
                </c:pt>
                <c:pt idx="296">
                  <c:v>0</c:v>
                </c:pt>
                <c:pt idx="297">
                  <c:v>25966555</c:v>
                </c:pt>
                <c:pt idx="298">
                  <c:v>0</c:v>
                </c:pt>
                <c:pt idx="299">
                  <c:v>5164404</c:v>
                </c:pt>
                <c:pt idx="300">
                  <c:v>0</c:v>
                </c:pt>
                <c:pt idx="301">
                  <c:v>5200000</c:v>
                </c:pt>
                <c:pt idx="302">
                  <c:v>100853753</c:v>
                </c:pt>
                <c:pt idx="303">
                  <c:v>890871626</c:v>
                </c:pt>
                <c:pt idx="304">
                  <c:v>288747895</c:v>
                </c:pt>
                <c:pt idx="305">
                  <c:v>102272727</c:v>
                </c:pt>
                <c:pt idx="306">
                  <c:v>362637473</c:v>
                </c:pt>
                <c:pt idx="307">
                  <c:v>54674226</c:v>
                </c:pt>
                <c:pt idx="308">
                  <c:v>120175290</c:v>
                </c:pt>
                <c:pt idx="309">
                  <c:v>314178011</c:v>
                </c:pt>
                <c:pt idx="310">
                  <c:v>128798265</c:v>
                </c:pt>
                <c:pt idx="311">
                  <c:v>273552592</c:v>
                </c:pt>
                <c:pt idx="312">
                  <c:v>90000098</c:v>
                </c:pt>
                <c:pt idx="313">
                  <c:v>25035950</c:v>
                </c:pt>
                <c:pt idx="314">
                  <c:v>68296293</c:v>
                </c:pt>
                <c:pt idx="315">
                  <c:v>31911598</c:v>
                </c:pt>
                <c:pt idx="316">
                  <c:v>2807390</c:v>
                </c:pt>
                <c:pt idx="317">
                  <c:v>31596911</c:v>
                </c:pt>
                <c:pt idx="318">
                  <c:v>32255440</c:v>
                </c:pt>
                <c:pt idx="319">
                  <c:v>5837674</c:v>
                </c:pt>
                <c:pt idx="320">
                  <c:v>674918</c:v>
                </c:pt>
                <c:pt idx="321">
                  <c:v>0</c:v>
                </c:pt>
                <c:pt idx="322">
                  <c:v>4607608</c:v>
                </c:pt>
                <c:pt idx="323">
                  <c:v>15000000</c:v>
                </c:pt>
                <c:pt idx="324">
                  <c:v>2474000</c:v>
                </c:pt>
                <c:pt idx="325">
                  <c:v>12200000</c:v>
                </c:pt>
                <c:pt idx="326">
                  <c:v>126</c:v>
                </c:pt>
                <c:pt idx="327">
                  <c:v>294804195</c:v>
                </c:pt>
                <c:pt idx="328">
                  <c:v>938212738</c:v>
                </c:pt>
                <c:pt idx="329">
                  <c:v>738599701</c:v>
                </c:pt>
                <c:pt idx="330">
                  <c:v>356613439</c:v>
                </c:pt>
                <c:pt idx="331">
                  <c:v>251171807</c:v>
                </c:pt>
                <c:pt idx="332">
                  <c:v>245676146</c:v>
                </c:pt>
                <c:pt idx="333">
                  <c:v>161772375</c:v>
                </c:pt>
                <c:pt idx="334">
                  <c:v>243240178</c:v>
                </c:pt>
                <c:pt idx="335">
                  <c:v>212011111</c:v>
                </c:pt>
                <c:pt idx="336">
                  <c:v>245360480</c:v>
                </c:pt>
                <c:pt idx="337">
                  <c:v>156822020</c:v>
                </c:pt>
                <c:pt idx="338">
                  <c:v>126216940</c:v>
                </c:pt>
                <c:pt idx="339">
                  <c:v>114660784</c:v>
                </c:pt>
                <c:pt idx="340">
                  <c:v>35168966</c:v>
                </c:pt>
                <c:pt idx="341">
                  <c:v>0</c:v>
                </c:pt>
                <c:pt idx="342">
                  <c:v>67800064</c:v>
                </c:pt>
                <c:pt idx="343">
                  <c:v>635096</c:v>
                </c:pt>
                <c:pt idx="344">
                  <c:v>653428261</c:v>
                </c:pt>
                <c:pt idx="345">
                  <c:v>1506249360</c:v>
                </c:pt>
                <c:pt idx="346">
                  <c:v>520000000</c:v>
                </c:pt>
                <c:pt idx="347">
                  <c:v>183316455</c:v>
                </c:pt>
                <c:pt idx="348">
                  <c:v>163442937</c:v>
                </c:pt>
                <c:pt idx="349">
                  <c:v>3324330</c:v>
                </c:pt>
                <c:pt idx="350">
                  <c:v>70000000</c:v>
                </c:pt>
                <c:pt idx="351">
                  <c:v>84606030</c:v>
                </c:pt>
                <c:pt idx="352">
                  <c:v>30925690</c:v>
                </c:pt>
                <c:pt idx="353">
                  <c:v>28258060</c:v>
                </c:pt>
                <c:pt idx="354">
                  <c:v>41895491</c:v>
                </c:pt>
                <c:pt idx="355">
                  <c:v>8784318</c:v>
                </c:pt>
                <c:pt idx="356">
                  <c:v>87754044</c:v>
                </c:pt>
                <c:pt idx="357">
                  <c:v>25819961</c:v>
                </c:pt>
                <c:pt idx="358">
                  <c:v>0</c:v>
                </c:pt>
                <c:pt idx="359">
                  <c:v>106269971</c:v>
                </c:pt>
                <c:pt idx="360">
                  <c:v>0</c:v>
                </c:pt>
                <c:pt idx="361">
                  <c:v>1045713802</c:v>
                </c:pt>
                <c:pt idx="362">
                  <c:v>463517383</c:v>
                </c:pt>
                <c:pt idx="363">
                  <c:v>752215857</c:v>
                </c:pt>
                <c:pt idx="364">
                  <c:v>714766572</c:v>
                </c:pt>
                <c:pt idx="365">
                  <c:v>924317558</c:v>
                </c:pt>
                <c:pt idx="366">
                  <c:v>335062621</c:v>
                </c:pt>
                <c:pt idx="367">
                  <c:v>152159461</c:v>
                </c:pt>
                <c:pt idx="368">
                  <c:v>194168700</c:v>
                </c:pt>
                <c:pt idx="369">
                  <c:v>162949164</c:v>
                </c:pt>
                <c:pt idx="370">
                  <c:v>21817298</c:v>
                </c:pt>
                <c:pt idx="371">
                  <c:v>186438883</c:v>
                </c:pt>
                <c:pt idx="372">
                  <c:v>250288523</c:v>
                </c:pt>
                <c:pt idx="373">
                  <c:v>93525586</c:v>
                </c:pt>
                <c:pt idx="374">
                  <c:v>74208267</c:v>
                </c:pt>
                <c:pt idx="375">
                  <c:v>203388341</c:v>
                </c:pt>
                <c:pt idx="376">
                  <c:v>75715436</c:v>
                </c:pt>
                <c:pt idx="377">
                  <c:v>33395426</c:v>
                </c:pt>
                <c:pt idx="378">
                  <c:v>76669806</c:v>
                </c:pt>
                <c:pt idx="379">
                  <c:v>135000000</c:v>
                </c:pt>
                <c:pt idx="380">
                  <c:v>80049764</c:v>
                </c:pt>
                <c:pt idx="381">
                  <c:v>131457682</c:v>
                </c:pt>
                <c:pt idx="382">
                  <c:v>108103450</c:v>
                </c:pt>
                <c:pt idx="383">
                  <c:v>14821658</c:v>
                </c:pt>
                <c:pt idx="384">
                  <c:v>21567853</c:v>
                </c:pt>
                <c:pt idx="385">
                  <c:v>70687344</c:v>
                </c:pt>
                <c:pt idx="386">
                  <c:v>5000000</c:v>
                </c:pt>
                <c:pt idx="387">
                  <c:v>0</c:v>
                </c:pt>
                <c:pt idx="388">
                  <c:v>211817906</c:v>
                </c:pt>
                <c:pt idx="389">
                  <c:v>313542341</c:v>
                </c:pt>
                <c:pt idx="390">
                  <c:v>303788635</c:v>
                </c:pt>
                <c:pt idx="391">
                  <c:v>572700000</c:v>
                </c:pt>
                <c:pt idx="392">
                  <c:v>264218220</c:v>
                </c:pt>
                <c:pt idx="393">
                  <c:v>244931766</c:v>
                </c:pt>
                <c:pt idx="394">
                  <c:v>121147947</c:v>
                </c:pt>
                <c:pt idx="395">
                  <c:v>13060843</c:v>
                </c:pt>
                <c:pt idx="396">
                  <c:v>136982834</c:v>
                </c:pt>
                <c:pt idx="397">
                  <c:v>30536013</c:v>
                </c:pt>
                <c:pt idx="398">
                  <c:v>182016617</c:v>
                </c:pt>
                <c:pt idx="399">
                  <c:v>93945766</c:v>
                </c:pt>
                <c:pt idx="400">
                  <c:v>0</c:v>
                </c:pt>
                <c:pt idx="401">
                  <c:v>24475416</c:v>
                </c:pt>
                <c:pt idx="402">
                  <c:v>4001121</c:v>
                </c:pt>
                <c:pt idx="403">
                  <c:v>45916769</c:v>
                </c:pt>
                <c:pt idx="404">
                  <c:v>53854588</c:v>
                </c:pt>
                <c:pt idx="405">
                  <c:v>31670620</c:v>
                </c:pt>
                <c:pt idx="406">
                  <c:v>64445708</c:v>
                </c:pt>
                <c:pt idx="407">
                  <c:v>10382407</c:v>
                </c:pt>
                <c:pt idx="408">
                  <c:v>13269963</c:v>
                </c:pt>
                <c:pt idx="409">
                  <c:v>0</c:v>
                </c:pt>
                <c:pt idx="410">
                  <c:v>36000000</c:v>
                </c:pt>
                <c:pt idx="411">
                  <c:v>15000000</c:v>
                </c:pt>
                <c:pt idx="412">
                  <c:v>0</c:v>
                </c:pt>
                <c:pt idx="413">
                  <c:v>0</c:v>
                </c:pt>
                <c:pt idx="414">
                  <c:v>0</c:v>
                </c:pt>
                <c:pt idx="415">
                  <c:v>0</c:v>
                </c:pt>
                <c:pt idx="416">
                  <c:v>639000</c:v>
                </c:pt>
                <c:pt idx="417">
                  <c:v>187000000</c:v>
                </c:pt>
                <c:pt idx="418">
                  <c:v>320170008</c:v>
                </c:pt>
                <c:pt idx="419">
                  <c:v>159375308</c:v>
                </c:pt>
                <c:pt idx="420">
                  <c:v>95000000</c:v>
                </c:pt>
                <c:pt idx="421">
                  <c:v>199200000</c:v>
                </c:pt>
                <c:pt idx="422">
                  <c:v>178043761</c:v>
                </c:pt>
                <c:pt idx="423">
                  <c:v>88058786</c:v>
                </c:pt>
                <c:pt idx="424">
                  <c:v>122233971</c:v>
                </c:pt>
                <c:pt idx="425">
                  <c:v>160000000</c:v>
                </c:pt>
                <c:pt idx="426">
                  <c:v>24804129</c:v>
                </c:pt>
                <c:pt idx="427">
                  <c:v>127600435</c:v>
                </c:pt>
                <c:pt idx="428">
                  <c:v>77628265</c:v>
                </c:pt>
                <c:pt idx="429">
                  <c:v>13100000</c:v>
                </c:pt>
                <c:pt idx="430">
                  <c:v>7600000</c:v>
                </c:pt>
                <c:pt idx="431">
                  <c:v>23237911</c:v>
                </c:pt>
                <c:pt idx="432">
                  <c:v>154937680</c:v>
                </c:pt>
                <c:pt idx="433">
                  <c:v>67347013</c:v>
                </c:pt>
                <c:pt idx="434">
                  <c:v>0</c:v>
                </c:pt>
                <c:pt idx="435">
                  <c:v>13007551</c:v>
                </c:pt>
                <c:pt idx="436">
                  <c:v>5684789</c:v>
                </c:pt>
                <c:pt idx="437">
                  <c:v>141047179</c:v>
                </c:pt>
                <c:pt idx="438">
                  <c:v>38058335</c:v>
                </c:pt>
                <c:pt idx="439">
                  <c:v>8454301</c:v>
                </c:pt>
                <c:pt idx="440">
                  <c:v>0</c:v>
                </c:pt>
                <c:pt idx="441">
                  <c:v>0</c:v>
                </c:pt>
                <c:pt idx="442">
                  <c:v>21049053</c:v>
                </c:pt>
                <c:pt idx="443">
                  <c:v>37000000</c:v>
                </c:pt>
                <c:pt idx="444">
                  <c:v>0</c:v>
                </c:pt>
                <c:pt idx="445">
                  <c:v>108981275</c:v>
                </c:pt>
                <c:pt idx="446">
                  <c:v>542307423</c:v>
                </c:pt>
                <c:pt idx="447">
                  <c:v>694713380</c:v>
                </c:pt>
                <c:pt idx="448">
                  <c:v>173567581</c:v>
                </c:pt>
                <c:pt idx="449">
                  <c:v>431971116</c:v>
                </c:pt>
                <c:pt idx="450">
                  <c:v>412800000</c:v>
                </c:pt>
                <c:pt idx="451">
                  <c:v>17752940</c:v>
                </c:pt>
                <c:pt idx="452">
                  <c:v>110206216</c:v>
                </c:pt>
                <c:pt idx="453">
                  <c:v>115229890</c:v>
                </c:pt>
                <c:pt idx="454">
                  <c:v>51148651</c:v>
                </c:pt>
                <c:pt idx="455">
                  <c:v>58401898</c:v>
                </c:pt>
                <c:pt idx="456">
                  <c:v>204594016</c:v>
                </c:pt>
                <c:pt idx="457">
                  <c:v>156167015</c:v>
                </c:pt>
                <c:pt idx="458">
                  <c:v>160638883</c:v>
                </c:pt>
                <c:pt idx="459">
                  <c:v>134748021</c:v>
                </c:pt>
                <c:pt idx="460">
                  <c:v>0</c:v>
                </c:pt>
                <c:pt idx="461">
                  <c:v>29536299</c:v>
                </c:pt>
                <c:pt idx="462">
                  <c:v>121969216</c:v>
                </c:pt>
                <c:pt idx="463">
                  <c:v>0</c:v>
                </c:pt>
                <c:pt idx="464">
                  <c:v>9012000</c:v>
                </c:pt>
                <c:pt idx="465">
                  <c:v>6800000</c:v>
                </c:pt>
                <c:pt idx="466">
                  <c:v>74608570</c:v>
                </c:pt>
                <c:pt idx="467">
                  <c:v>407711549</c:v>
                </c:pt>
                <c:pt idx="468">
                  <c:v>0</c:v>
                </c:pt>
                <c:pt idx="469">
                  <c:v>0</c:v>
                </c:pt>
                <c:pt idx="470">
                  <c:v>311256926</c:v>
                </c:pt>
                <c:pt idx="471">
                  <c:v>132511035</c:v>
                </c:pt>
                <c:pt idx="472">
                  <c:v>192330738</c:v>
                </c:pt>
                <c:pt idx="473">
                  <c:v>467365246</c:v>
                </c:pt>
                <c:pt idx="474">
                  <c:v>216763646</c:v>
                </c:pt>
                <c:pt idx="475">
                  <c:v>284139100</c:v>
                </c:pt>
                <c:pt idx="476">
                  <c:v>250649836</c:v>
                </c:pt>
                <c:pt idx="477">
                  <c:v>0</c:v>
                </c:pt>
                <c:pt idx="478">
                  <c:v>117487473</c:v>
                </c:pt>
                <c:pt idx="479">
                  <c:v>115922175</c:v>
                </c:pt>
                <c:pt idx="480">
                  <c:v>0</c:v>
                </c:pt>
                <c:pt idx="481">
                  <c:v>92542418</c:v>
                </c:pt>
                <c:pt idx="482">
                  <c:v>139000000</c:v>
                </c:pt>
                <c:pt idx="483">
                  <c:v>65900249</c:v>
                </c:pt>
                <c:pt idx="484">
                  <c:v>30303072</c:v>
                </c:pt>
                <c:pt idx="485">
                  <c:v>29882645</c:v>
                </c:pt>
                <c:pt idx="486">
                  <c:v>10166502</c:v>
                </c:pt>
                <c:pt idx="487">
                  <c:v>16900000</c:v>
                </c:pt>
                <c:pt idx="488">
                  <c:v>8613462</c:v>
                </c:pt>
                <c:pt idx="489">
                  <c:v>35743308</c:v>
                </c:pt>
                <c:pt idx="490">
                  <c:v>0</c:v>
                </c:pt>
                <c:pt idx="491">
                  <c:v>0</c:v>
                </c:pt>
                <c:pt idx="492">
                  <c:v>0</c:v>
                </c:pt>
                <c:pt idx="493">
                  <c:v>10652498</c:v>
                </c:pt>
                <c:pt idx="494">
                  <c:v>0</c:v>
                </c:pt>
                <c:pt idx="495">
                  <c:v>74787599</c:v>
                </c:pt>
                <c:pt idx="496">
                  <c:v>30400000</c:v>
                </c:pt>
                <c:pt idx="497">
                  <c:v>353624124</c:v>
                </c:pt>
                <c:pt idx="498">
                  <c:v>0</c:v>
                </c:pt>
                <c:pt idx="499">
                  <c:v>747862775</c:v>
                </c:pt>
                <c:pt idx="500">
                  <c:v>682330139</c:v>
                </c:pt>
                <c:pt idx="501">
                  <c:v>140767956</c:v>
                </c:pt>
                <c:pt idx="502">
                  <c:v>303025485</c:v>
                </c:pt>
                <c:pt idx="503">
                  <c:v>347451894</c:v>
                </c:pt>
                <c:pt idx="504">
                  <c:v>76586316</c:v>
                </c:pt>
                <c:pt idx="505">
                  <c:v>407602906</c:v>
                </c:pt>
                <c:pt idx="506">
                  <c:v>42000000</c:v>
                </c:pt>
                <c:pt idx="507">
                  <c:v>96976270</c:v>
                </c:pt>
                <c:pt idx="508">
                  <c:v>205366737</c:v>
                </c:pt>
                <c:pt idx="509">
                  <c:v>159157447</c:v>
                </c:pt>
                <c:pt idx="510">
                  <c:v>42972994</c:v>
                </c:pt>
                <c:pt idx="511">
                  <c:v>82966152</c:v>
                </c:pt>
                <c:pt idx="512">
                  <c:v>256271286</c:v>
                </c:pt>
                <c:pt idx="513">
                  <c:v>152427960</c:v>
                </c:pt>
                <c:pt idx="514">
                  <c:v>75395048</c:v>
                </c:pt>
                <c:pt idx="515">
                  <c:v>187500000</c:v>
                </c:pt>
                <c:pt idx="516">
                  <c:v>93700000</c:v>
                </c:pt>
                <c:pt idx="517">
                  <c:v>27642707</c:v>
                </c:pt>
                <c:pt idx="518">
                  <c:v>12376563</c:v>
                </c:pt>
                <c:pt idx="519">
                  <c:v>118880016</c:v>
                </c:pt>
                <c:pt idx="520">
                  <c:v>29506464</c:v>
                </c:pt>
                <c:pt idx="521">
                  <c:v>62112895</c:v>
                </c:pt>
                <c:pt idx="522">
                  <c:v>9495408</c:v>
                </c:pt>
                <c:pt idx="523">
                  <c:v>0</c:v>
                </c:pt>
                <c:pt idx="524">
                  <c:v>11212294</c:v>
                </c:pt>
                <c:pt idx="525">
                  <c:v>0</c:v>
                </c:pt>
                <c:pt idx="526">
                  <c:v>710644566</c:v>
                </c:pt>
                <c:pt idx="527">
                  <c:v>209154322</c:v>
                </c:pt>
                <c:pt idx="528">
                  <c:v>709827462</c:v>
                </c:pt>
                <c:pt idx="529">
                  <c:v>1215439994</c:v>
                </c:pt>
                <c:pt idx="530">
                  <c:v>109676311</c:v>
                </c:pt>
                <c:pt idx="531">
                  <c:v>352194034</c:v>
                </c:pt>
                <c:pt idx="532">
                  <c:v>133346506</c:v>
                </c:pt>
                <c:pt idx="533">
                  <c:v>218340595</c:v>
                </c:pt>
                <c:pt idx="534">
                  <c:v>368875760</c:v>
                </c:pt>
                <c:pt idx="535">
                  <c:v>203277636</c:v>
                </c:pt>
                <c:pt idx="536">
                  <c:v>491868548</c:v>
                </c:pt>
                <c:pt idx="537">
                  <c:v>90565421</c:v>
                </c:pt>
                <c:pt idx="538">
                  <c:v>30641770</c:v>
                </c:pt>
                <c:pt idx="539">
                  <c:v>9644124</c:v>
                </c:pt>
                <c:pt idx="540">
                  <c:v>433013274</c:v>
                </c:pt>
                <c:pt idx="541">
                  <c:v>137298489</c:v>
                </c:pt>
                <c:pt idx="542">
                  <c:v>86175291</c:v>
                </c:pt>
                <c:pt idx="543">
                  <c:v>141195658</c:v>
                </c:pt>
                <c:pt idx="544">
                  <c:v>56505065</c:v>
                </c:pt>
                <c:pt idx="545">
                  <c:v>68929150</c:v>
                </c:pt>
                <c:pt idx="546">
                  <c:v>325756637</c:v>
                </c:pt>
                <c:pt idx="547">
                  <c:v>191185897</c:v>
                </c:pt>
                <c:pt idx="548">
                  <c:v>38955598</c:v>
                </c:pt>
                <c:pt idx="549">
                  <c:v>7103838</c:v>
                </c:pt>
                <c:pt idx="550">
                  <c:v>42093706</c:v>
                </c:pt>
                <c:pt idx="551">
                  <c:v>64076736</c:v>
                </c:pt>
                <c:pt idx="552">
                  <c:v>6000000</c:v>
                </c:pt>
                <c:pt idx="553">
                  <c:v>21587700</c:v>
                </c:pt>
                <c:pt idx="554">
                  <c:v>136159423</c:v>
                </c:pt>
                <c:pt idx="555">
                  <c:v>15395087</c:v>
                </c:pt>
                <c:pt idx="556">
                  <c:v>155464351</c:v>
                </c:pt>
                <c:pt idx="557">
                  <c:v>128884132</c:v>
                </c:pt>
                <c:pt idx="558">
                  <c:v>30652890</c:v>
                </c:pt>
                <c:pt idx="559">
                  <c:v>55041367</c:v>
                </c:pt>
                <c:pt idx="560">
                  <c:v>0</c:v>
                </c:pt>
                <c:pt idx="561">
                  <c:v>31148328</c:v>
                </c:pt>
                <c:pt idx="562">
                  <c:v>0</c:v>
                </c:pt>
                <c:pt idx="563">
                  <c:v>29381649</c:v>
                </c:pt>
                <c:pt idx="564">
                  <c:v>626137675</c:v>
                </c:pt>
                <c:pt idx="565">
                  <c:v>0</c:v>
                </c:pt>
                <c:pt idx="566">
                  <c:v>0</c:v>
                </c:pt>
                <c:pt idx="567">
                  <c:v>9793496</c:v>
                </c:pt>
                <c:pt idx="568">
                  <c:v>0</c:v>
                </c:pt>
                <c:pt idx="569">
                  <c:v>771499</c:v>
                </c:pt>
                <c:pt idx="570">
                  <c:v>0</c:v>
                </c:pt>
                <c:pt idx="571">
                  <c:v>334615000</c:v>
                </c:pt>
                <c:pt idx="572">
                  <c:v>424988211</c:v>
                </c:pt>
                <c:pt idx="573">
                  <c:v>109423648</c:v>
                </c:pt>
                <c:pt idx="574">
                  <c:v>121214377</c:v>
                </c:pt>
                <c:pt idx="575">
                  <c:v>235860116</c:v>
                </c:pt>
                <c:pt idx="576">
                  <c:v>334901337</c:v>
                </c:pt>
                <c:pt idx="577">
                  <c:v>184376254</c:v>
                </c:pt>
                <c:pt idx="578">
                  <c:v>23000000</c:v>
                </c:pt>
                <c:pt idx="579">
                  <c:v>79114085</c:v>
                </c:pt>
                <c:pt idx="580">
                  <c:v>55247881</c:v>
                </c:pt>
                <c:pt idx="581">
                  <c:v>142400065</c:v>
                </c:pt>
                <c:pt idx="582">
                  <c:v>159616327</c:v>
                </c:pt>
                <c:pt idx="583">
                  <c:v>411006740</c:v>
                </c:pt>
                <c:pt idx="584">
                  <c:v>177259441</c:v>
                </c:pt>
                <c:pt idx="585">
                  <c:v>33965843</c:v>
                </c:pt>
                <c:pt idx="586">
                  <c:v>309208309</c:v>
                </c:pt>
                <c:pt idx="587">
                  <c:v>48814909</c:v>
                </c:pt>
                <c:pt idx="588">
                  <c:v>219076518</c:v>
                </c:pt>
                <c:pt idx="589">
                  <c:v>13129846</c:v>
                </c:pt>
                <c:pt idx="590">
                  <c:v>96105964</c:v>
                </c:pt>
                <c:pt idx="591">
                  <c:v>82466670</c:v>
                </c:pt>
                <c:pt idx="592">
                  <c:v>105197635</c:v>
                </c:pt>
                <c:pt idx="593">
                  <c:v>2527904</c:v>
                </c:pt>
                <c:pt idx="594">
                  <c:v>19271312</c:v>
                </c:pt>
                <c:pt idx="595">
                  <c:v>9600000</c:v>
                </c:pt>
                <c:pt idx="596">
                  <c:v>10300000</c:v>
                </c:pt>
                <c:pt idx="597">
                  <c:v>53977250</c:v>
                </c:pt>
                <c:pt idx="598">
                  <c:v>18124262</c:v>
                </c:pt>
                <c:pt idx="599">
                  <c:v>34522221</c:v>
                </c:pt>
                <c:pt idx="600">
                  <c:v>187674</c:v>
                </c:pt>
                <c:pt idx="601">
                  <c:v>0</c:v>
                </c:pt>
                <c:pt idx="602">
                  <c:v>16153593</c:v>
                </c:pt>
                <c:pt idx="603">
                  <c:v>229074524</c:v>
                </c:pt>
                <c:pt idx="604">
                  <c:v>524028679</c:v>
                </c:pt>
                <c:pt idx="605">
                  <c:v>219417255</c:v>
                </c:pt>
                <c:pt idx="606">
                  <c:v>366101666</c:v>
                </c:pt>
                <c:pt idx="607">
                  <c:v>383531464</c:v>
                </c:pt>
                <c:pt idx="608">
                  <c:v>215862692</c:v>
                </c:pt>
                <c:pt idx="609">
                  <c:v>63013281</c:v>
                </c:pt>
                <c:pt idx="610">
                  <c:v>88346473</c:v>
                </c:pt>
                <c:pt idx="611">
                  <c:v>361832400</c:v>
                </c:pt>
                <c:pt idx="612">
                  <c:v>113280098</c:v>
                </c:pt>
                <c:pt idx="613">
                  <c:v>95020213</c:v>
                </c:pt>
                <c:pt idx="614">
                  <c:v>54586584</c:v>
                </c:pt>
                <c:pt idx="615">
                  <c:v>182300000</c:v>
                </c:pt>
                <c:pt idx="616">
                  <c:v>162945894</c:v>
                </c:pt>
                <c:pt idx="617">
                  <c:v>107458785</c:v>
                </c:pt>
                <c:pt idx="618">
                  <c:v>60222298</c:v>
                </c:pt>
                <c:pt idx="619">
                  <c:v>8555008</c:v>
                </c:pt>
                <c:pt idx="620">
                  <c:v>162944923</c:v>
                </c:pt>
                <c:pt idx="621">
                  <c:v>266728738</c:v>
                </c:pt>
                <c:pt idx="622">
                  <c:v>94000000</c:v>
                </c:pt>
                <c:pt idx="623">
                  <c:v>20350754</c:v>
                </c:pt>
                <c:pt idx="624">
                  <c:v>45710059</c:v>
                </c:pt>
                <c:pt idx="625">
                  <c:v>28814580</c:v>
                </c:pt>
                <c:pt idx="626">
                  <c:v>2415472</c:v>
                </c:pt>
                <c:pt idx="627">
                  <c:v>73276047</c:v>
                </c:pt>
                <c:pt idx="628">
                  <c:v>13000000</c:v>
                </c:pt>
                <c:pt idx="629">
                  <c:v>0</c:v>
                </c:pt>
                <c:pt idx="630">
                  <c:v>24332324</c:v>
                </c:pt>
                <c:pt idx="631">
                  <c:v>0</c:v>
                </c:pt>
                <c:pt idx="632">
                  <c:v>37600000</c:v>
                </c:pt>
                <c:pt idx="633">
                  <c:v>3052000</c:v>
                </c:pt>
                <c:pt idx="634">
                  <c:v>0</c:v>
                </c:pt>
                <c:pt idx="635">
                  <c:v>0</c:v>
                </c:pt>
                <c:pt idx="636">
                  <c:v>0</c:v>
                </c:pt>
                <c:pt idx="637">
                  <c:v>474171806</c:v>
                </c:pt>
                <c:pt idx="638">
                  <c:v>327311859</c:v>
                </c:pt>
                <c:pt idx="639">
                  <c:v>396600000</c:v>
                </c:pt>
                <c:pt idx="640">
                  <c:v>385680446</c:v>
                </c:pt>
                <c:pt idx="641">
                  <c:v>206172544</c:v>
                </c:pt>
                <c:pt idx="642">
                  <c:v>179213434</c:v>
                </c:pt>
                <c:pt idx="643">
                  <c:v>150680864</c:v>
                </c:pt>
                <c:pt idx="644">
                  <c:v>609016565</c:v>
                </c:pt>
                <c:pt idx="645">
                  <c:v>135560026</c:v>
                </c:pt>
                <c:pt idx="646">
                  <c:v>505000000</c:v>
                </c:pt>
                <c:pt idx="647">
                  <c:v>920100000</c:v>
                </c:pt>
                <c:pt idx="648">
                  <c:v>41954997</c:v>
                </c:pt>
                <c:pt idx="649">
                  <c:v>611899420</c:v>
                </c:pt>
                <c:pt idx="650">
                  <c:v>299268508</c:v>
                </c:pt>
                <c:pt idx="651">
                  <c:v>783766341</c:v>
                </c:pt>
                <c:pt idx="652">
                  <c:v>0</c:v>
                </c:pt>
                <c:pt idx="653">
                  <c:v>374111707</c:v>
                </c:pt>
                <c:pt idx="654">
                  <c:v>190458706</c:v>
                </c:pt>
                <c:pt idx="655">
                  <c:v>189859560</c:v>
                </c:pt>
                <c:pt idx="656">
                  <c:v>66787908</c:v>
                </c:pt>
                <c:pt idx="657">
                  <c:v>195312802</c:v>
                </c:pt>
                <c:pt idx="658">
                  <c:v>285444603</c:v>
                </c:pt>
                <c:pt idx="659">
                  <c:v>15436808</c:v>
                </c:pt>
                <c:pt idx="660">
                  <c:v>5887457</c:v>
                </c:pt>
                <c:pt idx="661">
                  <c:v>87784194</c:v>
                </c:pt>
                <c:pt idx="662">
                  <c:v>39041505</c:v>
                </c:pt>
                <c:pt idx="663">
                  <c:v>22944502</c:v>
                </c:pt>
                <c:pt idx="664">
                  <c:v>19839492</c:v>
                </c:pt>
                <c:pt idx="665">
                  <c:v>0</c:v>
                </c:pt>
                <c:pt idx="666">
                  <c:v>20374201</c:v>
                </c:pt>
                <c:pt idx="667">
                  <c:v>75597042</c:v>
                </c:pt>
                <c:pt idx="668">
                  <c:v>0</c:v>
                </c:pt>
                <c:pt idx="669">
                  <c:v>0</c:v>
                </c:pt>
                <c:pt idx="670">
                  <c:v>121545703</c:v>
                </c:pt>
                <c:pt idx="671">
                  <c:v>28200000</c:v>
                </c:pt>
                <c:pt idx="672">
                  <c:v>25928721</c:v>
                </c:pt>
                <c:pt idx="673">
                  <c:v>8000000</c:v>
                </c:pt>
                <c:pt idx="674">
                  <c:v>0</c:v>
                </c:pt>
                <c:pt idx="675">
                  <c:v>37036004</c:v>
                </c:pt>
                <c:pt idx="676">
                  <c:v>0</c:v>
                </c:pt>
                <c:pt idx="677">
                  <c:v>60000000</c:v>
                </c:pt>
                <c:pt idx="678">
                  <c:v>0</c:v>
                </c:pt>
                <c:pt idx="679">
                  <c:v>303877</c:v>
                </c:pt>
                <c:pt idx="680">
                  <c:v>0</c:v>
                </c:pt>
                <c:pt idx="681">
                  <c:v>0</c:v>
                </c:pt>
                <c:pt idx="682">
                  <c:v>0</c:v>
                </c:pt>
                <c:pt idx="683">
                  <c:v>440603537</c:v>
                </c:pt>
                <c:pt idx="684">
                  <c:v>585174222</c:v>
                </c:pt>
                <c:pt idx="685">
                  <c:v>263920180</c:v>
                </c:pt>
                <c:pt idx="686">
                  <c:v>86758912</c:v>
                </c:pt>
                <c:pt idx="687">
                  <c:v>397850012</c:v>
                </c:pt>
                <c:pt idx="688">
                  <c:v>280000000</c:v>
                </c:pt>
                <c:pt idx="689">
                  <c:v>47351251</c:v>
                </c:pt>
                <c:pt idx="690">
                  <c:v>411348924</c:v>
                </c:pt>
                <c:pt idx="691">
                  <c:v>225933435</c:v>
                </c:pt>
                <c:pt idx="692">
                  <c:v>57096190</c:v>
                </c:pt>
                <c:pt idx="693">
                  <c:v>185770160</c:v>
                </c:pt>
                <c:pt idx="694">
                  <c:v>210308099</c:v>
                </c:pt>
                <c:pt idx="695">
                  <c:v>156835339</c:v>
                </c:pt>
                <c:pt idx="696">
                  <c:v>90815558</c:v>
                </c:pt>
                <c:pt idx="697">
                  <c:v>143049560</c:v>
                </c:pt>
                <c:pt idx="698">
                  <c:v>43848069</c:v>
                </c:pt>
                <c:pt idx="699">
                  <c:v>109502303</c:v>
                </c:pt>
                <c:pt idx="700">
                  <c:v>7177143</c:v>
                </c:pt>
                <c:pt idx="701">
                  <c:v>39459427</c:v>
                </c:pt>
                <c:pt idx="702">
                  <c:v>415440673</c:v>
                </c:pt>
                <c:pt idx="703">
                  <c:v>38413606</c:v>
                </c:pt>
                <c:pt idx="704">
                  <c:v>25224242</c:v>
                </c:pt>
                <c:pt idx="705">
                  <c:v>16942795</c:v>
                </c:pt>
                <c:pt idx="706">
                  <c:v>30226144</c:v>
                </c:pt>
                <c:pt idx="707">
                  <c:v>0</c:v>
                </c:pt>
                <c:pt idx="708">
                  <c:v>0</c:v>
                </c:pt>
                <c:pt idx="709">
                  <c:v>0</c:v>
                </c:pt>
                <c:pt idx="710">
                  <c:v>0</c:v>
                </c:pt>
                <c:pt idx="711">
                  <c:v>0</c:v>
                </c:pt>
                <c:pt idx="712">
                  <c:v>7433101</c:v>
                </c:pt>
                <c:pt idx="713">
                  <c:v>0</c:v>
                </c:pt>
                <c:pt idx="714">
                  <c:v>32000000</c:v>
                </c:pt>
                <c:pt idx="715">
                  <c:v>3330</c:v>
                </c:pt>
                <c:pt idx="716">
                  <c:v>1997807</c:v>
                </c:pt>
                <c:pt idx="717">
                  <c:v>274925095</c:v>
                </c:pt>
                <c:pt idx="718">
                  <c:v>571006128</c:v>
                </c:pt>
                <c:pt idx="719">
                  <c:v>362744280</c:v>
                </c:pt>
                <c:pt idx="720">
                  <c:v>307166834</c:v>
                </c:pt>
                <c:pt idx="721">
                  <c:v>400062763</c:v>
                </c:pt>
                <c:pt idx="722">
                  <c:v>140795793</c:v>
                </c:pt>
                <c:pt idx="723">
                  <c:v>212902372</c:v>
                </c:pt>
                <c:pt idx="724">
                  <c:v>238207122</c:v>
                </c:pt>
                <c:pt idx="725">
                  <c:v>122919055</c:v>
                </c:pt>
                <c:pt idx="726">
                  <c:v>206678440</c:v>
                </c:pt>
                <c:pt idx="727">
                  <c:v>63327201</c:v>
                </c:pt>
                <c:pt idx="728">
                  <c:v>12007070</c:v>
                </c:pt>
                <c:pt idx="729">
                  <c:v>97607453</c:v>
                </c:pt>
                <c:pt idx="730">
                  <c:v>96889998</c:v>
                </c:pt>
                <c:pt idx="731">
                  <c:v>112544580</c:v>
                </c:pt>
                <c:pt idx="732">
                  <c:v>441286195</c:v>
                </c:pt>
                <c:pt idx="733">
                  <c:v>97572000</c:v>
                </c:pt>
                <c:pt idx="734">
                  <c:v>94061311</c:v>
                </c:pt>
                <c:pt idx="735">
                  <c:v>185438673</c:v>
                </c:pt>
                <c:pt idx="736">
                  <c:v>216485654</c:v>
                </c:pt>
                <c:pt idx="737">
                  <c:v>154026136</c:v>
                </c:pt>
                <c:pt idx="738">
                  <c:v>25000000</c:v>
                </c:pt>
                <c:pt idx="739">
                  <c:v>75850624</c:v>
                </c:pt>
                <c:pt idx="740">
                  <c:v>0</c:v>
                </c:pt>
                <c:pt idx="741">
                  <c:v>105834556</c:v>
                </c:pt>
                <c:pt idx="742">
                  <c:v>0</c:v>
                </c:pt>
                <c:pt idx="743">
                  <c:v>48169156</c:v>
                </c:pt>
                <c:pt idx="744">
                  <c:v>38535221</c:v>
                </c:pt>
                <c:pt idx="745">
                  <c:v>288383523</c:v>
                </c:pt>
                <c:pt idx="746">
                  <c:v>8000000</c:v>
                </c:pt>
                <c:pt idx="747">
                  <c:v>32287044</c:v>
                </c:pt>
                <c:pt idx="748">
                  <c:v>0</c:v>
                </c:pt>
                <c:pt idx="749">
                  <c:v>60000000</c:v>
                </c:pt>
                <c:pt idx="750">
                  <c:v>2636637</c:v>
                </c:pt>
                <c:pt idx="751">
                  <c:v>50365377</c:v>
                </c:pt>
                <c:pt idx="752">
                  <c:v>18720175</c:v>
                </c:pt>
                <c:pt idx="753">
                  <c:v>45892212</c:v>
                </c:pt>
                <c:pt idx="754">
                  <c:v>41480851</c:v>
                </c:pt>
                <c:pt idx="755">
                  <c:v>7400000</c:v>
                </c:pt>
                <c:pt idx="756">
                  <c:v>9450897</c:v>
                </c:pt>
                <c:pt idx="757">
                  <c:v>29174648</c:v>
                </c:pt>
                <c:pt idx="758">
                  <c:v>0</c:v>
                </c:pt>
                <c:pt idx="759">
                  <c:v>0</c:v>
                </c:pt>
                <c:pt idx="760">
                  <c:v>0</c:v>
                </c:pt>
                <c:pt idx="761">
                  <c:v>0</c:v>
                </c:pt>
                <c:pt idx="762">
                  <c:v>0</c:v>
                </c:pt>
                <c:pt idx="763">
                  <c:v>108348</c:v>
                </c:pt>
                <c:pt idx="764">
                  <c:v>67182787</c:v>
                </c:pt>
                <c:pt idx="765">
                  <c:v>4069090</c:v>
                </c:pt>
                <c:pt idx="766">
                  <c:v>0</c:v>
                </c:pt>
                <c:pt idx="767">
                  <c:v>0</c:v>
                </c:pt>
                <c:pt idx="768">
                  <c:v>0</c:v>
                </c:pt>
                <c:pt idx="769">
                  <c:v>1513528810</c:v>
                </c:pt>
                <c:pt idx="770">
                  <c:v>698491347</c:v>
                </c:pt>
                <c:pt idx="771">
                  <c:v>183987723</c:v>
                </c:pt>
                <c:pt idx="772">
                  <c:v>538400000</c:v>
                </c:pt>
                <c:pt idx="773">
                  <c:v>623933331</c:v>
                </c:pt>
                <c:pt idx="774">
                  <c:v>370569774</c:v>
                </c:pt>
                <c:pt idx="775">
                  <c:v>403170142</c:v>
                </c:pt>
                <c:pt idx="776">
                  <c:v>286168572</c:v>
                </c:pt>
                <c:pt idx="777">
                  <c:v>158733820</c:v>
                </c:pt>
                <c:pt idx="778">
                  <c:v>240031094</c:v>
                </c:pt>
                <c:pt idx="779">
                  <c:v>470654000</c:v>
                </c:pt>
                <c:pt idx="780">
                  <c:v>277448382</c:v>
                </c:pt>
                <c:pt idx="781">
                  <c:v>544272402</c:v>
                </c:pt>
                <c:pt idx="782">
                  <c:v>60052138</c:v>
                </c:pt>
                <c:pt idx="783">
                  <c:v>553171</c:v>
                </c:pt>
                <c:pt idx="784">
                  <c:v>120081841</c:v>
                </c:pt>
                <c:pt idx="785">
                  <c:v>95696996</c:v>
                </c:pt>
                <c:pt idx="786">
                  <c:v>315156409</c:v>
                </c:pt>
                <c:pt idx="787">
                  <c:v>54700105</c:v>
                </c:pt>
                <c:pt idx="788">
                  <c:v>113019290</c:v>
                </c:pt>
                <c:pt idx="789">
                  <c:v>83320000</c:v>
                </c:pt>
                <c:pt idx="790">
                  <c:v>60427839</c:v>
                </c:pt>
                <c:pt idx="791">
                  <c:v>85306374</c:v>
                </c:pt>
                <c:pt idx="792">
                  <c:v>26010864</c:v>
                </c:pt>
                <c:pt idx="793">
                  <c:v>19255873</c:v>
                </c:pt>
                <c:pt idx="794">
                  <c:v>101134059</c:v>
                </c:pt>
                <c:pt idx="795">
                  <c:v>363889678</c:v>
                </c:pt>
                <c:pt idx="796">
                  <c:v>83282296</c:v>
                </c:pt>
                <c:pt idx="797">
                  <c:v>53909751</c:v>
                </c:pt>
                <c:pt idx="798">
                  <c:v>71069884</c:v>
                </c:pt>
                <c:pt idx="799">
                  <c:v>193000000</c:v>
                </c:pt>
                <c:pt idx="800">
                  <c:v>119269486</c:v>
                </c:pt>
                <c:pt idx="801">
                  <c:v>136836156</c:v>
                </c:pt>
                <c:pt idx="802">
                  <c:v>22222308</c:v>
                </c:pt>
                <c:pt idx="803">
                  <c:v>159330280</c:v>
                </c:pt>
                <c:pt idx="804">
                  <c:v>38307627</c:v>
                </c:pt>
                <c:pt idx="805">
                  <c:v>0</c:v>
                </c:pt>
                <c:pt idx="806">
                  <c:v>0</c:v>
                </c:pt>
                <c:pt idx="807">
                  <c:v>29541790</c:v>
                </c:pt>
                <c:pt idx="808">
                  <c:v>119137784</c:v>
                </c:pt>
                <c:pt idx="809">
                  <c:v>0</c:v>
                </c:pt>
                <c:pt idx="810">
                  <c:v>82150642</c:v>
                </c:pt>
                <c:pt idx="811">
                  <c:v>215663859</c:v>
                </c:pt>
                <c:pt idx="812">
                  <c:v>0</c:v>
                </c:pt>
                <c:pt idx="813">
                  <c:v>0</c:v>
                </c:pt>
                <c:pt idx="814">
                  <c:v>32168970</c:v>
                </c:pt>
                <c:pt idx="815">
                  <c:v>209196298</c:v>
                </c:pt>
                <c:pt idx="816">
                  <c:v>0</c:v>
                </c:pt>
                <c:pt idx="817">
                  <c:v>43545364</c:v>
                </c:pt>
                <c:pt idx="818">
                  <c:v>7060876</c:v>
                </c:pt>
                <c:pt idx="819">
                  <c:v>0</c:v>
                </c:pt>
                <c:pt idx="820">
                  <c:v>22889018</c:v>
                </c:pt>
                <c:pt idx="821">
                  <c:v>0</c:v>
                </c:pt>
                <c:pt idx="822">
                  <c:v>0</c:v>
                </c:pt>
                <c:pt idx="823">
                  <c:v>5761917</c:v>
                </c:pt>
                <c:pt idx="824">
                  <c:v>8434146</c:v>
                </c:pt>
                <c:pt idx="825">
                  <c:v>8200000</c:v>
                </c:pt>
                <c:pt idx="826">
                  <c:v>27728118</c:v>
                </c:pt>
                <c:pt idx="827">
                  <c:v>37672350</c:v>
                </c:pt>
                <c:pt idx="828">
                  <c:v>2200000</c:v>
                </c:pt>
                <c:pt idx="829">
                  <c:v>2019009</c:v>
                </c:pt>
                <c:pt idx="830">
                  <c:v>0</c:v>
                </c:pt>
                <c:pt idx="831">
                  <c:v>752100229</c:v>
                </c:pt>
                <c:pt idx="832">
                  <c:v>745000000</c:v>
                </c:pt>
                <c:pt idx="833">
                  <c:v>87100449</c:v>
                </c:pt>
                <c:pt idx="834">
                  <c:v>91709827</c:v>
                </c:pt>
                <c:pt idx="835">
                  <c:v>433677183</c:v>
                </c:pt>
                <c:pt idx="836">
                  <c:v>415484914</c:v>
                </c:pt>
                <c:pt idx="837">
                  <c:v>123726688</c:v>
                </c:pt>
                <c:pt idx="838">
                  <c:v>115603229</c:v>
                </c:pt>
                <c:pt idx="839">
                  <c:v>546388105</c:v>
                </c:pt>
                <c:pt idx="840">
                  <c:v>223664608</c:v>
                </c:pt>
                <c:pt idx="841">
                  <c:v>128905366</c:v>
                </c:pt>
                <c:pt idx="842">
                  <c:v>69823199</c:v>
                </c:pt>
                <c:pt idx="843">
                  <c:v>168167691</c:v>
                </c:pt>
                <c:pt idx="844">
                  <c:v>61181942</c:v>
                </c:pt>
                <c:pt idx="845">
                  <c:v>64352607</c:v>
                </c:pt>
                <c:pt idx="846">
                  <c:v>50363790</c:v>
                </c:pt>
                <c:pt idx="847">
                  <c:v>129266061</c:v>
                </c:pt>
                <c:pt idx="848">
                  <c:v>90247624</c:v>
                </c:pt>
                <c:pt idx="849">
                  <c:v>41596251</c:v>
                </c:pt>
                <c:pt idx="850">
                  <c:v>96618699</c:v>
                </c:pt>
                <c:pt idx="851">
                  <c:v>67631903</c:v>
                </c:pt>
                <c:pt idx="852">
                  <c:v>59418613</c:v>
                </c:pt>
                <c:pt idx="853">
                  <c:v>52034889</c:v>
                </c:pt>
                <c:pt idx="854">
                  <c:v>129540499</c:v>
                </c:pt>
                <c:pt idx="855">
                  <c:v>60474340</c:v>
                </c:pt>
                <c:pt idx="856">
                  <c:v>147845033</c:v>
                </c:pt>
                <c:pt idx="857">
                  <c:v>96085477</c:v>
                </c:pt>
                <c:pt idx="858">
                  <c:v>56298474</c:v>
                </c:pt>
                <c:pt idx="859">
                  <c:v>41170784</c:v>
                </c:pt>
                <c:pt idx="860">
                  <c:v>77745568</c:v>
                </c:pt>
                <c:pt idx="861">
                  <c:v>214015089</c:v>
                </c:pt>
                <c:pt idx="862">
                  <c:v>152036382</c:v>
                </c:pt>
                <c:pt idx="863">
                  <c:v>24538513</c:v>
                </c:pt>
                <c:pt idx="864">
                  <c:v>0</c:v>
                </c:pt>
                <c:pt idx="865">
                  <c:v>2357852</c:v>
                </c:pt>
                <c:pt idx="866">
                  <c:v>29400000</c:v>
                </c:pt>
                <c:pt idx="867">
                  <c:v>0</c:v>
                </c:pt>
                <c:pt idx="868">
                  <c:v>8000000</c:v>
                </c:pt>
                <c:pt idx="869">
                  <c:v>0</c:v>
                </c:pt>
                <c:pt idx="870">
                  <c:v>58972904</c:v>
                </c:pt>
                <c:pt idx="871">
                  <c:v>60251371</c:v>
                </c:pt>
                <c:pt idx="872">
                  <c:v>0</c:v>
                </c:pt>
                <c:pt idx="873">
                  <c:v>1072602</c:v>
                </c:pt>
                <c:pt idx="874">
                  <c:v>71625195</c:v>
                </c:pt>
                <c:pt idx="875">
                  <c:v>37823676</c:v>
                </c:pt>
                <c:pt idx="876">
                  <c:v>0</c:v>
                </c:pt>
                <c:pt idx="877">
                  <c:v>0</c:v>
                </c:pt>
                <c:pt idx="878">
                  <c:v>0</c:v>
                </c:pt>
                <c:pt idx="879">
                  <c:v>14873</c:v>
                </c:pt>
                <c:pt idx="880">
                  <c:v>13391174</c:v>
                </c:pt>
                <c:pt idx="881">
                  <c:v>0</c:v>
                </c:pt>
                <c:pt idx="882">
                  <c:v>392616625</c:v>
                </c:pt>
                <c:pt idx="883">
                  <c:v>356296601</c:v>
                </c:pt>
                <c:pt idx="884">
                  <c:v>786636033</c:v>
                </c:pt>
                <c:pt idx="885">
                  <c:v>173921954</c:v>
                </c:pt>
                <c:pt idx="886">
                  <c:v>343471816</c:v>
                </c:pt>
                <c:pt idx="887">
                  <c:v>205738714</c:v>
                </c:pt>
                <c:pt idx="888">
                  <c:v>34441873</c:v>
                </c:pt>
                <c:pt idx="889">
                  <c:v>171600000</c:v>
                </c:pt>
                <c:pt idx="890">
                  <c:v>104876233</c:v>
                </c:pt>
                <c:pt idx="891">
                  <c:v>93820758</c:v>
                </c:pt>
                <c:pt idx="892">
                  <c:v>70016220</c:v>
                </c:pt>
                <c:pt idx="893">
                  <c:v>441306145</c:v>
                </c:pt>
                <c:pt idx="894">
                  <c:v>99318987</c:v>
                </c:pt>
                <c:pt idx="895">
                  <c:v>98837872</c:v>
                </c:pt>
                <c:pt idx="896">
                  <c:v>311312624</c:v>
                </c:pt>
                <c:pt idx="897">
                  <c:v>25000000</c:v>
                </c:pt>
                <c:pt idx="898">
                  <c:v>24127895</c:v>
                </c:pt>
                <c:pt idx="899">
                  <c:v>41610884</c:v>
                </c:pt>
                <c:pt idx="900">
                  <c:v>144216468</c:v>
                </c:pt>
                <c:pt idx="901">
                  <c:v>289317794</c:v>
                </c:pt>
                <c:pt idx="902">
                  <c:v>88880821</c:v>
                </c:pt>
                <c:pt idx="903">
                  <c:v>74558115</c:v>
                </c:pt>
                <c:pt idx="904">
                  <c:v>55707411</c:v>
                </c:pt>
                <c:pt idx="905">
                  <c:v>47383689</c:v>
                </c:pt>
                <c:pt idx="906">
                  <c:v>3442853</c:v>
                </c:pt>
                <c:pt idx="907">
                  <c:v>9500000</c:v>
                </c:pt>
                <c:pt idx="908">
                  <c:v>85978266</c:v>
                </c:pt>
                <c:pt idx="909">
                  <c:v>10589102</c:v>
                </c:pt>
                <c:pt idx="910">
                  <c:v>0</c:v>
                </c:pt>
                <c:pt idx="911">
                  <c:v>119114517</c:v>
                </c:pt>
                <c:pt idx="912">
                  <c:v>26828365</c:v>
                </c:pt>
                <c:pt idx="913">
                  <c:v>39363635</c:v>
                </c:pt>
                <c:pt idx="914">
                  <c:v>0</c:v>
                </c:pt>
                <c:pt idx="915">
                  <c:v>3897799</c:v>
                </c:pt>
                <c:pt idx="916">
                  <c:v>3727746</c:v>
                </c:pt>
                <c:pt idx="917">
                  <c:v>15478800</c:v>
                </c:pt>
                <c:pt idx="918">
                  <c:v>0</c:v>
                </c:pt>
                <c:pt idx="919">
                  <c:v>0</c:v>
                </c:pt>
                <c:pt idx="920">
                  <c:v>33456317</c:v>
                </c:pt>
                <c:pt idx="921">
                  <c:v>96070507</c:v>
                </c:pt>
                <c:pt idx="922">
                  <c:v>2281089</c:v>
                </c:pt>
                <c:pt idx="923">
                  <c:v>0</c:v>
                </c:pt>
                <c:pt idx="924">
                  <c:v>20138836</c:v>
                </c:pt>
                <c:pt idx="925">
                  <c:v>0</c:v>
                </c:pt>
                <c:pt idx="926">
                  <c:v>0</c:v>
                </c:pt>
                <c:pt idx="927">
                  <c:v>0</c:v>
                </c:pt>
                <c:pt idx="928">
                  <c:v>0</c:v>
                </c:pt>
                <c:pt idx="929">
                  <c:v>773328629</c:v>
                </c:pt>
                <c:pt idx="930">
                  <c:v>775398007</c:v>
                </c:pt>
                <c:pt idx="931">
                  <c:v>179246868</c:v>
                </c:pt>
                <c:pt idx="932">
                  <c:v>821708551</c:v>
                </c:pt>
                <c:pt idx="933">
                  <c:v>95708457</c:v>
                </c:pt>
                <c:pt idx="934">
                  <c:v>203427584</c:v>
                </c:pt>
                <c:pt idx="935">
                  <c:v>84025816</c:v>
                </c:pt>
                <c:pt idx="936">
                  <c:v>194564672</c:v>
                </c:pt>
                <c:pt idx="937">
                  <c:v>336529144</c:v>
                </c:pt>
                <c:pt idx="938">
                  <c:v>200276000</c:v>
                </c:pt>
                <c:pt idx="939">
                  <c:v>80573774</c:v>
                </c:pt>
                <c:pt idx="940">
                  <c:v>149295601</c:v>
                </c:pt>
                <c:pt idx="941">
                  <c:v>155446362</c:v>
                </c:pt>
                <c:pt idx="942">
                  <c:v>161777836</c:v>
                </c:pt>
                <c:pt idx="943">
                  <c:v>152500343</c:v>
                </c:pt>
                <c:pt idx="944">
                  <c:v>38000000</c:v>
                </c:pt>
                <c:pt idx="945">
                  <c:v>85632458</c:v>
                </c:pt>
                <c:pt idx="946">
                  <c:v>31554855</c:v>
                </c:pt>
                <c:pt idx="947">
                  <c:v>48027970</c:v>
                </c:pt>
                <c:pt idx="948">
                  <c:v>164508066</c:v>
                </c:pt>
                <c:pt idx="949">
                  <c:v>65705772</c:v>
                </c:pt>
                <c:pt idx="950">
                  <c:v>211989043</c:v>
                </c:pt>
                <c:pt idx="951">
                  <c:v>74188937</c:v>
                </c:pt>
                <c:pt idx="952">
                  <c:v>85582407</c:v>
                </c:pt>
                <c:pt idx="953">
                  <c:v>189198313</c:v>
                </c:pt>
                <c:pt idx="954">
                  <c:v>22921898</c:v>
                </c:pt>
                <c:pt idx="955">
                  <c:v>123922370</c:v>
                </c:pt>
                <c:pt idx="956">
                  <c:v>76932943</c:v>
                </c:pt>
                <c:pt idx="957">
                  <c:v>116700000</c:v>
                </c:pt>
                <c:pt idx="958">
                  <c:v>19844979</c:v>
                </c:pt>
                <c:pt idx="959">
                  <c:v>23689877</c:v>
                </c:pt>
                <c:pt idx="960">
                  <c:v>219103655</c:v>
                </c:pt>
                <c:pt idx="961">
                  <c:v>0</c:v>
                </c:pt>
                <c:pt idx="962">
                  <c:v>49111202</c:v>
                </c:pt>
                <c:pt idx="963">
                  <c:v>18432000</c:v>
                </c:pt>
                <c:pt idx="964">
                  <c:v>50068310</c:v>
                </c:pt>
                <c:pt idx="965">
                  <c:v>29762011</c:v>
                </c:pt>
                <c:pt idx="966">
                  <c:v>0</c:v>
                </c:pt>
                <c:pt idx="967">
                  <c:v>21571189</c:v>
                </c:pt>
                <c:pt idx="968">
                  <c:v>12036149</c:v>
                </c:pt>
                <c:pt idx="969">
                  <c:v>8159508</c:v>
                </c:pt>
                <c:pt idx="970">
                  <c:v>48668907</c:v>
                </c:pt>
                <c:pt idx="971">
                  <c:v>79384880</c:v>
                </c:pt>
                <c:pt idx="972">
                  <c:v>0</c:v>
                </c:pt>
                <c:pt idx="973">
                  <c:v>12000000</c:v>
                </c:pt>
                <c:pt idx="974">
                  <c:v>7266209</c:v>
                </c:pt>
                <c:pt idx="975">
                  <c:v>23507567</c:v>
                </c:pt>
                <c:pt idx="976">
                  <c:v>82169884</c:v>
                </c:pt>
                <c:pt idx="977">
                  <c:v>0</c:v>
                </c:pt>
                <c:pt idx="978">
                  <c:v>24911670</c:v>
                </c:pt>
                <c:pt idx="979">
                  <c:v>4842699</c:v>
                </c:pt>
                <c:pt idx="980">
                  <c:v>7900000</c:v>
                </c:pt>
                <c:pt idx="981">
                  <c:v>0</c:v>
                </c:pt>
                <c:pt idx="982">
                  <c:v>60072596</c:v>
                </c:pt>
                <c:pt idx="983">
                  <c:v>12000000</c:v>
                </c:pt>
                <c:pt idx="984">
                  <c:v>0</c:v>
                </c:pt>
                <c:pt idx="985">
                  <c:v>5000000</c:v>
                </c:pt>
                <c:pt idx="986">
                  <c:v>5310554</c:v>
                </c:pt>
                <c:pt idx="987">
                  <c:v>0</c:v>
                </c:pt>
                <c:pt idx="988">
                  <c:v>378858340</c:v>
                </c:pt>
                <c:pt idx="989">
                  <c:v>104399548</c:v>
                </c:pt>
                <c:pt idx="990">
                  <c:v>276572938</c:v>
                </c:pt>
                <c:pt idx="991">
                  <c:v>358991681</c:v>
                </c:pt>
                <c:pt idx="992">
                  <c:v>224920315</c:v>
                </c:pt>
                <c:pt idx="993">
                  <c:v>232324128</c:v>
                </c:pt>
                <c:pt idx="994">
                  <c:v>161025640</c:v>
                </c:pt>
                <c:pt idx="995">
                  <c:v>377910544</c:v>
                </c:pt>
                <c:pt idx="996">
                  <c:v>160388063</c:v>
                </c:pt>
                <c:pt idx="997">
                  <c:v>14980005</c:v>
                </c:pt>
                <c:pt idx="998">
                  <c:v>138530565</c:v>
                </c:pt>
                <c:pt idx="999">
                  <c:v>389681935</c:v>
                </c:pt>
                <c:pt idx="1000">
                  <c:v>213525736</c:v>
                </c:pt>
                <c:pt idx="1001">
                  <c:v>217764291</c:v>
                </c:pt>
                <c:pt idx="1002">
                  <c:v>478207520</c:v>
                </c:pt>
                <c:pt idx="1003">
                  <c:v>183345589</c:v>
                </c:pt>
                <c:pt idx="1004">
                  <c:v>131183530</c:v>
                </c:pt>
                <c:pt idx="1005">
                  <c:v>147298761</c:v>
                </c:pt>
                <c:pt idx="1006">
                  <c:v>12281551</c:v>
                </c:pt>
                <c:pt idx="1007">
                  <c:v>172363301</c:v>
                </c:pt>
                <c:pt idx="1008">
                  <c:v>116019547</c:v>
                </c:pt>
                <c:pt idx="1009">
                  <c:v>140464664</c:v>
                </c:pt>
                <c:pt idx="1010">
                  <c:v>50315140</c:v>
                </c:pt>
                <c:pt idx="1011">
                  <c:v>3758328</c:v>
                </c:pt>
                <c:pt idx="1012">
                  <c:v>120455994</c:v>
                </c:pt>
                <c:pt idx="1013">
                  <c:v>72178895</c:v>
                </c:pt>
                <c:pt idx="1014">
                  <c:v>61619773</c:v>
                </c:pt>
                <c:pt idx="1015">
                  <c:v>3099314</c:v>
                </c:pt>
                <c:pt idx="1016">
                  <c:v>64088552</c:v>
                </c:pt>
                <c:pt idx="1017">
                  <c:v>37311672</c:v>
                </c:pt>
                <c:pt idx="1018">
                  <c:v>114156230</c:v>
                </c:pt>
                <c:pt idx="1019">
                  <c:v>56714147</c:v>
                </c:pt>
                <c:pt idx="1020">
                  <c:v>89456761</c:v>
                </c:pt>
                <c:pt idx="1021">
                  <c:v>37295445</c:v>
                </c:pt>
                <c:pt idx="1022">
                  <c:v>56359980</c:v>
                </c:pt>
                <c:pt idx="1023">
                  <c:v>5483299</c:v>
                </c:pt>
                <c:pt idx="1024">
                  <c:v>36733909</c:v>
                </c:pt>
                <c:pt idx="1025">
                  <c:v>21028755</c:v>
                </c:pt>
                <c:pt idx="1026">
                  <c:v>23367586</c:v>
                </c:pt>
                <c:pt idx="1027">
                  <c:v>5967038</c:v>
                </c:pt>
                <c:pt idx="1028">
                  <c:v>24748670</c:v>
                </c:pt>
                <c:pt idx="1029">
                  <c:v>0</c:v>
                </c:pt>
                <c:pt idx="1030">
                  <c:v>0</c:v>
                </c:pt>
                <c:pt idx="1031">
                  <c:v>35564473</c:v>
                </c:pt>
                <c:pt idx="1032">
                  <c:v>0</c:v>
                </c:pt>
                <c:pt idx="1033">
                  <c:v>24902723</c:v>
                </c:pt>
                <c:pt idx="1034">
                  <c:v>4857367</c:v>
                </c:pt>
                <c:pt idx="1035">
                  <c:v>17436509</c:v>
                </c:pt>
                <c:pt idx="1036">
                  <c:v>26527510</c:v>
                </c:pt>
                <c:pt idx="1037">
                  <c:v>0</c:v>
                </c:pt>
                <c:pt idx="1038">
                  <c:v>28350000</c:v>
                </c:pt>
                <c:pt idx="1039">
                  <c:v>77000000</c:v>
                </c:pt>
                <c:pt idx="1040">
                  <c:v>15861566</c:v>
                </c:pt>
                <c:pt idx="1041">
                  <c:v>0</c:v>
                </c:pt>
                <c:pt idx="1042">
                  <c:v>0</c:v>
                </c:pt>
                <c:pt idx="1043">
                  <c:v>0</c:v>
                </c:pt>
                <c:pt idx="1044">
                  <c:v>15431177</c:v>
                </c:pt>
                <c:pt idx="1045">
                  <c:v>33771174</c:v>
                </c:pt>
                <c:pt idx="1046">
                  <c:v>17600000</c:v>
                </c:pt>
                <c:pt idx="1047">
                  <c:v>0</c:v>
                </c:pt>
                <c:pt idx="1048">
                  <c:v>5000000</c:v>
                </c:pt>
                <c:pt idx="1049">
                  <c:v>41424067</c:v>
                </c:pt>
                <c:pt idx="1050">
                  <c:v>193677158</c:v>
                </c:pt>
                <c:pt idx="1051">
                  <c:v>11301649</c:v>
                </c:pt>
                <c:pt idx="1052">
                  <c:v>5731103</c:v>
                </c:pt>
                <c:pt idx="1053">
                  <c:v>34573780</c:v>
                </c:pt>
                <c:pt idx="1054">
                  <c:v>563706</c:v>
                </c:pt>
                <c:pt idx="1055">
                  <c:v>0</c:v>
                </c:pt>
                <c:pt idx="1056">
                  <c:v>0</c:v>
                </c:pt>
                <c:pt idx="1057">
                  <c:v>0</c:v>
                </c:pt>
                <c:pt idx="1058">
                  <c:v>0</c:v>
                </c:pt>
                <c:pt idx="1059">
                  <c:v>0</c:v>
                </c:pt>
                <c:pt idx="1060">
                  <c:v>6490401</c:v>
                </c:pt>
                <c:pt idx="1061">
                  <c:v>4037782</c:v>
                </c:pt>
                <c:pt idx="1062">
                  <c:v>0</c:v>
                </c:pt>
                <c:pt idx="1063">
                  <c:v>0</c:v>
                </c:pt>
                <c:pt idx="1064">
                  <c:v>0</c:v>
                </c:pt>
                <c:pt idx="1065">
                  <c:v>0</c:v>
                </c:pt>
                <c:pt idx="1066">
                  <c:v>5363000</c:v>
                </c:pt>
                <c:pt idx="1067">
                  <c:v>0</c:v>
                </c:pt>
                <c:pt idx="1068">
                  <c:v>0</c:v>
                </c:pt>
                <c:pt idx="1069">
                  <c:v>0</c:v>
                </c:pt>
                <c:pt idx="1070">
                  <c:v>0</c:v>
                </c:pt>
                <c:pt idx="1071">
                  <c:v>1672730</c:v>
                </c:pt>
                <c:pt idx="1072">
                  <c:v>0</c:v>
                </c:pt>
                <c:pt idx="1073">
                  <c:v>295238201</c:v>
                </c:pt>
                <c:pt idx="1074">
                  <c:v>103215094</c:v>
                </c:pt>
                <c:pt idx="1075">
                  <c:v>214034224</c:v>
                </c:pt>
                <c:pt idx="1076">
                  <c:v>23875127</c:v>
                </c:pt>
                <c:pt idx="1077">
                  <c:v>117235147</c:v>
                </c:pt>
                <c:pt idx="1078">
                  <c:v>103039258</c:v>
                </c:pt>
                <c:pt idx="1079">
                  <c:v>369884651</c:v>
                </c:pt>
                <c:pt idx="1080">
                  <c:v>362211740</c:v>
                </c:pt>
                <c:pt idx="1081">
                  <c:v>234710455</c:v>
                </c:pt>
                <c:pt idx="1082">
                  <c:v>98337295</c:v>
                </c:pt>
                <c:pt idx="1083">
                  <c:v>463000000</c:v>
                </c:pt>
                <c:pt idx="1084">
                  <c:v>38869464</c:v>
                </c:pt>
                <c:pt idx="1085">
                  <c:v>333011068</c:v>
                </c:pt>
                <c:pt idx="1086">
                  <c:v>150962475</c:v>
                </c:pt>
                <c:pt idx="1087">
                  <c:v>144056873</c:v>
                </c:pt>
                <c:pt idx="1088">
                  <c:v>76270454</c:v>
                </c:pt>
                <c:pt idx="1089">
                  <c:v>173649015</c:v>
                </c:pt>
                <c:pt idx="1090">
                  <c:v>133821816</c:v>
                </c:pt>
                <c:pt idx="1091">
                  <c:v>227817248</c:v>
                </c:pt>
                <c:pt idx="1092">
                  <c:v>96269812</c:v>
                </c:pt>
                <c:pt idx="1093">
                  <c:v>250821495</c:v>
                </c:pt>
                <c:pt idx="1094">
                  <c:v>115772733</c:v>
                </c:pt>
                <c:pt idx="1095">
                  <c:v>88489643</c:v>
                </c:pt>
                <c:pt idx="1096">
                  <c:v>85412898</c:v>
                </c:pt>
                <c:pt idx="1097">
                  <c:v>34808403</c:v>
                </c:pt>
                <c:pt idx="1098">
                  <c:v>89519773</c:v>
                </c:pt>
                <c:pt idx="1099">
                  <c:v>13551174</c:v>
                </c:pt>
                <c:pt idx="1100">
                  <c:v>133000000</c:v>
                </c:pt>
                <c:pt idx="1101">
                  <c:v>92863945</c:v>
                </c:pt>
                <c:pt idx="1102">
                  <c:v>75225693</c:v>
                </c:pt>
                <c:pt idx="1103">
                  <c:v>0</c:v>
                </c:pt>
                <c:pt idx="1104">
                  <c:v>65754228</c:v>
                </c:pt>
                <c:pt idx="1105">
                  <c:v>92991835</c:v>
                </c:pt>
                <c:pt idx="1106">
                  <c:v>272742922</c:v>
                </c:pt>
                <c:pt idx="1107">
                  <c:v>117615211</c:v>
                </c:pt>
                <c:pt idx="1108">
                  <c:v>52293982</c:v>
                </c:pt>
                <c:pt idx="1109">
                  <c:v>39053061</c:v>
                </c:pt>
                <c:pt idx="1110">
                  <c:v>320145693</c:v>
                </c:pt>
                <c:pt idx="1111">
                  <c:v>55157539</c:v>
                </c:pt>
                <c:pt idx="1112">
                  <c:v>34670720</c:v>
                </c:pt>
                <c:pt idx="1113">
                  <c:v>49718611</c:v>
                </c:pt>
                <c:pt idx="1114">
                  <c:v>25000000</c:v>
                </c:pt>
                <c:pt idx="1115">
                  <c:v>0</c:v>
                </c:pt>
                <c:pt idx="1116">
                  <c:v>1053788</c:v>
                </c:pt>
                <c:pt idx="1117">
                  <c:v>23</c:v>
                </c:pt>
                <c:pt idx="1118">
                  <c:v>4440055</c:v>
                </c:pt>
                <c:pt idx="1119">
                  <c:v>19125401</c:v>
                </c:pt>
                <c:pt idx="1120">
                  <c:v>10017322</c:v>
                </c:pt>
                <c:pt idx="1121">
                  <c:v>2611555</c:v>
                </c:pt>
                <c:pt idx="1122">
                  <c:v>0</c:v>
                </c:pt>
                <c:pt idx="1123">
                  <c:v>0</c:v>
                </c:pt>
                <c:pt idx="1124">
                  <c:v>8888143</c:v>
                </c:pt>
                <c:pt idx="1125">
                  <c:v>0</c:v>
                </c:pt>
                <c:pt idx="1126">
                  <c:v>355688</c:v>
                </c:pt>
                <c:pt idx="1127">
                  <c:v>9172000</c:v>
                </c:pt>
                <c:pt idx="1128">
                  <c:v>0</c:v>
                </c:pt>
                <c:pt idx="1129">
                  <c:v>44000000</c:v>
                </c:pt>
                <c:pt idx="1130">
                  <c:v>852206</c:v>
                </c:pt>
                <c:pt idx="1131">
                  <c:v>9132000</c:v>
                </c:pt>
                <c:pt idx="1132">
                  <c:v>0</c:v>
                </c:pt>
                <c:pt idx="1133">
                  <c:v>83258226</c:v>
                </c:pt>
                <c:pt idx="1134">
                  <c:v>333000000</c:v>
                </c:pt>
                <c:pt idx="1135">
                  <c:v>226497209</c:v>
                </c:pt>
                <c:pt idx="1136">
                  <c:v>414211549</c:v>
                </c:pt>
                <c:pt idx="1137">
                  <c:v>237202299</c:v>
                </c:pt>
                <c:pt idx="1138">
                  <c:v>178066569</c:v>
                </c:pt>
                <c:pt idx="1139">
                  <c:v>47042000</c:v>
                </c:pt>
                <c:pt idx="1140">
                  <c:v>244527583</c:v>
                </c:pt>
                <c:pt idx="1141">
                  <c:v>10680275</c:v>
                </c:pt>
                <c:pt idx="1142">
                  <c:v>154984035</c:v>
                </c:pt>
                <c:pt idx="1143">
                  <c:v>113714830</c:v>
                </c:pt>
                <c:pt idx="1144">
                  <c:v>105316267</c:v>
                </c:pt>
                <c:pt idx="1145">
                  <c:v>142851197</c:v>
                </c:pt>
                <c:pt idx="1146">
                  <c:v>321731527</c:v>
                </c:pt>
                <c:pt idx="1147">
                  <c:v>368100420</c:v>
                </c:pt>
                <c:pt idx="1148">
                  <c:v>151493655</c:v>
                </c:pt>
                <c:pt idx="1149">
                  <c:v>141407024</c:v>
                </c:pt>
                <c:pt idx="1150">
                  <c:v>30000000</c:v>
                </c:pt>
                <c:pt idx="1151">
                  <c:v>302469017</c:v>
                </c:pt>
                <c:pt idx="1152">
                  <c:v>157107755</c:v>
                </c:pt>
                <c:pt idx="1153">
                  <c:v>18074539</c:v>
                </c:pt>
                <c:pt idx="1154">
                  <c:v>0</c:v>
                </c:pt>
                <c:pt idx="1155">
                  <c:v>46216641</c:v>
                </c:pt>
                <c:pt idx="1156">
                  <c:v>47434430</c:v>
                </c:pt>
                <c:pt idx="1157">
                  <c:v>2365467</c:v>
                </c:pt>
                <c:pt idx="1158">
                  <c:v>30800231</c:v>
                </c:pt>
                <c:pt idx="1159">
                  <c:v>142044638</c:v>
                </c:pt>
                <c:pt idx="1160">
                  <c:v>68106245</c:v>
                </c:pt>
                <c:pt idx="1161">
                  <c:v>95226116</c:v>
                </c:pt>
                <c:pt idx="1162">
                  <c:v>42064105</c:v>
                </c:pt>
                <c:pt idx="1163">
                  <c:v>27610873</c:v>
                </c:pt>
                <c:pt idx="1164">
                  <c:v>11540607</c:v>
                </c:pt>
                <c:pt idx="1165">
                  <c:v>0</c:v>
                </c:pt>
                <c:pt idx="1166">
                  <c:v>35402320</c:v>
                </c:pt>
                <c:pt idx="1167">
                  <c:v>120000000</c:v>
                </c:pt>
                <c:pt idx="1168">
                  <c:v>10629321</c:v>
                </c:pt>
                <c:pt idx="1169">
                  <c:v>60161391</c:v>
                </c:pt>
                <c:pt idx="1170">
                  <c:v>0</c:v>
                </c:pt>
                <c:pt idx="1171">
                  <c:v>0</c:v>
                </c:pt>
                <c:pt idx="1172">
                  <c:v>30749142</c:v>
                </c:pt>
                <c:pt idx="1173">
                  <c:v>37799643</c:v>
                </c:pt>
                <c:pt idx="1174">
                  <c:v>28780255</c:v>
                </c:pt>
                <c:pt idx="1175">
                  <c:v>33828318</c:v>
                </c:pt>
                <c:pt idx="1176">
                  <c:v>42647449</c:v>
                </c:pt>
                <c:pt idx="1177">
                  <c:v>0</c:v>
                </c:pt>
                <c:pt idx="1178">
                  <c:v>21400000</c:v>
                </c:pt>
                <c:pt idx="1179">
                  <c:v>6000000</c:v>
                </c:pt>
                <c:pt idx="1180">
                  <c:v>30500000</c:v>
                </c:pt>
                <c:pt idx="1181">
                  <c:v>0</c:v>
                </c:pt>
                <c:pt idx="1182">
                  <c:v>0</c:v>
                </c:pt>
                <c:pt idx="1183">
                  <c:v>41590886</c:v>
                </c:pt>
                <c:pt idx="1184">
                  <c:v>14056528</c:v>
                </c:pt>
                <c:pt idx="1185">
                  <c:v>9237470</c:v>
                </c:pt>
                <c:pt idx="1186">
                  <c:v>0</c:v>
                </c:pt>
                <c:pt idx="1187">
                  <c:v>0</c:v>
                </c:pt>
                <c:pt idx="1188">
                  <c:v>0</c:v>
                </c:pt>
                <c:pt idx="1189">
                  <c:v>7800000</c:v>
                </c:pt>
                <c:pt idx="1190">
                  <c:v>7230000</c:v>
                </c:pt>
                <c:pt idx="1191">
                  <c:v>57588485</c:v>
                </c:pt>
                <c:pt idx="1192">
                  <c:v>6482195</c:v>
                </c:pt>
                <c:pt idx="1193">
                  <c:v>0</c:v>
                </c:pt>
                <c:pt idx="1194">
                  <c:v>17380126</c:v>
                </c:pt>
                <c:pt idx="1195">
                  <c:v>0</c:v>
                </c:pt>
                <c:pt idx="1196">
                  <c:v>0</c:v>
                </c:pt>
                <c:pt idx="1197">
                  <c:v>3878993</c:v>
                </c:pt>
                <c:pt idx="1198">
                  <c:v>439564</c:v>
                </c:pt>
                <c:pt idx="1199">
                  <c:v>0</c:v>
                </c:pt>
                <c:pt idx="1200">
                  <c:v>0</c:v>
                </c:pt>
                <c:pt idx="1201">
                  <c:v>519311965</c:v>
                </c:pt>
                <c:pt idx="1202">
                  <c:v>104931801</c:v>
                </c:pt>
                <c:pt idx="1203">
                  <c:v>33139618</c:v>
                </c:pt>
                <c:pt idx="1204">
                  <c:v>38697217</c:v>
                </c:pt>
                <c:pt idx="1205">
                  <c:v>461983149</c:v>
                </c:pt>
                <c:pt idx="1206">
                  <c:v>307077295</c:v>
                </c:pt>
                <c:pt idx="1207">
                  <c:v>155010032</c:v>
                </c:pt>
                <c:pt idx="1208">
                  <c:v>35401758</c:v>
                </c:pt>
                <c:pt idx="1209">
                  <c:v>422610419</c:v>
                </c:pt>
                <c:pt idx="1210">
                  <c:v>55198285</c:v>
                </c:pt>
                <c:pt idx="1211">
                  <c:v>156505388</c:v>
                </c:pt>
                <c:pt idx="1212">
                  <c:v>46189568</c:v>
                </c:pt>
                <c:pt idx="1213">
                  <c:v>181001478</c:v>
                </c:pt>
                <c:pt idx="1214">
                  <c:v>77278331</c:v>
                </c:pt>
                <c:pt idx="1215">
                  <c:v>96188903</c:v>
                </c:pt>
                <c:pt idx="1216">
                  <c:v>123494610</c:v>
                </c:pt>
                <c:pt idx="1217">
                  <c:v>1333124</c:v>
                </c:pt>
                <c:pt idx="1218">
                  <c:v>158674180</c:v>
                </c:pt>
                <c:pt idx="1219">
                  <c:v>214918407</c:v>
                </c:pt>
                <c:pt idx="1220">
                  <c:v>71009334</c:v>
                </c:pt>
                <c:pt idx="1221">
                  <c:v>116643346</c:v>
                </c:pt>
                <c:pt idx="1222">
                  <c:v>35926213</c:v>
                </c:pt>
                <c:pt idx="1223">
                  <c:v>90450008</c:v>
                </c:pt>
                <c:pt idx="1224">
                  <c:v>254700832</c:v>
                </c:pt>
                <c:pt idx="1225">
                  <c:v>111584787</c:v>
                </c:pt>
                <c:pt idx="1226">
                  <c:v>74901339</c:v>
                </c:pt>
                <c:pt idx="1227">
                  <c:v>0</c:v>
                </c:pt>
                <c:pt idx="1228">
                  <c:v>67312826</c:v>
                </c:pt>
                <c:pt idx="1229">
                  <c:v>43312294</c:v>
                </c:pt>
                <c:pt idx="1230">
                  <c:v>0</c:v>
                </c:pt>
                <c:pt idx="1231">
                  <c:v>178051587</c:v>
                </c:pt>
                <c:pt idx="1232">
                  <c:v>309492681</c:v>
                </c:pt>
                <c:pt idx="1233">
                  <c:v>54926886</c:v>
                </c:pt>
                <c:pt idx="1234">
                  <c:v>5867686</c:v>
                </c:pt>
                <c:pt idx="1235">
                  <c:v>0</c:v>
                </c:pt>
                <c:pt idx="1236">
                  <c:v>100860818</c:v>
                </c:pt>
                <c:pt idx="1237">
                  <c:v>46442528</c:v>
                </c:pt>
                <c:pt idx="1238">
                  <c:v>0</c:v>
                </c:pt>
                <c:pt idx="1239">
                  <c:v>6735922</c:v>
                </c:pt>
                <c:pt idx="1240">
                  <c:v>44352417</c:v>
                </c:pt>
                <c:pt idx="1241">
                  <c:v>0</c:v>
                </c:pt>
                <c:pt idx="1242">
                  <c:v>77000000</c:v>
                </c:pt>
                <c:pt idx="1243">
                  <c:v>16519460</c:v>
                </c:pt>
                <c:pt idx="1244">
                  <c:v>10011050</c:v>
                </c:pt>
                <c:pt idx="1245">
                  <c:v>20966644</c:v>
                </c:pt>
                <c:pt idx="1246">
                  <c:v>30199105</c:v>
                </c:pt>
                <c:pt idx="1247">
                  <c:v>20529194</c:v>
                </c:pt>
                <c:pt idx="1248">
                  <c:v>0</c:v>
                </c:pt>
                <c:pt idx="1249">
                  <c:v>70100000</c:v>
                </c:pt>
                <c:pt idx="1250">
                  <c:v>0</c:v>
                </c:pt>
                <c:pt idx="1251">
                  <c:v>0</c:v>
                </c:pt>
                <c:pt idx="1252">
                  <c:v>0</c:v>
                </c:pt>
                <c:pt idx="1253">
                  <c:v>0</c:v>
                </c:pt>
                <c:pt idx="1254">
                  <c:v>0</c:v>
                </c:pt>
                <c:pt idx="1255">
                  <c:v>5778353</c:v>
                </c:pt>
                <c:pt idx="1256">
                  <c:v>4109095</c:v>
                </c:pt>
                <c:pt idx="1257">
                  <c:v>777423</c:v>
                </c:pt>
                <c:pt idx="1258">
                  <c:v>321952</c:v>
                </c:pt>
                <c:pt idx="1259">
                  <c:v>0</c:v>
                </c:pt>
                <c:pt idx="1260">
                  <c:v>0</c:v>
                </c:pt>
                <c:pt idx="1261">
                  <c:v>21001563</c:v>
                </c:pt>
                <c:pt idx="1262">
                  <c:v>20719451</c:v>
                </c:pt>
                <c:pt idx="1263">
                  <c:v>0</c:v>
                </c:pt>
                <c:pt idx="1264">
                  <c:v>0</c:v>
                </c:pt>
                <c:pt idx="1265">
                  <c:v>531865000</c:v>
                </c:pt>
                <c:pt idx="1266">
                  <c:v>381109762</c:v>
                </c:pt>
                <c:pt idx="1267">
                  <c:v>229147509</c:v>
                </c:pt>
                <c:pt idx="1268">
                  <c:v>30523226</c:v>
                </c:pt>
                <c:pt idx="1269">
                  <c:v>335154643</c:v>
                </c:pt>
                <c:pt idx="1270">
                  <c:v>450717150</c:v>
                </c:pt>
                <c:pt idx="1271">
                  <c:v>269958228</c:v>
                </c:pt>
                <c:pt idx="1272">
                  <c:v>350448145</c:v>
                </c:pt>
                <c:pt idx="1273">
                  <c:v>202466756</c:v>
                </c:pt>
                <c:pt idx="1274">
                  <c:v>108145109</c:v>
                </c:pt>
                <c:pt idx="1275">
                  <c:v>591739379</c:v>
                </c:pt>
                <c:pt idx="1276">
                  <c:v>0</c:v>
                </c:pt>
                <c:pt idx="1277">
                  <c:v>149270999</c:v>
                </c:pt>
                <c:pt idx="1278">
                  <c:v>109449237</c:v>
                </c:pt>
                <c:pt idx="1279">
                  <c:v>90400000</c:v>
                </c:pt>
                <c:pt idx="1280">
                  <c:v>0</c:v>
                </c:pt>
                <c:pt idx="1281">
                  <c:v>36348784</c:v>
                </c:pt>
                <c:pt idx="1282">
                  <c:v>93617009</c:v>
                </c:pt>
                <c:pt idx="1283">
                  <c:v>57777106</c:v>
                </c:pt>
                <c:pt idx="1284">
                  <c:v>5900000</c:v>
                </c:pt>
                <c:pt idx="1285">
                  <c:v>15400000</c:v>
                </c:pt>
                <c:pt idx="1286">
                  <c:v>102244770</c:v>
                </c:pt>
                <c:pt idx="1287">
                  <c:v>161834276</c:v>
                </c:pt>
                <c:pt idx="1288">
                  <c:v>177371441</c:v>
                </c:pt>
                <c:pt idx="1289">
                  <c:v>0</c:v>
                </c:pt>
                <c:pt idx="1290">
                  <c:v>58058367</c:v>
                </c:pt>
                <c:pt idx="1291">
                  <c:v>118063304</c:v>
                </c:pt>
                <c:pt idx="1292">
                  <c:v>177200000</c:v>
                </c:pt>
                <c:pt idx="1293">
                  <c:v>132900000</c:v>
                </c:pt>
                <c:pt idx="1294">
                  <c:v>157387195</c:v>
                </c:pt>
                <c:pt idx="1295">
                  <c:v>309457509</c:v>
                </c:pt>
                <c:pt idx="1296">
                  <c:v>116672912</c:v>
                </c:pt>
                <c:pt idx="1297">
                  <c:v>24145613</c:v>
                </c:pt>
                <c:pt idx="1298">
                  <c:v>187884007</c:v>
                </c:pt>
                <c:pt idx="1299">
                  <c:v>149705852</c:v>
                </c:pt>
                <c:pt idx="1300">
                  <c:v>0</c:v>
                </c:pt>
                <c:pt idx="1301">
                  <c:v>127666415</c:v>
                </c:pt>
                <c:pt idx="1302">
                  <c:v>2401510</c:v>
                </c:pt>
                <c:pt idx="1303">
                  <c:v>42365581</c:v>
                </c:pt>
                <c:pt idx="1304">
                  <c:v>65977295</c:v>
                </c:pt>
                <c:pt idx="1305">
                  <c:v>17709155</c:v>
                </c:pt>
                <c:pt idx="1306">
                  <c:v>22309223</c:v>
                </c:pt>
                <c:pt idx="1307">
                  <c:v>162966177</c:v>
                </c:pt>
                <c:pt idx="1308">
                  <c:v>0</c:v>
                </c:pt>
                <c:pt idx="1309">
                  <c:v>10903846</c:v>
                </c:pt>
                <c:pt idx="1310">
                  <c:v>19480739</c:v>
                </c:pt>
                <c:pt idx="1311">
                  <c:v>51142659</c:v>
                </c:pt>
                <c:pt idx="1312">
                  <c:v>12600000</c:v>
                </c:pt>
                <c:pt idx="1313">
                  <c:v>54744738</c:v>
                </c:pt>
                <c:pt idx="1314">
                  <c:v>14618727</c:v>
                </c:pt>
                <c:pt idx="1315">
                  <c:v>0</c:v>
                </c:pt>
                <c:pt idx="1316">
                  <c:v>529766</c:v>
                </c:pt>
                <c:pt idx="1317">
                  <c:v>23563727</c:v>
                </c:pt>
                <c:pt idx="1318">
                  <c:v>0</c:v>
                </c:pt>
                <c:pt idx="1319">
                  <c:v>0</c:v>
                </c:pt>
                <c:pt idx="1320">
                  <c:v>10400000</c:v>
                </c:pt>
                <c:pt idx="1321">
                  <c:v>11772461</c:v>
                </c:pt>
                <c:pt idx="1322">
                  <c:v>12671300</c:v>
                </c:pt>
                <c:pt idx="1323">
                  <c:v>6754898</c:v>
                </c:pt>
                <c:pt idx="1324">
                  <c:v>18626419</c:v>
                </c:pt>
                <c:pt idx="1325">
                  <c:v>0</c:v>
                </c:pt>
                <c:pt idx="1326">
                  <c:v>1980338</c:v>
                </c:pt>
                <c:pt idx="1327">
                  <c:v>24637469</c:v>
                </c:pt>
                <c:pt idx="1328">
                  <c:v>0</c:v>
                </c:pt>
                <c:pt idx="1329">
                  <c:v>0</c:v>
                </c:pt>
                <c:pt idx="1330">
                  <c:v>0</c:v>
                </c:pt>
                <c:pt idx="1331">
                  <c:v>0</c:v>
                </c:pt>
                <c:pt idx="1332">
                  <c:v>829000000</c:v>
                </c:pt>
                <c:pt idx="1333">
                  <c:v>347234916</c:v>
                </c:pt>
                <c:pt idx="1334">
                  <c:v>449326618</c:v>
                </c:pt>
                <c:pt idx="1335">
                  <c:v>631442092</c:v>
                </c:pt>
                <c:pt idx="1336">
                  <c:v>371353001</c:v>
                </c:pt>
                <c:pt idx="1337">
                  <c:v>287506194</c:v>
                </c:pt>
                <c:pt idx="1338">
                  <c:v>117698894</c:v>
                </c:pt>
                <c:pt idx="1339">
                  <c:v>217022588</c:v>
                </c:pt>
                <c:pt idx="1340">
                  <c:v>389925971</c:v>
                </c:pt>
                <c:pt idx="1341">
                  <c:v>792910554</c:v>
                </c:pt>
                <c:pt idx="1342">
                  <c:v>474968763</c:v>
                </c:pt>
                <c:pt idx="1343">
                  <c:v>442824138</c:v>
                </c:pt>
                <c:pt idx="1344">
                  <c:v>224012234</c:v>
                </c:pt>
                <c:pt idx="1345">
                  <c:v>122915111</c:v>
                </c:pt>
                <c:pt idx="1346">
                  <c:v>52501541</c:v>
                </c:pt>
                <c:pt idx="1347">
                  <c:v>78898765</c:v>
                </c:pt>
                <c:pt idx="1348">
                  <c:v>177243185</c:v>
                </c:pt>
                <c:pt idx="1349">
                  <c:v>165335153</c:v>
                </c:pt>
                <c:pt idx="1350">
                  <c:v>97594140</c:v>
                </c:pt>
                <c:pt idx="1351">
                  <c:v>195735876</c:v>
                </c:pt>
                <c:pt idx="1352">
                  <c:v>202292902</c:v>
                </c:pt>
                <c:pt idx="1353">
                  <c:v>208076205</c:v>
                </c:pt>
                <c:pt idx="1354">
                  <c:v>516642939</c:v>
                </c:pt>
                <c:pt idx="1355">
                  <c:v>244082376</c:v>
                </c:pt>
                <c:pt idx="1356">
                  <c:v>94882889</c:v>
                </c:pt>
                <c:pt idx="1357">
                  <c:v>122513057</c:v>
                </c:pt>
                <c:pt idx="1358">
                  <c:v>12639297</c:v>
                </c:pt>
                <c:pt idx="1359">
                  <c:v>17654912</c:v>
                </c:pt>
                <c:pt idx="1360">
                  <c:v>13644292</c:v>
                </c:pt>
                <c:pt idx="1361">
                  <c:v>41627431</c:v>
                </c:pt>
                <c:pt idx="1362">
                  <c:v>242295562</c:v>
                </c:pt>
                <c:pt idx="1363">
                  <c:v>61489265</c:v>
                </c:pt>
                <c:pt idx="1364">
                  <c:v>0</c:v>
                </c:pt>
                <c:pt idx="1365">
                  <c:v>0</c:v>
                </c:pt>
                <c:pt idx="1366">
                  <c:v>16800000</c:v>
                </c:pt>
                <c:pt idx="1367">
                  <c:v>33333531</c:v>
                </c:pt>
                <c:pt idx="1368">
                  <c:v>0</c:v>
                </c:pt>
                <c:pt idx="1369">
                  <c:v>91036760</c:v>
                </c:pt>
                <c:pt idx="1370">
                  <c:v>114977104</c:v>
                </c:pt>
                <c:pt idx="1371">
                  <c:v>60527873</c:v>
                </c:pt>
                <c:pt idx="1372">
                  <c:v>23803308</c:v>
                </c:pt>
                <c:pt idx="1373">
                  <c:v>159212469</c:v>
                </c:pt>
                <c:pt idx="1374">
                  <c:v>0</c:v>
                </c:pt>
                <c:pt idx="1375">
                  <c:v>88323487</c:v>
                </c:pt>
                <c:pt idx="1376">
                  <c:v>20211394</c:v>
                </c:pt>
                <c:pt idx="1377">
                  <c:v>17137302</c:v>
                </c:pt>
                <c:pt idx="1378">
                  <c:v>41410568</c:v>
                </c:pt>
                <c:pt idx="1379">
                  <c:v>63781810</c:v>
                </c:pt>
                <c:pt idx="1380">
                  <c:v>41237648</c:v>
                </c:pt>
                <c:pt idx="1381">
                  <c:v>113309743</c:v>
                </c:pt>
                <c:pt idx="1382">
                  <c:v>74541707</c:v>
                </c:pt>
                <c:pt idx="1383">
                  <c:v>0</c:v>
                </c:pt>
                <c:pt idx="1384">
                  <c:v>56702901</c:v>
                </c:pt>
                <c:pt idx="1385">
                  <c:v>99067206</c:v>
                </c:pt>
                <c:pt idx="1386">
                  <c:v>641100</c:v>
                </c:pt>
                <c:pt idx="1387">
                  <c:v>444575</c:v>
                </c:pt>
                <c:pt idx="1388">
                  <c:v>30127963</c:v>
                </c:pt>
                <c:pt idx="1389">
                  <c:v>17200925</c:v>
                </c:pt>
                <c:pt idx="1390">
                  <c:v>0</c:v>
                </c:pt>
                <c:pt idx="1391">
                  <c:v>36609995</c:v>
                </c:pt>
                <c:pt idx="1392">
                  <c:v>0</c:v>
                </c:pt>
                <c:pt idx="1393">
                  <c:v>2736000</c:v>
                </c:pt>
                <c:pt idx="1394">
                  <c:v>10422387</c:v>
                </c:pt>
                <c:pt idx="1395">
                  <c:v>21834845</c:v>
                </c:pt>
                <c:pt idx="1396">
                  <c:v>0</c:v>
                </c:pt>
                <c:pt idx="1397">
                  <c:v>0</c:v>
                </c:pt>
                <c:pt idx="1398">
                  <c:v>0</c:v>
                </c:pt>
                <c:pt idx="1399">
                  <c:v>0</c:v>
                </c:pt>
                <c:pt idx="1400">
                  <c:v>0</c:v>
                </c:pt>
                <c:pt idx="1401">
                  <c:v>0</c:v>
                </c:pt>
                <c:pt idx="1402">
                  <c:v>0</c:v>
                </c:pt>
                <c:pt idx="1403">
                  <c:v>0</c:v>
                </c:pt>
                <c:pt idx="1404">
                  <c:v>470490832</c:v>
                </c:pt>
                <c:pt idx="1405">
                  <c:v>71561644</c:v>
                </c:pt>
                <c:pt idx="1406">
                  <c:v>163712074</c:v>
                </c:pt>
                <c:pt idx="1407">
                  <c:v>164602163</c:v>
                </c:pt>
                <c:pt idx="1408">
                  <c:v>28262574</c:v>
                </c:pt>
                <c:pt idx="1409">
                  <c:v>219851172</c:v>
                </c:pt>
                <c:pt idx="1410">
                  <c:v>228738393</c:v>
                </c:pt>
                <c:pt idx="1411">
                  <c:v>125537191</c:v>
                </c:pt>
                <c:pt idx="1412">
                  <c:v>159773545</c:v>
                </c:pt>
                <c:pt idx="1413">
                  <c:v>197687603</c:v>
                </c:pt>
                <c:pt idx="1414">
                  <c:v>188133322</c:v>
                </c:pt>
                <c:pt idx="1415">
                  <c:v>122200000</c:v>
                </c:pt>
                <c:pt idx="1416">
                  <c:v>108000000</c:v>
                </c:pt>
                <c:pt idx="1417">
                  <c:v>133718711</c:v>
                </c:pt>
                <c:pt idx="1418">
                  <c:v>25739015</c:v>
                </c:pt>
                <c:pt idx="1419">
                  <c:v>141069860</c:v>
                </c:pt>
                <c:pt idx="1420">
                  <c:v>66122026</c:v>
                </c:pt>
                <c:pt idx="1421">
                  <c:v>52099090</c:v>
                </c:pt>
                <c:pt idx="1422">
                  <c:v>32801173</c:v>
                </c:pt>
                <c:pt idx="1423">
                  <c:v>110627965</c:v>
                </c:pt>
                <c:pt idx="1424">
                  <c:v>79567667</c:v>
                </c:pt>
                <c:pt idx="1425">
                  <c:v>198685114</c:v>
                </c:pt>
                <c:pt idx="1426">
                  <c:v>41597830</c:v>
                </c:pt>
                <c:pt idx="1427">
                  <c:v>49084830</c:v>
                </c:pt>
                <c:pt idx="1428">
                  <c:v>60874615</c:v>
                </c:pt>
                <c:pt idx="1429">
                  <c:v>78000586</c:v>
                </c:pt>
                <c:pt idx="1430">
                  <c:v>74237563</c:v>
                </c:pt>
                <c:pt idx="1431">
                  <c:v>38629478</c:v>
                </c:pt>
                <c:pt idx="1432">
                  <c:v>32000000</c:v>
                </c:pt>
                <c:pt idx="1433">
                  <c:v>6800000</c:v>
                </c:pt>
                <c:pt idx="1434">
                  <c:v>38376497</c:v>
                </c:pt>
                <c:pt idx="1435">
                  <c:v>51801187</c:v>
                </c:pt>
                <c:pt idx="1436">
                  <c:v>96047633</c:v>
                </c:pt>
                <c:pt idx="1437">
                  <c:v>17080167</c:v>
                </c:pt>
                <c:pt idx="1438">
                  <c:v>18253415</c:v>
                </c:pt>
                <c:pt idx="1439">
                  <c:v>86387857</c:v>
                </c:pt>
                <c:pt idx="1440">
                  <c:v>5530764</c:v>
                </c:pt>
                <c:pt idx="1441">
                  <c:v>0</c:v>
                </c:pt>
                <c:pt idx="1442">
                  <c:v>8801940</c:v>
                </c:pt>
                <c:pt idx="1443">
                  <c:v>13001257</c:v>
                </c:pt>
                <c:pt idx="1444">
                  <c:v>0</c:v>
                </c:pt>
                <c:pt idx="1445">
                  <c:v>16838910</c:v>
                </c:pt>
                <c:pt idx="1446">
                  <c:v>18653615</c:v>
                </c:pt>
                <c:pt idx="1447">
                  <c:v>50007546</c:v>
                </c:pt>
                <c:pt idx="1448">
                  <c:v>0</c:v>
                </c:pt>
                <c:pt idx="1449">
                  <c:v>0</c:v>
                </c:pt>
                <c:pt idx="1450">
                  <c:v>0</c:v>
                </c:pt>
                <c:pt idx="1451">
                  <c:v>0</c:v>
                </c:pt>
                <c:pt idx="1452">
                  <c:v>41299492</c:v>
                </c:pt>
                <c:pt idx="1453">
                  <c:v>38105395</c:v>
                </c:pt>
                <c:pt idx="1454">
                  <c:v>0</c:v>
                </c:pt>
                <c:pt idx="1455">
                  <c:v>0</c:v>
                </c:pt>
                <c:pt idx="1456">
                  <c:v>75511123</c:v>
                </c:pt>
                <c:pt idx="1457">
                  <c:v>0</c:v>
                </c:pt>
                <c:pt idx="1458">
                  <c:v>43650785</c:v>
                </c:pt>
                <c:pt idx="1459">
                  <c:v>30050028</c:v>
                </c:pt>
                <c:pt idx="1460">
                  <c:v>0</c:v>
                </c:pt>
                <c:pt idx="1461">
                  <c:v>15250000</c:v>
                </c:pt>
                <c:pt idx="1462">
                  <c:v>0</c:v>
                </c:pt>
                <c:pt idx="1463">
                  <c:v>69701637</c:v>
                </c:pt>
                <c:pt idx="1464">
                  <c:v>0</c:v>
                </c:pt>
                <c:pt idx="1465">
                  <c:v>2336172</c:v>
                </c:pt>
                <c:pt idx="1466">
                  <c:v>4651977</c:v>
                </c:pt>
                <c:pt idx="1467">
                  <c:v>10541523</c:v>
                </c:pt>
                <c:pt idx="1468">
                  <c:v>2861020</c:v>
                </c:pt>
                <c:pt idx="1469">
                  <c:v>0</c:v>
                </c:pt>
                <c:pt idx="1470">
                  <c:v>0</c:v>
                </c:pt>
                <c:pt idx="1471">
                  <c:v>0</c:v>
                </c:pt>
                <c:pt idx="1472">
                  <c:v>0</c:v>
                </c:pt>
                <c:pt idx="1473">
                  <c:v>0</c:v>
                </c:pt>
                <c:pt idx="1474">
                  <c:v>1001437</c:v>
                </c:pt>
                <c:pt idx="1475">
                  <c:v>0</c:v>
                </c:pt>
                <c:pt idx="1476">
                  <c:v>0</c:v>
                </c:pt>
                <c:pt idx="1477">
                  <c:v>233555708</c:v>
                </c:pt>
                <c:pt idx="1478">
                  <c:v>348319861</c:v>
                </c:pt>
                <c:pt idx="1479">
                  <c:v>370541256</c:v>
                </c:pt>
                <c:pt idx="1480">
                  <c:v>96060858</c:v>
                </c:pt>
                <c:pt idx="1481">
                  <c:v>53181600</c:v>
                </c:pt>
                <c:pt idx="1482">
                  <c:v>1270522</c:v>
                </c:pt>
                <c:pt idx="1483">
                  <c:v>39723096</c:v>
                </c:pt>
                <c:pt idx="1484">
                  <c:v>299370084</c:v>
                </c:pt>
                <c:pt idx="1485">
                  <c:v>245527149</c:v>
                </c:pt>
                <c:pt idx="1486">
                  <c:v>415686217</c:v>
                </c:pt>
                <c:pt idx="1487">
                  <c:v>180274123</c:v>
                </c:pt>
                <c:pt idx="1488">
                  <c:v>82719885</c:v>
                </c:pt>
                <c:pt idx="1489">
                  <c:v>261317921</c:v>
                </c:pt>
                <c:pt idx="1490">
                  <c:v>372234864</c:v>
                </c:pt>
                <c:pt idx="1491">
                  <c:v>52597999</c:v>
                </c:pt>
                <c:pt idx="1492">
                  <c:v>201596308</c:v>
                </c:pt>
                <c:pt idx="1493">
                  <c:v>234989584</c:v>
                </c:pt>
                <c:pt idx="1494">
                  <c:v>130786397</c:v>
                </c:pt>
                <c:pt idx="1495">
                  <c:v>0</c:v>
                </c:pt>
                <c:pt idx="1496">
                  <c:v>121463226</c:v>
                </c:pt>
                <c:pt idx="1497">
                  <c:v>75505973</c:v>
                </c:pt>
                <c:pt idx="1498">
                  <c:v>53653224</c:v>
                </c:pt>
                <c:pt idx="1499">
                  <c:v>306776732</c:v>
                </c:pt>
                <c:pt idx="1500">
                  <c:v>494471524</c:v>
                </c:pt>
                <c:pt idx="1501">
                  <c:v>95149435</c:v>
                </c:pt>
                <c:pt idx="1502">
                  <c:v>105200903</c:v>
                </c:pt>
                <c:pt idx="1503">
                  <c:v>14708696</c:v>
                </c:pt>
                <c:pt idx="1504">
                  <c:v>171844840</c:v>
                </c:pt>
                <c:pt idx="1505">
                  <c:v>190320568</c:v>
                </c:pt>
                <c:pt idx="1506">
                  <c:v>136706683</c:v>
                </c:pt>
                <c:pt idx="1507">
                  <c:v>47126295</c:v>
                </c:pt>
                <c:pt idx="1508">
                  <c:v>77944725</c:v>
                </c:pt>
                <c:pt idx="1509">
                  <c:v>96800000</c:v>
                </c:pt>
                <c:pt idx="1510">
                  <c:v>71485043</c:v>
                </c:pt>
                <c:pt idx="1511">
                  <c:v>44907260</c:v>
                </c:pt>
                <c:pt idx="1512">
                  <c:v>44785053</c:v>
                </c:pt>
                <c:pt idx="1513">
                  <c:v>4420000</c:v>
                </c:pt>
                <c:pt idx="1514">
                  <c:v>12021272</c:v>
                </c:pt>
                <c:pt idx="1515">
                  <c:v>21009180</c:v>
                </c:pt>
                <c:pt idx="1516">
                  <c:v>91188905</c:v>
                </c:pt>
                <c:pt idx="1517">
                  <c:v>68706993</c:v>
                </c:pt>
                <c:pt idx="1518">
                  <c:v>33013805</c:v>
                </c:pt>
                <c:pt idx="1519">
                  <c:v>124305181</c:v>
                </c:pt>
                <c:pt idx="1520">
                  <c:v>42776760</c:v>
                </c:pt>
                <c:pt idx="1521">
                  <c:v>25023434</c:v>
                </c:pt>
                <c:pt idx="1522">
                  <c:v>68766121</c:v>
                </c:pt>
                <c:pt idx="1523">
                  <c:v>96900000</c:v>
                </c:pt>
                <c:pt idx="1524">
                  <c:v>45636368</c:v>
                </c:pt>
                <c:pt idx="1525">
                  <c:v>0</c:v>
                </c:pt>
                <c:pt idx="1526">
                  <c:v>0</c:v>
                </c:pt>
                <c:pt idx="1527">
                  <c:v>100020092</c:v>
                </c:pt>
                <c:pt idx="1528">
                  <c:v>110879513</c:v>
                </c:pt>
                <c:pt idx="1529">
                  <c:v>31755742</c:v>
                </c:pt>
                <c:pt idx="1530">
                  <c:v>1185783</c:v>
                </c:pt>
                <c:pt idx="1531">
                  <c:v>2849142</c:v>
                </c:pt>
                <c:pt idx="1532">
                  <c:v>0</c:v>
                </c:pt>
                <c:pt idx="1533">
                  <c:v>1521261</c:v>
                </c:pt>
                <c:pt idx="1534">
                  <c:v>0</c:v>
                </c:pt>
                <c:pt idx="1535">
                  <c:v>5634828</c:v>
                </c:pt>
                <c:pt idx="1536">
                  <c:v>0</c:v>
                </c:pt>
                <c:pt idx="1537">
                  <c:v>18814720</c:v>
                </c:pt>
                <c:pt idx="1538">
                  <c:v>0</c:v>
                </c:pt>
                <c:pt idx="1539">
                  <c:v>480811</c:v>
                </c:pt>
                <c:pt idx="1540">
                  <c:v>95404397</c:v>
                </c:pt>
                <c:pt idx="1541">
                  <c:v>41833347</c:v>
                </c:pt>
                <c:pt idx="1542">
                  <c:v>0</c:v>
                </c:pt>
                <c:pt idx="1543">
                  <c:v>5596708</c:v>
                </c:pt>
                <c:pt idx="1544">
                  <c:v>17479</c:v>
                </c:pt>
                <c:pt idx="1545">
                  <c:v>0</c:v>
                </c:pt>
                <c:pt idx="1546">
                  <c:v>11207130</c:v>
                </c:pt>
                <c:pt idx="1547">
                  <c:v>146402</c:v>
                </c:pt>
                <c:pt idx="1548">
                  <c:v>2620000</c:v>
                </c:pt>
                <c:pt idx="1549">
                  <c:v>76000000</c:v>
                </c:pt>
                <c:pt idx="1550">
                  <c:v>0</c:v>
                </c:pt>
                <c:pt idx="1551">
                  <c:v>4720371</c:v>
                </c:pt>
                <c:pt idx="1552">
                  <c:v>55184721</c:v>
                </c:pt>
                <c:pt idx="1553">
                  <c:v>2832826</c:v>
                </c:pt>
                <c:pt idx="1554">
                  <c:v>0</c:v>
                </c:pt>
                <c:pt idx="1555">
                  <c:v>19184015</c:v>
                </c:pt>
                <c:pt idx="1556">
                  <c:v>644571402</c:v>
                </c:pt>
                <c:pt idx="1557">
                  <c:v>65663276</c:v>
                </c:pt>
                <c:pt idx="1558">
                  <c:v>12342632</c:v>
                </c:pt>
                <c:pt idx="1559">
                  <c:v>210819611</c:v>
                </c:pt>
                <c:pt idx="1560">
                  <c:v>401128639</c:v>
                </c:pt>
                <c:pt idx="1561">
                  <c:v>109906372</c:v>
                </c:pt>
                <c:pt idx="1562">
                  <c:v>188441614</c:v>
                </c:pt>
                <c:pt idx="1563">
                  <c:v>318000141</c:v>
                </c:pt>
                <c:pt idx="1564">
                  <c:v>245623848</c:v>
                </c:pt>
                <c:pt idx="1565">
                  <c:v>47664559</c:v>
                </c:pt>
                <c:pt idx="1566">
                  <c:v>75505856</c:v>
                </c:pt>
                <c:pt idx="1567">
                  <c:v>260095987</c:v>
                </c:pt>
                <c:pt idx="1568">
                  <c:v>115350426</c:v>
                </c:pt>
                <c:pt idx="1569">
                  <c:v>6212282</c:v>
                </c:pt>
                <c:pt idx="1570">
                  <c:v>75450437</c:v>
                </c:pt>
                <c:pt idx="1571">
                  <c:v>42930462</c:v>
                </c:pt>
                <c:pt idx="1572">
                  <c:v>64822796</c:v>
                </c:pt>
                <c:pt idx="1573">
                  <c:v>55447968</c:v>
                </c:pt>
                <c:pt idx="1574">
                  <c:v>98410061</c:v>
                </c:pt>
                <c:pt idx="1575">
                  <c:v>190213455</c:v>
                </c:pt>
                <c:pt idx="1576">
                  <c:v>22863596</c:v>
                </c:pt>
                <c:pt idx="1577">
                  <c:v>16566240</c:v>
                </c:pt>
                <c:pt idx="1578">
                  <c:v>255000211</c:v>
                </c:pt>
                <c:pt idx="1579">
                  <c:v>212404396</c:v>
                </c:pt>
                <c:pt idx="1580">
                  <c:v>15520023</c:v>
                </c:pt>
                <c:pt idx="1581">
                  <c:v>76578641</c:v>
                </c:pt>
                <c:pt idx="1582">
                  <c:v>49800000</c:v>
                </c:pt>
                <c:pt idx="1583">
                  <c:v>111231041</c:v>
                </c:pt>
                <c:pt idx="1584">
                  <c:v>2450846</c:v>
                </c:pt>
                <c:pt idx="1585">
                  <c:v>6038942</c:v>
                </c:pt>
                <c:pt idx="1586">
                  <c:v>102820008</c:v>
                </c:pt>
                <c:pt idx="1587">
                  <c:v>85498534</c:v>
                </c:pt>
                <c:pt idx="1588">
                  <c:v>57504069</c:v>
                </c:pt>
                <c:pt idx="1589">
                  <c:v>39462438</c:v>
                </c:pt>
                <c:pt idx="1590">
                  <c:v>0</c:v>
                </c:pt>
                <c:pt idx="1591">
                  <c:v>7938872</c:v>
                </c:pt>
                <c:pt idx="1592">
                  <c:v>8038061</c:v>
                </c:pt>
                <c:pt idx="1593">
                  <c:v>80383290</c:v>
                </c:pt>
                <c:pt idx="1594">
                  <c:v>18090181</c:v>
                </c:pt>
                <c:pt idx="1595">
                  <c:v>0</c:v>
                </c:pt>
                <c:pt idx="1596">
                  <c:v>59901913</c:v>
                </c:pt>
                <c:pt idx="1597">
                  <c:v>19777647</c:v>
                </c:pt>
                <c:pt idx="1598">
                  <c:v>22000</c:v>
                </c:pt>
                <c:pt idx="1599">
                  <c:v>91038276</c:v>
                </c:pt>
                <c:pt idx="1600">
                  <c:v>53825515</c:v>
                </c:pt>
                <c:pt idx="1601">
                  <c:v>0</c:v>
                </c:pt>
                <c:pt idx="1602">
                  <c:v>62548947</c:v>
                </c:pt>
                <c:pt idx="1603">
                  <c:v>40263020</c:v>
                </c:pt>
                <c:pt idx="1604">
                  <c:v>0</c:v>
                </c:pt>
                <c:pt idx="1605">
                  <c:v>0</c:v>
                </c:pt>
                <c:pt idx="1606">
                  <c:v>3263585</c:v>
                </c:pt>
                <c:pt idx="1607">
                  <c:v>852872</c:v>
                </c:pt>
                <c:pt idx="1608">
                  <c:v>6294161</c:v>
                </c:pt>
                <c:pt idx="1609">
                  <c:v>10000000</c:v>
                </c:pt>
                <c:pt idx="1610">
                  <c:v>0</c:v>
                </c:pt>
                <c:pt idx="1611">
                  <c:v>53086</c:v>
                </c:pt>
                <c:pt idx="1612">
                  <c:v>38399961</c:v>
                </c:pt>
                <c:pt idx="1613">
                  <c:v>4488529</c:v>
                </c:pt>
                <c:pt idx="1614">
                  <c:v>18948425</c:v>
                </c:pt>
                <c:pt idx="1615">
                  <c:v>0</c:v>
                </c:pt>
                <c:pt idx="1616">
                  <c:v>0</c:v>
                </c:pt>
                <c:pt idx="1617">
                  <c:v>37710610</c:v>
                </c:pt>
                <c:pt idx="1618">
                  <c:v>0</c:v>
                </c:pt>
                <c:pt idx="1619">
                  <c:v>0</c:v>
                </c:pt>
                <c:pt idx="1620">
                  <c:v>0</c:v>
                </c:pt>
                <c:pt idx="1621">
                  <c:v>0</c:v>
                </c:pt>
                <c:pt idx="1622">
                  <c:v>0</c:v>
                </c:pt>
                <c:pt idx="1623">
                  <c:v>0</c:v>
                </c:pt>
                <c:pt idx="1624">
                  <c:v>0</c:v>
                </c:pt>
                <c:pt idx="1625">
                  <c:v>0</c:v>
                </c:pt>
                <c:pt idx="1626">
                  <c:v>7808524</c:v>
                </c:pt>
                <c:pt idx="1627">
                  <c:v>0</c:v>
                </c:pt>
                <c:pt idx="1628">
                  <c:v>180949000</c:v>
                </c:pt>
                <c:pt idx="1629">
                  <c:v>623722818</c:v>
                </c:pt>
                <c:pt idx="1630">
                  <c:v>196397415</c:v>
                </c:pt>
                <c:pt idx="1631">
                  <c:v>105173115</c:v>
                </c:pt>
                <c:pt idx="1632">
                  <c:v>128388320</c:v>
                </c:pt>
                <c:pt idx="1633">
                  <c:v>173046663</c:v>
                </c:pt>
                <c:pt idx="1634">
                  <c:v>101624843</c:v>
                </c:pt>
                <c:pt idx="1635">
                  <c:v>71664962</c:v>
                </c:pt>
                <c:pt idx="1636">
                  <c:v>27635305</c:v>
                </c:pt>
                <c:pt idx="1637">
                  <c:v>62076141</c:v>
                </c:pt>
                <c:pt idx="1638">
                  <c:v>97138686</c:v>
                </c:pt>
                <c:pt idx="1639">
                  <c:v>173965010</c:v>
                </c:pt>
                <c:pt idx="1640">
                  <c:v>212000000</c:v>
                </c:pt>
                <c:pt idx="1641">
                  <c:v>63782078</c:v>
                </c:pt>
                <c:pt idx="1642">
                  <c:v>160259319</c:v>
                </c:pt>
                <c:pt idx="1643">
                  <c:v>43000000</c:v>
                </c:pt>
                <c:pt idx="1644">
                  <c:v>60922980</c:v>
                </c:pt>
                <c:pt idx="1645">
                  <c:v>18409891</c:v>
                </c:pt>
                <c:pt idx="1646">
                  <c:v>150000000</c:v>
                </c:pt>
                <c:pt idx="1647">
                  <c:v>39171130</c:v>
                </c:pt>
                <c:pt idx="1648">
                  <c:v>29657751</c:v>
                </c:pt>
                <c:pt idx="1649">
                  <c:v>69821334</c:v>
                </c:pt>
                <c:pt idx="1650">
                  <c:v>16633035</c:v>
                </c:pt>
                <c:pt idx="1651">
                  <c:v>0</c:v>
                </c:pt>
                <c:pt idx="1652">
                  <c:v>0</c:v>
                </c:pt>
                <c:pt idx="1653">
                  <c:v>0</c:v>
                </c:pt>
                <c:pt idx="1654">
                  <c:v>20275812</c:v>
                </c:pt>
                <c:pt idx="1655">
                  <c:v>76286096</c:v>
                </c:pt>
                <c:pt idx="1656">
                  <c:v>0</c:v>
                </c:pt>
                <c:pt idx="1657">
                  <c:v>73244881</c:v>
                </c:pt>
                <c:pt idx="1658">
                  <c:v>34854990</c:v>
                </c:pt>
                <c:pt idx="1659">
                  <c:v>0</c:v>
                </c:pt>
                <c:pt idx="1660">
                  <c:v>67112664</c:v>
                </c:pt>
                <c:pt idx="1661">
                  <c:v>0</c:v>
                </c:pt>
                <c:pt idx="1662">
                  <c:v>43967255</c:v>
                </c:pt>
                <c:pt idx="1663">
                  <c:v>0</c:v>
                </c:pt>
                <c:pt idx="1664">
                  <c:v>44909486</c:v>
                </c:pt>
                <c:pt idx="1665">
                  <c:v>0</c:v>
                </c:pt>
                <c:pt idx="1666">
                  <c:v>27107960</c:v>
                </c:pt>
                <c:pt idx="1667">
                  <c:v>0</c:v>
                </c:pt>
                <c:pt idx="1668">
                  <c:v>5926410</c:v>
                </c:pt>
                <c:pt idx="1669">
                  <c:v>7000000</c:v>
                </c:pt>
                <c:pt idx="1670">
                  <c:v>0</c:v>
                </c:pt>
                <c:pt idx="1671">
                  <c:v>21786738</c:v>
                </c:pt>
                <c:pt idx="1672">
                  <c:v>0</c:v>
                </c:pt>
                <c:pt idx="1673">
                  <c:v>17511906</c:v>
                </c:pt>
                <c:pt idx="1674">
                  <c:v>0</c:v>
                </c:pt>
                <c:pt idx="1675">
                  <c:v>0</c:v>
                </c:pt>
                <c:pt idx="1676">
                  <c:v>5210988</c:v>
                </c:pt>
                <c:pt idx="1677">
                  <c:v>0</c:v>
                </c:pt>
                <c:pt idx="1678">
                  <c:v>0</c:v>
                </c:pt>
                <c:pt idx="1679">
                  <c:v>22034832</c:v>
                </c:pt>
                <c:pt idx="1680">
                  <c:v>0</c:v>
                </c:pt>
                <c:pt idx="1681">
                  <c:v>1644755</c:v>
                </c:pt>
                <c:pt idx="1682">
                  <c:v>0</c:v>
                </c:pt>
                <c:pt idx="1683">
                  <c:v>201957688</c:v>
                </c:pt>
                <c:pt idx="1684">
                  <c:v>46905889</c:v>
                </c:pt>
                <c:pt idx="1685">
                  <c:v>17472</c:v>
                </c:pt>
                <c:pt idx="1686">
                  <c:v>10178331</c:v>
                </c:pt>
                <c:pt idx="1687">
                  <c:v>0</c:v>
                </c:pt>
                <c:pt idx="1688">
                  <c:v>0</c:v>
                </c:pt>
                <c:pt idx="1689">
                  <c:v>712294</c:v>
                </c:pt>
                <c:pt idx="1690">
                  <c:v>12</c:v>
                </c:pt>
                <c:pt idx="1691">
                  <c:v>0</c:v>
                </c:pt>
                <c:pt idx="1692">
                  <c:v>0</c:v>
                </c:pt>
                <c:pt idx="1693">
                  <c:v>0</c:v>
                </c:pt>
                <c:pt idx="1694">
                  <c:v>0</c:v>
                </c:pt>
                <c:pt idx="1695">
                  <c:v>0</c:v>
                </c:pt>
                <c:pt idx="1696">
                  <c:v>0</c:v>
                </c:pt>
                <c:pt idx="1697">
                  <c:v>0</c:v>
                </c:pt>
                <c:pt idx="1698">
                  <c:v>0</c:v>
                </c:pt>
                <c:pt idx="1699">
                  <c:v>0</c:v>
                </c:pt>
                <c:pt idx="1700">
                  <c:v>0</c:v>
                </c:pt>
                <c:pt idx="1701">
                  <c:v>99000</c:v>
                </c:pt>
                <c:pt idx="1702">
                  <c:v>269994119</c:v>
                </c:pt>
                <c:pt idx="1703">
                  <c:v>457696359</c:v>
                </c:pt>
                <c:pt idx="1704">
                  <c:v>258270008</c:v>
                </c:pt>
                <c:pt idx="1705">
                  <c:v>169837010</c:v>
                </c:pt>
                <c:pt idx="1706">
                  <c:v>181813770</c:v>
                </c:pt>
                <c:pt idx="1707">
                  <c:v>176070171</c:v>
                </c:pt>
                <c:pt idx="1708">
                  <c:v>371876278</c:v>
                </c:pt>
                <c:pt idx="1709">
                  <c:v>356830601</c:v>
                </c:pt>
                <c:pt idx="1710">
                  <c:v>207945075</c:v>
                </c:pt>
                <c:pt idx="1711">
                  <c:v>0</c:v>
                </c:pt>
                <c:pt idx="1712">
                  <c:v>252276927</c:v>
                </c:pt>
                <c:pt idx="1713">
                  <c:v>59600000</c:v>
                </c:pt>
                <c:pt idx="1714">
                  <c:v>124881062</c:v>
                </c:pt>
                <c:pt idx="1715">
                  <c:v>179265204</c:v>
                </c:pt>
                <c:pt idx="1716">
                  <c:v>112343513</c:v>
                </c:pt>
                <c:pt idx="1717">
                  <c:v>77712439</c:v>
                </c:pt>
                <c:pt idx="1718">
                  <c:v>89792502</c:v>
                </c:pt>
                <c:pt idx="1719">
                  <c:v>226904017</c:v>
                </c:pt>
                <c:pt idx="1720">
                  <c:v>86915017</c:v>
                </c:pt>
                <c:pt idx="1721">
                  <c:v>56308881</c:v>
                </c:pt>
                <c:pt idx="1722">
                  <c:v>132274484</c:v>
                </c:pt>
                <c:pt idx="1723">
                  <c:v>167221571</c:v>
                </c:pt>
                <c:pt idx="1724">
                  <c:v>136000000</c:v>
                </c:pt>
                <c:pt idx="1725">
                  <c:v>19682924</c:v>
                </c:pt>
                <c:pt idx="1726">
                  <c:v>215000000</c:v>
                </c:pt>
                <c:pt idx="1727">
                  <c:v>19422261</c:v>
                </c:pt>
                <c:pt idx="1728">
                  <c:v>161451538</c:v>
                </c:pt>
                <c:pt idx="1729">
                  <c:v>17508518</c:v>
                </c:pt>
                <c:pt idx="1730">
                  <c:v>79700000</c:v>
                </c:pt>
                <c:pt idx="1731">
                  <c:v>86658558</c:v>
                </c:pt>
                <c:pt idx="1732">
                  <c:v>56932305</c:v>
                </c:pt>
                <c:pt idx="1733">
                  <c:v>102308889</c:v>
                </c:pt>
                <c:pt idx="1734">
                  <c:v>71441250</c:v>
                </c:pt>
                <c:pt idx="1735">
                  <c:v>230685453</c:v>
                </c:pt>
                <c:pt idx="1736">
                  <c:v>54682547</c:v>
                </c:pt>
                <c:pt idx="1737">
                  <c:v>81272766</c:v>
                </c:pt>
                <c:pt idx="1738">
                  <c:v>147880543</c:v>
                </c:pt>
                <c:pt idx="1739">
                  <c:v>27640028</c:v>
                </c:pt>
                <c:pt idx="1740">
                  <c:v>110000000</c:v>
                </c:pt>
                <c:pt idx="1741">
                  <c:v>42285169</c:v>
                </c:pt>
                <c:pt idx="1742">
                  <c:v>72436439</c:v>
                </c:pt>
                <c:pt idx="1743">
                  <c:v>32721635</c:v>
                </c:pt>
                <c:pt idx="1744">
                  <c:v>60378584</c:v>
                </c:pt>
                <c:pt idx="1745">
                  <c:v>140000000</c:v>
                </c:pt>
                <c:pt idx="1746">
                  <c:v>48902953</c:v>
                </c:pt>
                <c:pt idx="1747">
                  <c:v>47536959</c:v>
                </c:pt>
                <c:pt idx="1748">
                  <c:v>0</c:v>
                </c:pt>
                <c:pt idx="1749">
                  <c:v>3000000</c:v>
                </c:pt>
                <c:pt idx="1750">
                  <c:v>17286299</c:v>
                </c:pt>
                <c:pt idx="1751">
                  <c:v>170362582</c:v>
                </c:pt>
                <c:pt idx="1752">
                  <c:v>239606210</c:v>
                </c:pt>
                <c:pt idx="1753">
                  <c:v>44434439</c:v>
                </c:pt>
                <c:pt idx="1754">
                  <c:v>0</c:v>
                </c:pt>
                <c:pt idx="1755">
                  <c:v>19179969</c:v>
                </c:pt>
                <c:pt idx="1756">
                  <c:v>33956608</c:v>
                </c:pt>
                <c:pt idx="1757">
                  <c:v>0</c:v>
                </c:pt>
                <c:pt idx="1758">
                  <c:v>0</c:v>
                </c:pt>
                <c:pt idx="1759">
                  <c:v>0</c:v>
                </c:pt>
                <c:pt idx="1760">
                  <c:v>37962774</c:v>
                </c:pt>
                <c:pt idx="1761">
                  <c:v>30102717</c:v>
                </c:pt>
                <c:pt idx="1762">
                  <c:v>26199517</c:v>
                </c:pt>
                <c:pt idx="1763">
                  <c:v>2375097</c:v>
                </c:pt>
                <c:pt idx="1764">
                  <c:v>0</c:v>
                </c:pt>
                <c:pt idx="1765">
                  <c:v>0</c:v>
                </c:pt>
                <c:pt idx="1766">
                  <c:v>0</c:v>
                </c:pt>
                <c:pt idx="1767">
                  <c:v>3148182</c:v>
                </c:pt>
                <c:pt idx="1768">
                  <c:v>16549477</c:v>
                </c:pt>
                <c:pt idx="1769">
                  <c:v>0</c:v>
                </c:pt>
                <c:pt idx="1770">
                  <c:v>8220215</c:v>
                </c:pt>
                <c:pt idx="1771">
                  <c:v>0</c:v>
                </c:pt>
                <c:pt idx="1772">
                  <c:v>10324441</c:v>
                </c:pt>
                <c:pt idx="1773">
                  <c:v>5989640</c:v>
                </c:pt>
                <c:pt idx="1774">
                  <c:v>4040588</c:v>
                </c:pt>
                <c:pt idx="1775">
                  <c:v>0</c:v>
                </c:pt>
                <c:pt idx="1776">
                  <c:v>42145</c:v>
                </c:pt>
                <c:pt idx="1777">
                  <c:v>0</c:v>
                </c:pt>
                <c:pt idx="1778">
                  <c:v>57231524</c:v>
                </c:pt>
                <c:pt idx="1779">
                  <c:v>0</c:v>
                </c:pt>
                <c:pt idx="1780">
                  <c:v>0</c:v>
                </c:pt>
                <c:pt idx="1781">
                  <c:v>0</c:v>
                </c:pt>
                <c:pt idx="1782">
                  <c:v>0</c:v>
                </c:pt>
                <c:pt idx="1783">
                  <c:v>3468572</c:v>
                </c:pt>
                <c:pt idx="1784">
                  <c:v>15156200</c:v>
                </c:pt>
                <c:pt idx="1785">
                  <c:v>1151330</c:v>
                </c:pt>
                <c:pt idx="1786">
                  <c:v>0</c:v>
                </c:pt>
                <c:pt idx="1787">
                  <c:v>0</c:v>
                </c:pt>
                <c:pt idx="1788">
                  <c:v>346594</c:v>
                </c:pt>
                <c:pt idx="1789">
                  <c:v>16178959</c:v>
                </c:pt>
                <c:pt idx="1790">
                  <c:v>0</c:v>
                </c:pt>
                <c:pt idx="1791">
                  <c:v>0</c:v>
                </c:pt>
                <c:pt idx="1792">
                  <c:v>0</c:v>
                </c:pt>
                <c:pt idx="1793">
                  <c:v>14000000</c:v>
                </c:pt>
                <c:pt idx="1794">
                  <c:v>13835130</c:v>
                </c:pt>
                <c:pt idx="1795">
                  <c:v>0</c:v>
                </c:pt>
                <c:pt idx="1796">
                  <c:v>0</c:v>
                </c:pt>
                <c:pt idx="1797">
                  <c:v>0</c:v>
                </c:pt>
                <c:pt idx="1798">
                  <c:v>3347647</c:v>
                </c:pt>
                <c:pt idx="1799">
                  <c:v>0</c:v>
                </c:pt>
                <c:pt idx="1800">
                  <c:v>8880705</c:v>
                </c:pt>
                <c:pt idx="1801">
                  <c:v>0</c:v>
                </c:pt>
                <c:pt idx="1802">
                  <c:v>0</c:v>
                </c:pt>
                <c:pt idx="1803">
                  <c:v>32000000</c:v>
                </c:pt>
                <c:pt idx="1804">
                  <c:v>325771424</c:v>
                </c:pt>
                <c:pt idx="1805">
                  <c:v>326551094</c:v>
                </c:pt>
                <c:pt idx="1806">
                  <c:v>435000000</c:v>
                </c:pt>
                <c:pt idx="1807">
                  <c:v>286140700</c:v>
                </c:pt>
                <c:pt idx="1808">
                  <c:v>85512300</c:v>
                </c:pt>
                <c:pt idx="1809">
                  <c:v>201585328</c:v>
                </c:pt>
                <c:pt idx="1810">
                  <c:v>173930596</c:v>
                </c:pt>
                <c:pt idx="1811">
                  <c:v>46089287</c:v>
                </c:pt>
                <c:pt idx="1812">
                  <c:v>19629760</c:v>
                </c:pt>
                <c:pt idx="1813">
                  <c:v>104478416</c:v>
                </c:pt>
                <c:pt idx="1814">
                  <c:v>126690726</c:v>
                </c:pt>
                <c:pt idx="1815">
                  <c:v>48126384</c:v>
                </c:pt>
                <c:pt idx="1816">
                  <c:v>261930431</c:v>
                </c:pt>
                <c:pt idx="1817">
                  <c:v>144492830</c:v>
                </c:pt>
                <c:pt idx="1818">
                  <c:v>131940411</c:v>
                </c:pt>
                <c:pt idx="1819">
                  <c:v>356743061</c:v>
                </c:pt>
                <c:pt idx="1820">
                  <c:v>150483765</c:v>
                </c:pt>
                <c:pt idx="1821">
                  <c:v>44703995</c:v>
                </c:pt>
                <c:pt idx="1822">
                  <c:v>162000000</c:v>
                </c:pt>
                <c:pt idx="1823">
                  <c:v>215283742</c:v>
                </c:pt>
                <c:pt idx="1824">
                  <c:v>69959751</c:v>
                </c:pt>
                <c:pt idx="1825">
                  <c:v>196781193</c:v>
                </c:pt>
                <c:pt idx="1826">
                  <c:v>163670000</c:v>
                </c:pt>
                <c:pt idx="1827">
                  <c:v>63100000</c:v>
                </c:pt>
                <c:pt idx="1828">
                  <c:v>19701164</c:v>
                </c:pt>
                <c:pt idx="1829">
                  <c:v>113086475</c:v>
                </c:pt>
                <c:pt idx="1830">
                  <c:v>34227298</c:v>
                </c:pt>
                <c:pt idx="1831">
                  <c:v>92374674</c:v>
                </c:pt>
                <c:pt idx="1832">
                  <c:v>95714875</c:v>
                </c:pt>
                <c:pt idx="1833">
                  <c:v>29000000</c:v>
                </c:pt>
                <c:pt idx="1834">
                  <c:v>93246388</c:v>
                </c:pt>
                <c:pt idx="1835">
                  <c:v>57103895</c:v>
                </c:pt>
                <c:pt idx="1836">
                  <c:v>19598588</c:v>
                </c:pt>
                <c:pt idx="1837">
                  <c:v>44350926</c:v>
                </c:pt>
                <c:pt idx="1838">
                  <c:v>35294470</c:v>
                </c:pt>
                <c:pt idx="1839">
                  <c:v>65569869</c:v>
                </c:pt>
                <c:pt idx="1840">
                  <c:v>18755936</c:v>
                </c:pt>
                <c:pt idx="1841">
                  <c:v>90029656</c:v>
                </c:pt>
                <c:pt idx="1842">
                  <c:v>141000000</c:v>
                </c:pt>
                <c:pt idx="1843">
                  <c:v>31720158</c:v>
                </c:pt>
                <c:pt idx="1844">
                  <c:v>17425000</c:v>
                </c:pt>
                <c:pt idx="1845">
                  <c:v>7871522</c:v>
                </c:pt>
                <c:pt idx="1846">
                  <c:v>28169671</c:v>
                </c:pt>
                <c:pt idx="1847">
                  <c:v>0</c:v>
                </c:pt>
                <c:pt idx="1848">
                  <c:v>28831145</c:v>
                </c:pt>
                <c:pt idx="1849">
                  <c:v>36133014</c:v>
                </c:pt>
                <c:pt idx="1850">
                  <c:v>0</c:v>
                </c:pt>
                <c:pt idx="1851">
                  <c:v>75000000</c:v>
                </c:pt>
                <c:pt idx="1852">
                  <c:v>0</c:v>
                </c:pt>
                <c:pt idx="1853">
                  <c:v>0</c:v>
                </c:pt>
                <c:pt idx="1854">
                  <c:v>0</c:v>
                </c:pt>
                <c:pt idx="1855">
                  <c:v>152022101</c:v>
                </c:pt>
                <c:pt idx="1856">
                  <c:v>5728213</c:v>
                </c:pt>
                <c:pt idx="1857">
                  <c:v>0</c:v>
                </c:pt>
                <c:pt idx="1858">
                  <c:v>0</c:v>
                </c:pt>
                <c:pt idx="1859">
                  <c:v>52277485</c:v>
                </c:pt>
                <c:pt idx="1860">
                  <c:v>62172050</c:v>
                </c:pt>
                <c:pt idx="1861">
                  <c:v>0</c:v>
                </c:pt>
                <c:pt idx="1862">
                  <c:v>0</c:v>
                </c:pt>
                <c:pt idx="1863">
                  <c:v>10000000</c:v>
                </c:pt>
                <c:pt idx="1864">
                  <c:v>28008462</c:v>
                </c:pt>
                <c:pt idx="1865">
                  <c:v>0</c:v>
                </c:pt>
                <c:pt idx="1866">
                  <c:v>11137801</c:v>
                </c:pt>
                <c:pt idx="1867">
                  <c:v>0</c:v>
                </c:pt>
                <c:pt idx="1868">
                  <c:v>40000000</c:v>
                </c:pt>
                <c:pt idx="1869">
                  <c:v>13401952</c:v>
                </c:pt>
                <c:pt idx="1870">
                  <c:v>27515786</c:v>
                </c:pt>
                <c:pt idx="1871">
                  <c:v>0</c:v>
                </c:pt>
                <c:pt idx="1872">
                  <c:v>27362712</c:v>
                </c:pt>
                <c:pt idx="1873">
                  <c:v>0</c:v>
                </c:pt>
                <c:pt idx="1874">
                  <c:v>0</c:v>
                </c:pt>
                <c:pt idx="1875">
                  <c:v>0</c:v>
                </c:pt>
                <c:pt idx="1876">
                  <c:v>0</c:v>
                </c:pt>
                <c:pt idx="1877">
                  <c:v>6600000</c:v>
                </c:pt>
                <c:pt idx="1878">
                  <c:v>0</c:v>
                </c:pt>
                <c:pt idx="1879">
                  <c:v>841733</c:v>
                </c:pt>
                <c:pt idx="1880">
                  <c:v>302204</c:v>
                </c:pt>
                <c:pt idx="1881">
                  <c:v>0</c:v>
                </c:pt>
                <c:pt idx="1882">
                  <c:v>0</c:v>
                </c:pt>
                <c:pt idx="1883">
                  <c:v>0</c:v>
                </c:pt>
                <c:pt idx="1884">
                  <c:v>0</c:v>
                </c:pt>
                <c:pt idx="1885">
                  <c:v>0</c:v>
                </c:pt>
                <c:pt idx="1886">
                  <c:v>783112979</c:v>
                </c:pt>
                <c:pt idx="1887">
                  <c:v>36869414</c:v>
                </c:pt>
                <c:pt idx="1888">
                  <c:v>327803731</c:v>
                </c:pt>
                <c:pt idx="1889">
                  <c:v>107670357</c:v>
                </c:pt>
                <c:pt idx="1890">
                  <c:v>1025491110</c:v>
                </c:pt>
                <c:pt idx="1891">
                  <c:v>78371200</c:v>
                </c:pt>
                <c:pt idx="1892">
                  <c:v>25836616</c:v>
                </c:pt>
                <c:pt idx="1893">
                  <c:v>471222889</c:v>
                </c:pt>
                <c:pt idx="1894">
                  <c:v>72258126</c:v>
                </c:pt>
                <c:pt idx="1895">
                  <c:v>288500217</c:v>
                </c:pt>
                <c:pt idx="1896">
                  <c:v>574480841</c:v>
                </c:pt>
                <c:pt idx="1897">
                  <c:v>32556119</c:v>
                </c:pt>
                <c:pt idx="1898">
                  <c:v>332000000</c:v>
                </c:pt>
                <c:pt idx="1899">
                  <c:v>131282949</c:v>
                </c:pt>
                <c:pt idx="1900">
                  <c:v>30411183</c:v>
                </c:pt>
                <c:pt idx="1901">
                  <c:v>384335608</c:v>
                </c:pt>
                <c:pt idx="1902">
                  <c:v>287553595</c:v>
                </c:pt>
                <c:pt idx="1903">
                  <c:v>317375031</c:v>
                </c:pt>
                <c:pt idx="1904">
                  <c:v>30471</c:v>
                </c:pt>
                <c:pt idx="1905">
                  <c:v>60965854</c:v>
                </c:pt>
                <c:pt idx="1906">
                  <c:v>163876815</c:v>
                </c:pt>
                <c:pt idx="1907">
                  <c:v>609841637</c:v>
                </c:pt>
                <c:pt idx="1908">
                  <c:v>330444045</c:v>
                </c:pt>
                <c:pt idx="1909">
                  <c:v>5380251</c:v>
                </c:pt>
                <c:pt idx="1910">
                  <c:v>40203020</c:v>
                </c:pt>
                <c:pt idx="1911">
                  <c:v>16374328</c:v>
                </c:pt>
                <c:pt idx="1912">
                  <c:v>20645327</c:v>
                </c:pt>
                <c:pt idx="1913">
                  <c:v>57120318</c:v>
                </c:pt>
                <c:pt idx="1914">
                  <c:v>256697520</c:v>
                </c:pt>
                <c:pt idx="1915">
                  <c:v>58978653</c:v>
                </c:pt>
                <c:pt idx="1916">
                  <c:v>572809</c:v>
                </c:pt>
                <c:pt idx="1917">
                  <c:v>67200000</c:v>
                </c:pt>
                <c:pt idx="1918">
                  <c:v>113374103</c:v>
                </c:pt>
                <c:pt idx="1919">
                  <c:v>11176469</c:v>
                </c:pt>
                <c:pt idx="1920">
                  <c:v>150270147</c:v>
                </c:pt>
                <c:pt idx="1921">
                  <c:v>22211426</c:v>
                </c:pt>
                <c:pt idx="1922">
                  <c:v>108609310</c:v>
                </c:pt>
                <c:pt idx="1923">
                  <c:v>78382433</c:v>
                </c:pt>
                <c:pt idx="1924">
                  <c:v>130431368</c:v>
                </c:pt>
                <c:pt idx="1925">
                  <c:v>53187659</c:v>
                </c:pt>
                <c:pt idx="1926">
                  <c:v>180622424</c:v>
                </c:pt>
                <c:pt idx="1927">
                  <c:v>35387212</c:v>
                </c:pt>
                <c:pt idx="1928">
                  <c:v>35424826</c:v>
                </c:pt>
                <c:pt idx="1929">
                  <c:v>57479076</c:v>
                </c:pt>
                <c:pt idx="1930">
                  <c:v>0</c:v>
                </c:pt>
                <c:pt idx="1931">
                  <c:v>178127760</c:v>
                </c:pt>
                <c:pt idx="1932">
                  <c:v>16930884</c:v>
                </c:pt>
                <c:pt idx="1933">
                  <c:v>17570324</c:v>
                </c:pt>
                <c:pt idx="1934">
                  <c:v>9600000</c:v>
                </c:pt>
                <c:pt idx="1935">
                  <c:v>17280326</c:v>
                </c:pt>
                <c:pt idx="1936">
                  <c:v>7011317</c:v>
                </c:pt>
                <c:pt idx="1937">
                  <c:v>77920346</c:v>
                </c:pt>
                <c:pt idx="1938">
                  <c:v>34585416</c:v>
                </c:pt>
                <c:pt idx="1939">
                  <c:v>12000000</c:v>
                </c:pt>
                <c:pt idx="1940">
                  <c:v>7002261</c:v>
                </c:pt>
                <c:pt idx="1941">
                  <c:v>24188922</c:v>
                </c:pt>
                <c:pt idx="1942">
                  <c:v>27165581</c:v>
                </c:pt>
                <c:pt idx="1943">
                  <c:v>13620075</c:v>
                </c:pt>
                <c:pt idx="1944">
                  <c:v>9930095</c:v>
                </c:pt>
                <c:pt idx="1945">
                  <c:v>32101000</c:v>
                </c:pt>
                <c:pt idx="1946">
                  <c:v>22179430</c:v>
                </c:pt>
                <c:pt idx="1947">
                  <c:v>13854000</c:v>
                </c:pt>
                <c:pt idx="1948">
                  <c:v>34742066</c:v>
                </c:pt>
                <c:pt idx="1949">
                  <c:v>0</c:v>
                </c:pt>
                <c:pt idx="1950">
                  <c:v>18195610</c:v>
                </c:pt>
                <c:pt idx="1951">
                  <c:v>46488</c:v>
                </c:pt>
                <c:pt idx="1952">
                  <c:v>48063435</c:v>
                </c:pt>
                <c:pt idx="1953">
                  <c:v>54215416</c:v>
                </c:pt>
                <c:pt idx="1954">
                  <c:v>0</c:v>
                </c:pt>
                <c:pt idx="1955">
                  <c:v>1083683</c:v>
                </c:pt>
                <c:pt idx="1956">
                  <c:v>18618284</c:v>
                </c:pt>
                <c:pt idx="1957">
                  <c:v>0</c:v>
                </c:pt>
                <c:pt idx="1958">
                  <c:v>5914908</c:v>
                </c:pt>
                <c:pt idx="1959">
                  <c:v>25754284</c:v>
                </c:pt>
                <c:pt idx="1960">
                  <c:v>29202884</c:v>
                </c:pt>
                <c:pt idx="1961">
                  <c:v>19693891</c:v>
                </c:pt>
                <c:pt idx="1962">
                  <c:v>24362772</c:v>
                </c:pt>
                <c:pt idx="1963">
                  <c:v>0</c:v>
                </c:pt>
                <c:pt idx="1964">
                  <c:v>3011195</c:v>
                </c:pt>
                <c:pt idx="1965">
                  <c:v>0</c:v>
                </c:pt>
                <c:pt idx="1966">
                  <c:v>0</c:v>
                </c:pt>
                <c:pt idx="1967">
                  <c:v>22433915</c:v>
                </c:pt>
                <c:pt idx="1968">
                  <c:v>14110013</c:v>
                </c:pt>
                <c:pt idx="1969">
                  <c:v>4939939</c:v>
                </c:pt>
                <c:pt idx="1970">
                  <c:v>0</c:v>
                </c:pt>
                <c:pt idx="1971">
                  <c:v>453079</c:v>
                </c:pt>
                <c:pt idx="1972">
                  <c:v>0</c:v>
                </c:pt>
                <c:pt idx="1973">
                  <c:v>0</c:v>
                </c:pt>
                <c:pt idx="1974">
                  <c:v>0</c:v>
                </c:pt>
                <c:pt idx="1975">
                  <c:v>0</c:v>
                </c:pt>
                <c:pt idx="1976">
                  <c:v>0</c:v>
                </c:pt>
                <c:pt idx="1977">
                  <c:v>0</c:v>
                </c:pt>
                <c:pt idx="1978">
                  <c:v>0</c:v>
                </c:pt>
                <c:pt idx="1979">
                  <c:v>0</c:v>
                </c:pt>
                <c:pt idx="1980">
                  <c:v>371940071</c:v>
                </c:pt>
                <c:pt idx="1981">
                  <c:v>672806292</c:v>
                </c:pt>
                <c:pt idx="1982">
                  <c:v>32017803</c:v>
                </c:pt>
                <c:pt idx="1983">
                  <c:v>98235548</c:v>
                </c:pt>
                <c:pt idx="1984">
                  <c:v>126248813</c:v>
                </c:pt>
                <c:pt idx="1985">
                  <c:v>216972543</c:v>
                </c:pt>
                <c:pt idx="1986">
                  <c:v>5359645</c:v>
                </c:pt>
                <c:pt idx="1987">
                  <c:v>0</c:v>
                </c:pt>
                <c:pt idx="1988">
                  <c:v>188072649</c:v>
                </c:pt>
                <c:pt idx="1989">
                  <c:v>237681299</c:v>
                </c:pt>
                <c:pt idx="1990">
                  <c:v>147780440</c:v>
                </c:pt>
                <c:pt idx="1991">
                  <c:v>126041322</c:v>
                </c:pt>
                <c:pt idx="1992">
                  <c:v>101229792</c:v>
                </c:pt>
                <c:pt idx="1993">
                  <c:v>36230219</c:v>
                </c:pt>
                <c:pt idx="1994">
                  <c:v>247275374</c:v>
                </c:pt>
                <c:pt idx="1995">
                  <c:v>69623713</c:v>
                </c:pt>
                <c:pt idx="1996">
                  <c:v>245724603</c:v>
                </c:pt>
                <c:pt idx="1997">
                  <c:v>340487652</c:v>
                </c:pt>
                <c:pt idx="1998">
                  <c:v>15008161</c:v>
                </c:pt>
                <c:pt idx="1999">
                  <c:v>19504039</c:v>
                </c:pt>
                <c:pt idx="2000">
                  <c:v>43493123</c:v>
                </c:pt>
                <c:pt idx="2001">
                  <c:v>55583804</c:v>
                </c:pt>
                <c:pt idx="2002">
                  <c:v>104155843</c:v>
                </c:pt>
                <c:pt idx="2003">
                  <c:v>34533783</c:v>
                </c:pt>
                <c:pt idx="2004">
                  <c:v>209696</c:v>
                </c:pt>
                <c:pt idx="2005">
                  <c:v>19000000</c:v>
                </c:pt>
                <c:pt idx="2006">
                  <c:v>159291809</c:v>
                </c:pt>
                <c:pt idx="2007">
                  <c:v>80035402</c:v>
                </c:pt>
                <c:pt idx="2008">
                  <c:v>57958696</c:v>
                </c:pt>
                <c:pt idx="2009">
                  <c:v>170432927</c:v>
                </c:pt>
                <c:pt idx="2010">
                  <c:v>0</c:v>
                </c:pt>
                <c:pt idx="2011">
                  <c:v>60209334</c:v>
                </c:pt>
                <c:pt idx="2012">
                  <c:v>17164377</c:v>
                </c:pt>
                <c:pt idx="2013">
                  <c:v>70200000</c:v>
                </c:pt>
                <c:pt idx="2014">
                  <c:v>42886719</c:v>
                </c:pt>
                <c:pt idx="2015">
                  <c:v>69055695</c:v>
                </c:pt>
                <c:pt idx="2016">
                  <c:v>7563728</c:v>
                </c:pt>
                <c:pt idx="2017">
                  <c:v>216614388</c:v>
                </c:pt>
                <c:pt idx="2018">
                  <c:v>18000000</c:v>
                </c:pt>
                <c:pt idx="2019">
                  <c:v>0</c:v>
                </c:pt>
                <c:pt idx="2020">
                  <c:v>46069568</c:v>
                </c:pt>
                <c:pt idx="2021">
                  <c:v>59389433</c:v>
                </c:pt>
                <c:pt idx="2022">
                  <c:v>18552460</c:v>
                </c:pt>
                <c:pt idx="2023">
                  <c:v>10835752</c:v>
                </c:pt>
                <c:pt idx="2024">
                  <c:v>157920733</c:v>
                </c:pt>
                <c:pt idx="2025">
                  <c:v>83615414</c:v>
                </c:pt>
                <c:pt idx="2026">
                  <c:v>140807547</c:v>
                </c:pt>
                <c:pt idx="2027">
                  <c:v>170128460</c:v>
                </c:pt>
                <c:pt idx="2028">
                  <c:v>28084357</c:v>
                </c:pt>
                <c:pt idx="2029">
                  <c:v>34793160</c:v>
                </c:pt>
                <c:pt idx="2030">
                  <c:v>4911725</c:v>
                </c:pt>
                <c:pt idx="2031">
                  <c:v>0</c:v>
                </c:pt>
                <c:pt idx="2032">
                  <c:v>4634062</c:v>
                </c:pt>
                <c:pt idx="2033">
                  <c:v>236350661</c:v>
                </c:pt>
                <c:pt idx="2034">
                  <c:v>29027914</c:v>
                </c:pt>
                <c:pt idx="2035">
                  <c:v>44726644</c:v>
                </c:pt>
                <c:pt idx="2036">
                  <c:v>0</c:v>
                </c:pt>
                <c:pt idx="2037">
                  <c:v>24000000</c:v>
                </c:pt>
                <c:pt idx="2038">
                  <c:v>0</c:v>
                </c:pt>
                <c:pt idx="2039">
                  <c:v>0</c:v>
                </c:pt>
                <c:pt idx="2040">
                  <c:v>12232628</c:v>
                </c:pt>
                <c:pt idx="2041">
                  <c:v>0</c:v>
                </c:pt>
                <c:pt idx="2042">
                  <c:v>24719215</c:v>
                </c:pt>
                <c:pt idx="2043">
                  <c:v>13411957</c:v>
                </c:pt>
                <c:pt idx="2044">
                  <c:v>0</c:v>
                </c:pt>
                <c:pt idx="2045">
                  <c:v>7314027</c:v>
                </c:pt>
                <c:pt idx="2046">
                  <c:v>0</c:v>
                </c:pt>
                <c:pt idx="2047">
                  <c:v>49797148</c:v>
                </c:pt>
                <c:pt idx="2048">
                  <c:v>773228</c:v>
                </c:pt>
                <c:pt idx="2049">
                  <c:v>19829957</c:v>
                </c:pt>
                <c:pt idx="2050">
                  <c:v>52424533</c:v>
                </c:pt>
                <c:pt idx="2051">
                  <c:v>0</c:v>
                </c:pt>
                <c:pt idx="2052">
                  <c:v>373062864</c:v>
                </c:pt>
                <c:pt idx="2053">
                  <c:v>0</c:v>
                </c:pt>
                <c:pt idx="2054">
                  <c:v>819939</c:v>
                </c:pt>
                <c:pt idx="2055">
                  <c:v>0</c:v>
                </c:pt>
                <c:pt idx="2056">
                  <c:v>0</c:v>
                </c:pt>
                <c:pt idx="2057">
                  <c:v>143451</c:v>
                </c:pt>
                <c:pt idx="2058">
                  <c:v>0</c:v>
                </c:pt>
                <c:pt idx="2059">
                  <c:v>0</c:v>
                </c:pt>
                <c:pt idx="2060">
                  <c:v>305070</c:v>
                </c:pt>
                <c:pt idx="2061">
                  <c:v>10037390</c:v>
                </c:pt>
                <c:pt idx="2062">
                  <c:v>0</c:v>
                </c:pt>
                <c:pt idx="2063">
                  <c:v>12372410</c:v>
                </c:pt>
                <c:pt idx="2064">
                  <c:v>0</c:v>
                </c:pt>
                <c:pt idx="2065">
                  <c:v>0</c:v>
                </c:pt>
                <c:pt idx="2066">
                  <c:v>0</c:v>
                </c:pt>
                <c:pt idx="2067">
                  <c:v>14375181</c:v>
                </c:pt>
                <c:pt idx="2068">
                  <c:v>0</c:v>
                </c:pt>
                <c:pt idx="2069">
                  <c:v>0</c:v>
                </c:pt>
                <c:pt idx="2070">
                  <c:v>5355847</c:v>
                </c:pt>
                <c:pt idx="2071">
                  <c:v>8000000</c:v>
                </c:pt>
                <c:pt idx="2072">
                  <c:v>11000000</c:v>
                </c:pt>
                <c:pt idx="2073">
                  <c:v>0</c:v>
                </c:pt>
                <c:pt idx="2074">
                  <c:v>869325</c:v>
                </c:pt>
                <c:pt idx="2075">
                  <c:v>0</c:v>
                </c:pt>
                <c:pt idx="2076">
                  <c:v>0</c:v>
                </c:pt>
                <c:pt idx="2077">
                  <c:v>0</c:v>
                </c:pt>
                <c:pt idx="2078">
                  <c:v>10508</c:v>
                </c:pt>
                <c:pt idx="2079">
                  <c:v>586090727</c:v>
                </c:pt>
                <c:pt idx="2080">
                  <c:v>966550600</c:v>
                </c:pt>
                <c:pt idx="2081">
                  <c:v>222809600</c:v>
                </c:pt>
                <c:pt idx="2082">
                  <c:v>12532777</c:v>
                </c:pt>
                <c:pt idx="2083">
                  <c:v>549368315</c:v>
                </c:pt>
                <c:pt idx="2084">
                  <c:v>23341568</c:v>
                </c:pt>
                <c:pt idx="2085">
                  <c:v>146936910</c:v>
                </c:pt>
                <c:pt idx="2086">
                  <c:v>30418560</c:v>
                </c:pt>
                <c:pt idx="2087">
                  <c:v>624026776</c:v>
                </c:pt>
                <c:pt idx="2088">
                  <c:v>559852396</c:v>
                </c:pt>
                <c:pt idx="2089">
                  <c:v>111340801</c:v>
                </c:pt>
                <c:pt idx="2090">
                  <c:v>0</c:v>
                </c:pt>
                <c:pt idx="2091">
                  <c:v>63372757</c:v>
                </c:pt>
                <c:pt idx="2092">
                  <c:v>183018522</c:v>
                </c:pt>
                <c:pt idx="2093">
                  <c:v>232713139</c:v>
                </c:pt>
                <c:pt idx="2094">
                  <c:v>153083102</c:v>
                </c:pt>
                <c:pt idx="2095">
                  <c:v>101371017</c:v>
                </c:pt>
                <c:pt idx="2096">
                  <c:v>248118121</c:v>
                </c:pt>
                <c:pt idx="2097">
                  <c:v>222104681</c:v>
                </c:pt>
                <c:pt idx="2098">
                  <c:v>150166126</c:v>
                </c:pt>
                <c:pt idx="2099">
                  <c:v>174578751</c:v>
                </c:pt>
                <c:pt idx="2100">
                  <c:v>71868327</c:v>
                </c:pt>
                <c:pt idx="2101">
                  <c:v>63647656</c:v>
                </c:pt>
                <c:pt idx="2102">
                  <c:v>137551594</c:v>
                </c:pt>
                <c:pt idx="2103">
                  <c:v>336472</c:v>
                </c:pt>
                <c:pt idx="2104">
                  <c:v>86273333</c:v>
                </c:pt>
                <c:pt idx="2105">
                  <c:v>116766556</c:v>
                </c:pt>
                <c:pt idx="2106">
                  <c:v>41482207</c:v>
                </c:pt>
                <c:pt idx="2107">
                  <c:v>259175788</c:v>
                </c:pt>
                <c:pt idx="2108">
                  <c:v>32248241</c:v>
                </c:pt>
                <c:pt idx="2109">
                  <c:v>78874843</c:v>
                </c:pt>
                <c:pt idx="2110">
                  <c:v>46152800</c:v>
                </c:pt>
                <c:pt idx="2111">
                  <c:v>408247917</c:v>
                </c:pt>
                <c:pt idx="2112">
                  <c:v>6108720</c:v>
                </c:pt>
                <c:pt idx="2113">
                  <c:v>17671101</c:v>
                </c:pt>
                <c:pt idx="2114">
                  <c:v>57490374</c:v>
                </c:pt>
                <c:pt idx="2115">
                  <c:v>127869379</c:v>
                </c:pt>
                <c:pt idx="2116">
                  <c:v>204999686</c:v>
                </c:pt>
                <c:pt idx="2117">
                  <c:v>85131830</c:v>
                </c:pt>
                <c:pt idx="2118">
                  <c:v>91753202</c:v>
                </c:pt>
                <c:pt idx="2119">
                  <c:v>82087155</c:v>
                </c:pt>
                <c:pt idx="2120">
                  <c:v>47088990</c:v>
                </c:pt>
                <c:pt idx="2121">
                  <c:v>30426096</c:v>
                </c:pt>
                <c:pt idx="2122">
                  <c:v>53191886</c:v>
                </c:pt>
                <c:pt idx="2123">
                  <c:v>77477008</c:v>
                </c:pt>
                <c:pt idx="2124">
                  <c:v>24922237</c:v>
                </c:pt>
                <c:pt idx="2125">
                  <c:v>0</c:v>
                </c:pt>
                <c:pt idx="2126">
                  <c:v>123307945</c:v>
                </c:pt>
                <c:pt idx="2127">
                  <c:v>2995811</c:v>
                </c:pt>
                <c:pt idx="2128">
                  <c:v>21148829</c:v>
                </c:pt>
                <c:pt idx="2129">
                  <c:v>33616692</c:v>
                </c:pt>
                <c:pt idx="2130">
                  <c:v>11293663</c:v>
                </c:pt>
                <c:pt idx="2131">
                  <c:v>34705850</c:v>
                </c:pt>
                <c:pt idx="2132">
                  <c:v>0</c:v>
                </c:pt>
                <c:pt idx="2133">
                  <c:v>24000000</c:v>
                </c:pt>
                <c:pt idx="2134">
                  <c:v>13885802</c:v>
                </c:pt>
                <c:pt idx="2135">
                  <c:v>33463969</c:v>
                </c:pt>
                <c:pt idx="2136">
                  <c:v>382946</c:v>
                </c:pt>
                <c:pt idx="2137">
                  <c:v>8138788</c:v>
                </c:pt>
                <c:pt idx="2138">
                  <c:v>21284514</c:v>
                </c:pt>
                <c:pt idx="2139">
                  <c:v>6420319</c:v>
                </c:pt>
                <c:pt idx="2140">
                  <c:v>16757163</c:v>
                </c:pt>
                <c:pt idx="2141">
                  <c:v>35007180</c:v>
                </c:pt>
                <c:pt idx="2142">
                  <c:v>107879496</c:v>
                </c:pt>
                <c:pt idx="2143">
                  <c:v>85300000</c:v>
                </c:pt>
                <c:pt idx="2144">
                  <c:v>0</c:v>
                </c:pt>
                <c:pt idx="2145">
                  <c:v>0</c:v>
                </c:pt>
                <c:pt idx="2146">
                  <c:v>23619609</c:v>
                </c:pt>
                <c:pt idx="2147">
                  <c:v>0</c:v>
                </c:pt>
                <c:pt idx="2148">
                  <c:v>589304</c:v>
                </c:pt>
                <c:pt idx="2149">
                  <c:v>9726954</c:v>
                </c:pt>
                <c:pt idx="2150">
                  <c:v>1429299</c:v>
                </c:pt>
                <c:pt idx="2151">
                  <c:v>0</c:v>
                </c:pt>
                <c:pt idx="2152">
                  <c:v>207283925</c:v>
                </c:pt>
                <c:pt idx="2153">
                  <c:v>11203026</c:v>
                </c:pt>
                <c:pt idx="2154">
                  <c:v>65070412</c:v>
                </c:pt>
                <c:pt idx="2155">
                  <c:v>1296184</c:v>
                </c:pt>
                <c:pt idx="2156">
                  <c:v>0</c:v>
                </c:pt>
                <c:pt idx="2157">
                  <c:v>0</c:v>
                </c:pt>
                <c:pt idx="2158">
                  <c:v>40222729</c:v>
                </c:pt>
                <c:pt idx="2159">
                  <c:v>25059640</c:v>
                </c:pt>
                <c:pt idx="2160">
                  <c:v>24048000</c:v>
                </c:pt>
                <c:pt idx="2161">
                  <c:v>0</c:v>
                </c:pt>
                <c:pt idx="2162">
                  <c:v>28121100</c:v>
                </c:pt>
                <c:pt idx="2163">
                  <c:v>11000000</c:v>
                </c:pt>
                <c:pt idx="2164">
                  <c:v>414404</c:v>
                </c:pt>
                <c:pt idx="2165">
                  <c:v>0</c:v>
                </c:pt>
                <c:pt idx="2166">
                  <c:v>32645546</c:v>
                </c:pt>
                <c:pt idx="2167">
                  <c:v>0</c:v>
                </c:pt>
                <c:pt idx="2168">
                  <c:v>0</c:v>
                </c:pt>
                <c:pt idx="2169">
                  <c:v>0</c:v>
                </c:pt>
                <c:pt idx="2170">
                  <c:v>6614280</c:v>
                </c:pt>
                <c:pt idx="2171">
                  <c:v>23311391</c:v>
                </c:pt>
                <c:pt idx="2172">
                  <c:v>0</c:v>
                </c:pt>
                <c:pt idx="2173">
                  <c:v>0</c:v>
                </c:pt>
                <c:pt idx="2174">
                  <c:v>0</c:v>
                </c:pt>
                <c:pt idx="2175">
                  <c:v>0</c:v>
                </c:pt>
                <c:pt idx="2176">
                  <c:v>274661</c:v>
                </c:pt>
                <c:pt idx="2177">
                  <c:v>0</c:v>
                </c:pt>
                <c:pt idx="2178">
                  <c:v>0</c:v>
                </c:pt>
                <c:pt idx="2179">
                  <c:v>4000000</c:v>
                </c:pt>
                <c:pt idx="2180">
                  <c:v>0</c:v>
                </c:pt>
                <c:pt idx="2181">
                  <c:v>0</c:v>
                </c:pt>
                <c:pt idx="2182">
                  <c:v>0</c:v>
                </c:pt>
                <c:pt idx="2183">
                  <c:v>0</c:v>
                </c:pt>
                <c:pt idx="2184">
                  <c:v>13092000</c:v>
                </c:pt>
                <c:pt idx="2185">
                  <c:v>243637091</c:v>
                </c:pt>
                <c:pt idx="2186">
                  <c:v>482860185</c:v>
                </c:pt>
                <c:pt idx="2187">
                  <c:v>543514353</c:v>
                </c:pt>
                <c:pt idx="2188">
                  <c:v>413106170</c:v>
                </c:pt>
                <c:pt idx="2189">
                  <c:v>153962963</c:v>
                </c:pt>
                <c:pt idx="2190">
                  <c:v>118587880</c:v>
                </c:pt>
                <c:pt idx="2191">
                  <c:v>117831631</c:v>
                </c:pt>
                <c:pt idx="2192">
                  <c:v>53000000</c:v>
                </c:pt>
                <c:pt idx="2193">
                  <c:v>73762516</c:v>
                </c:pt>
                <c:pt idx="2194">
                  <c:v>50549107</c:v>
                </c:pt>
                <c:pt idx="2195">
                  <c:v>32935319</c:v>
                </c:pt>
                <c:pt idx="2196">
                  <c:v>347434178</c:v>
                </c:pt>
                <c:pt idx="2197">
                  <c:v>65664721</c:v>
                </c:pt>
                <c:pt idx="2198">
                  <c:v>117760134</c:v>
                </c:pt>
                <c:pt idx="2199">
                  <c:v>28931401</c:v>
                </c:pt>
                <c:pt idx="2200">
                  <c:v>51164106</c:v>
                </c:pt>
                <c:pt idx="2201">
                  <c:v>316360478</c:v>
                </c:pt>
                <c:pt idx="2202">
                  <c:v>26250020</c:v>
                </c:pt>
                <c:pt idx="2203">
                  <c:v>55987321</c:v>
                </c:pt>
                <c:pt idx="2204">
                  <c:v>44000000</c:v>
                </c:pt>
                <c:pt idx="2205">
                  <c:v>28883511</c:v>
                </c:pt>
                <c:pt idx="2206">
                  <c:v>5496951</c:v>
                </c:pt>
                <c:pt idx="2207">
                  <c:v>134402450</c:v>
                </c:pt>
                <c:pt idx="2208">
                  <c:v>83160734</c:v>
                </c:pt>
                <c:pt idx="2209">
                  <c:v>73100172</c:v>
                </c:pt>
                <c:pt idx="2210">
                  <c:v>31327899</c:v>
                </c:pt>
                <c:pt idx="2211">
                  <c:v>91636986</c:v>
                </c:pt>
                <c:pt idx="2212">
                  <c:v>0</c:v>
                </c:pt>
                <c:pt idx="2213">
                  <c:v>11850214</c:v>
                </c:pt>
                <c:pt idx="2214">
                  <c:v>5535405</c:v>
                </c:pt>
                <c:pt idx="2215">
                  <c:v>31430334</c:v>
                </c:pt>
                <c:pt idx="2216">
                  <c:v>114956699</c:v>
                </c:pt>
                <c:pt idx="2217">
                  <c:v>73648228</c:v>
                </c:pt>
                <c:pt idx="2218">
                  <c:v>32005248</c:v>
                </c:pt>
                <c:pt idx="2219">
                  <c:v>154906693</c:v>
                </c:pt>
                <c:pt idx="2220">
                  <c:v>62022014</c:v>
                </c:pt>
                <c:pt idx="2221">
                  <c:v>1969193</c:v>
                </c:pt>
                <c:pt idx="2222">
                  <c:v>177841558</c:v>
                </c:pt>
                <c:pt idx="2223">
                  <c:v>156844753</c:v>
                </c:pt>
                <c:pt idx="2224">
                  <c:v>15700000</c:v>
                </c:pt>
                <c:pt idx="2225">
                  <c:v>82800000</c:v>
                </c:pt>
                <c:pt idx="2226">
                  <c:v>0</c:v>
                </c:pt>
                <c:pt idx="2227">
                  <c:v>51854875</c:v>
                </c:pt>
                <c:pt idx="2228">
                  <c:v>27409889</c:v>
                </c:pt>
                <c:pt idx="2229">
                  <c:v>3897569</c:v>
                </c:pt>
                <c:pt idx="2230">
                  <c:v>115101622</c:v>
                </c:pt>
                <c:pt idx="2231">
                  <c:v>299288605</c:v>
                </c:pt>
                <c:pt idx="2232">
                  <c:v>87000000</c:v>
                </c:pt>
                <c:pt idx="2233">
                  <c:v>70181428</c:v>
                </c:pt>
                <c:pt idx="2234">
                  <c:v>55495563</c:v>
                </c:pt>
                <c:pt idx="2235">
                  <c:v>25473093</c:v>
                </c:pt>
                <c:pt idx="2236">
                  <c:v>39421467</c:v>
                </c:pt>
                <c:pt idx="2237">
                  <c:v>16974459</c:v>
                </c:pt>
                <c:pt idx="2238">
                  <c:v>9479718</c:v>
                </c:pt>
                <c:pt idx="2239">
                  <c:v>5332926</c:v>
                </c:pt>
                <c:pt idx="2240">
                  <c:v>4500000</c:v>
                </c:pt>
                <c:pt idx="2241">
                  <c:v>16991902</c:v>
                </c:pt>
                <c:pt idx="2242">
                  <c:v>31899000</c:v>
                </c:pt>
                <c:pt idx="2243">
                  <c:v>33889159</c:v>
                </c:pt>
                <c:pt idx="2244">
                  <c:v>9494789</c:v>
                </c:pt>
                <c:pt idx="2245">
                  <c:v>0</c:v>
                </c:pt>
                <c:pt idx="2246">
                  <c:v>0</c:v>
                </c:pt>
                <c:pt idx="2247">
                  <c:v>0</c:v>
                </c:pt>
                <c:pt idx="2248">
                  <c:v>0</c:v>
                </c:pt>
                <c:pt idx="2249">
                  <c:v>0</c:v>
                </c:pt>
                <c:pt idx="2250">
                  <c:v>1831348</c:v>
                </c:pt>
                <c:pt idx="2251">
                  <c:v>12633747</c:v>
                </c:pt>
                <c:pt idx="2252">
                  <c:v>132675402</c:v>
                </c:pt>
                <c:pt idx="2253">
                  <c:v>632542</c:v>
                </c:pt>
                <c:pt idx="2254">
                  <c:v>10070000</c:v>
                </c:pt>
                <c:pt idx="2255">
                  <c:v>0</c:v>
                </c:pt>
                <c:pt idx="2256">
                  <c:v>0</c:v>
                </c:pt>
                <c:pt idx="2257">
                  <c:v>0</c:v>
                </c:pt>
                <c:pt idx="2258">
                  <c:v>0</c:v>
                </c:pt>
                <c:pt idx="2259">
                  <c:v>98441954</c:v>
                </c:pt>
                <c:pt idx="2260">
                  <c:v>15134293</c:v>
                </c:pt>
                <c:pt idx="2261">
                  <c:v>36351350</c:v>
                </c:pt>
                <c:pt idx="2262">
                  <c:v>6451628</c:v>
                </c:pt>
                <c:pt idx="2263">
                  <c:v>21170563</c:v>
                </c:pt>
                <c:pt idx="2264">
                  <c:v>0</c:v>
                </c:pt>
                <c:pt idx="2265">
                  <c:v>0</c:v>
                </c:pt>
                <c:pt idx="2266">
                  <c:v>0</c:v>
                </c:pt>
                <c:pt idx="2267">
                  <c:v>0</c:v>
                </c:pt>
                <c:pt idx="2268">
                  <c:v>2945242</c:v>
                </c:pt>
                <c:pt idx="2269">
                  <c:v>68915888</c:v>
                </c:pt>
                <c:pt idx="2270">
                  <c:v>0</c:v>
                </c:pt>
                <c:pt idx="2271">
                  <c:v>0</c:v>
                </c:pt>
                <c:pt idx="2272">
                  <c:v>0</c:v>
                </c:pt>
                <c:pt idx="2273">
                  <c:v>0</c:v>
                </c:pt>
                <c:pt idx="2274">
                  <c:v>0</c:v>
                </c:pt>
                <c:pt idx="2275">
                  <c:v>0</c:v>
                </c:pt>
                <c:pt idx="2276">
                  <c:v>0</c:v>
                </c:pt>
                <c:pt idx="2277">
                  <c:v>14400000</c:v>
                </c:pt>
                <c:pt idx="2278">
                  <c:v>3166000</c:v>
                </c:pt>
                <c:pt idx="2279">
                  <c:v>0</c:v>
                </c:pt>
                <c:pt idx="2280">
                  <c:v>0</c:v>
                </c:pt>
                <c:pt idx="2281">
                  <c:v>0</c:v>
                </c:pt>
                <c:pt idx="2282">
                  <c:v>619042</c:v>
                </c:pt>
                <c:pt idx="2283">
                  <c:v>531826</c:v>
                </c:pt>
                <c:pt idx="2284">
                  <c:v>5217498</c:v>
                </c:pt>
                <c:pt idx="2285">
                  <c:v>0</c:v>
                </c:pt>
                <c:pt idx="2286">
                  <c:v>0</c:v>
                </c:pt>
                <c:pt idx="2287">
                  <c:v>0</c:v>
                </c:pt>
                <c:pt idx="2288">
                  <c:v>0</c:v>
                </c:pt>
                <c:pt idx="2289">
                  <c:v>0</c:v>
                </c:pt>
                <c:pt idx="2290">
                  <c:v>743559607</c:v>
                </c:pt>
                <c:pt idx="2291">
                  <c:v>108782847</c:v>
                </c:pt>
                <c:pt idx="2292">
                  <c:v>136621271</c:v>
                </c:pt>
                <c:pt idx="2293">
                  <c:v>114194847</c:v>
                </c:pt>
                <c:pt idx="2294">
                  <c:v>345141403</c:v>
                </c:pt>
                <c:pt idx="2295">
                  <c:v>225990978</c:v>
                </c:pt>
                <c:pt idx="2296">
                  <c:v>97552050</c:v>
                </c:pt>
                <c:pt idx="2297">
                  <c:v>233093859</c:v>
                </c:pt>
                <c:pt idx="2298">
                  <c:v>152930623</c:v>
                </c:pt>
                <c:pt idx="2299">
                  <c:v>44030246</c:v>
                </c:pt>
                <c:pt idx="2300">
                  <c:v>63464861</c:v>
                </c:pt>
                <c:pt idx="2301">
                  <c:v>94679598</c:v>
                </c:pt>
                <c:pt idx="2302">
                  <c:v>82102379</c:v>
                </c:pt>
                <c:pt idx="2303">
                  <c:v>9455232</c:v>
                </c:pt>
                <c:pt idx="2304">
                  <c:v>249288105</c:v>
                </c:pt>
                <c:pt idx="2305">
                  <c:v>149022650</c:v>
                </c:pt>
                <c:pt idx="2306">
                  <c:v>91974818</c:v>
                </c:pt>
                <c:pt idx="2307">
                  <c:v>196114570</c:v>
                </c:pt>
                <c:pt idx="2308">
                  <c:v>25405445</c:v>
                </c:pt>
                <c:pt idx="2309">
                  <c:v>68369434</c:v>
                </c:pt>
                <c:pt idx="2310">
                  <c:v>80916492</c:v>
                </c:pt>
                <c:pt idx="2311">
                  <c:v>0</c:v>
                </c:pt>
                <c:pt idx="2312">
                  <c:v>0</c:v>
                </c:pt>
                <c:pt idx="2313">
                  <c:v>63408614</c:v>
                </c:pt>
                <c:pt idx="2314">
                  <c:v>115505027</c:v>
                </c:pt>
                <c:pt idx="2315">
                  <c:v>58853106</c:v>
                </c:pt>
                <c:pt idx="2316">
                  <c:v>43318349</c:v>
                </c:pt>
                <c:pt idx="2317">
                  <c:v>33788161</c:v>
                </c:pt>
                <c:pt idx="2318">
                  <c:v>40283321</c:v>
                </c:pt>
                <c:pt idx="2319">
                  <c:v>105178561</c:v>
                </c:pt>
                <c:pt idx="2320">
                  <c:v>120000</c:v>
                </c:pt>
                <c:pt idx="2321">
                  <c:v>7000000</c:v>
                </c:pt>
                <c:pt idx="2322">
                  <c:v>50907234</c:v>
                </c:pt>
                <c:pt idx="2323">
                  <c:v>151668774</c:v>
                </c:pt>
                <c:pt idx="2324">
                  <c:v>119208989</c:v>
                </c:pt>
                <c:pt idx="2325">
                  <c:v>0</c:v>
                </c:pt>
                <c:pt idx="2326">
                  <c:v>44862187</c:v>
                </c:pt>
                <c:pt idx="2327">
                  <c:v>9304609</c:v>
                </c:pt>
                <c:pt idx="2328">
                  <c:v>63102666</c:v>
                </c:pt>
                <c:pt idx="2329">
                  <c:v>65464324</c:v>
                </c:pt>
                <c:pt idx="2330">
                  <c:v>69700000</c:v>
                </c:pt>
                <c:pt idx="2331">
                  <c:v>127906624</c:v>
                </c:pt>
                <c:pt idx="2332">
                  <c:v>23006849</c:v>
                </c:pt>
                <c:pt idx="2333">
                  <c:v>49779728</c:v>
                </c:pt>
                <c:pt idx="2334">
                  <c:v>110803676</c:v>
                </c:pt>
                <c:pt idx="2335">
                  <c:v>41158757</c:v>
                </c:pt>
                <c:pt idx="2336">
                  <c:v>92601050</c:v>
                </c:pt>
                <c:pt idx="2337">
                  <c:v>0</c:v>
                </c:pt>
                <c:pt idx="2338">
                  <c:v>46683377</c:v>
                </c:pt>
                <c:pt idx="2339">
                  <c:v>3566225</c:v>
                </c:pt>
                <c:pt idx="2340">
                  <c:v>10696210</c:v>
                </c:pt>
                <c:pt idx="2341">
                  <c:v>172855065</c:v>
                </c:pt>
                <c:pt idx="2342">
                  <c:v>5048693</c:v>
                </c:pt>
                <c:pt idx="2343">
                  <c:v>119772232</c:v>
                </c:pt>
                <c:pt idx="2344">
                  <c:v>20915465</c:v>
                </c:pt>
                <c:pt idx="2345">
                  <c:v>3606395</c:v>
                </c:pt>
                <c:pt idx="2346">
                  <c:v>4235151</c:v>
                </c:pt>
                <c:pt idx="2347">
                  <c:v>10130000</c:v>
                </c:pt>
                <c:pt idx="2348">
                  <c:v>0</c:v>
                </c:pt>
                <c:pt idx="2349">
                  <c:v>51842679</c:v>
                </c:pt>
                <c:pt idx="2350">
                  <c:v>316472</c:v>
                </c:pt>
                <c:pt idx="2351">
                  <c:v>0</c:v>
                </c:pt>
                <c:pt idx="2352">
                  <c:v>52322400</c:v>
                </c:pt>
                <c:pt idx="2353">
                  <c:v>6673422</c:v>
                </c:pt>
                <c:pt idx="2354">
                  <c:v>158468292</c:v>
                </c:pt>
                <c:pt idx="2355">
                  <c:v>0</c:v>
                </c:pt>
                <c:pt idx="2356">
                  <c:v>0</c:v>
                </c:pt>
                <c:pt idx="2357">
                  <c:v>2466444</c:v>
                </c:pt>
                <c:pt idx="2358">
                  <c:v>2062066</c:v>
                </c:pt>
                <c:pt idx="2359">
                  <c:v>0</c:v>
                </c:pt>
                <c:pt idx="2360">
                  <c:v>0</c:v>
                </c:pt>
                <c:pt idx="2361">
                  <c:v>11130889</c:v>
                </c:pt>
                <c:pt idx="2362">
                  <c:v>6670712</c:v>
                </c:pt>
                <c:pt idx="2363">
                  <c:v>0</c:v>
                </c:pt>
                <c:pt idx="2364">
                  <c:v>12379402</c:v>
                </c:pt>
                <c:pt idx="2365">
                  <c:v>0</c:v>
                </c:pt>
                <c:pt idx="2366">
                  <c:v>390659</c:v>
                </c:pt>
                <c:pt idx="2367">
                  <c:v>0</c:v>
                </c:pt>
                <c:pt idx="2368">
                  <c:v>0</c:v>
                </c:pt>
                <c:pt idx="2369">
                  <c:v>0</c:v>
                </c:pt>
                <c:pt idx="2370">
                  <c:v>11588205</c:v>
                </c:pt>
                <c:pt idx="2371">
                  <c:v>17762705</c:v>
                </c:pt>
                <c:pt idx="2372">
                  <c:v>876302</c:v>
                </c:pt>
                <c:pt idx="2373">
                  <c:v>296339527</c:v>
                </c:pt>
                <c:pt idx="2374">
                  <c:v>0</c:v>
                </c:pt>
                <c:pt idx="2375">
                  <c:v>459359555</c:v>
                </c:pt>
                <c:pt idx="2376">
                  <c:v>5271666</c:v>
                </c:pt>
                <c:pt idx="2377">
                  <c:v>20659423</c:v>
                </c:pt>
                <c:pt idx="2378">
                  <c:v>27053815</c:v>
                </c:pt>
                <c:pt idx="2379">
                  <c:v>0</c:v>
                </c:pt>
                <c:pt idx="2380">
                  <c:v>21800302</c:v>
                </c:pt>
                <c:pt idx="2381">
                  <c:v>0</c:v>
                </c:pt>
                <c:pt idx="2382">
                  <c:v>20423389</c:v>
                </c:pt>
                <c:pt idx="2383">
                  <c:v>5001655</c:v>
                </c:pt>
                <c:pt idx="2384">
                  <c:v>1332231</c:v>
                </c:pt>
                <c:pt idx="2385">
                  <c:v>0</c:v>
                </c:pt>
                <c:pt idx="2386">
                  <c:v>0</c:v>
                </c:pt>
                <c:pt idx="2387">
                  <c:v>0</c:v>
                </c:pt>
                <c:pt idx="2388">
                  <c:v>0</c:v>
                </c:pt>
                <c:pt idx="2389">
                  <c:v>0</c:v>
                </c:pt>
                <c:pt idx="2390">
                  <c:v>10372291</c:v>
                </c:pt>
                <c:pt idx="2391">
                  <c:v>0</c:v>
                </c:pt>
                <c:pt idx="2392">
                  <c:v>0</c:v>
                </c:pt>
                <c:pt idx="2393">
                  <c:v>0</c:v>
                </c:pt>
                <c:pt idx="2394">
                  <c:v>0</c:v>
                </c:pt>
                <c:pt idx="2395">
                  <c:v>0</c:v>
                </c:pt>
                <c:pt idx="2396">
                  <c:v>0</c:v>
                </c:pt>
                <c:pt idx="2397">
                  <c:v>0</c:v>
                </c:pt>
                <c:pt idx="2398">
                  <c:v>0</c:v>
                </c:pt>
                <c:pt idx="2399">
                  <c:v>274470394</c:v>
                </c:pt>
                <c:pt idx="2400">
                  <c:v>103911669</c:v>
                </c:pt>
                <c:pt idx="2401">
                  <c:v>1066969703</c:v>
                </c:pt>
                <c:pt idx="2402">
                  <c:v>97009150</c:v>
                </c:pt>
                <c:pt idx="2403">
                  <c:v>264118201</c:v>
                </c:pt>
                <c:pt idx="2404">
                  <c:v>312573423</c:v>
                </c:pt>
                <c:pt idx="2405">
                  <c:v>108286421</c:v>
                </c:pt>
                <c:pt idx="2406">
                  <c:v>83557872</c:v>
                </c:pt>
                <c:pt idx="2407">
                  <c:v>158162788</c:v>
                </c:pt>
                <c:pt idx="2408">
                  <c:v>278731369</c:v>
                </c:pt>
                <c:pt idx="2409">
                  <c:v>60700000</c:v>
                </c:pt>
                <c:pt idx="2410">
                  <c:v>156974557</c:v>
                </c:pt>
                <c:pt idx="2411">
                  <c:v>54418872</c:v>
                </c:pt>
                <c:pt idx="2412">
                  <c:v>563749323</c:v>
                </c:pt>
                <c:pt idx="2413">
                  <c:v>7200000</c:v>
                </c:pt>
                <c:pt idx="2414">
                  <c:v>231449203</c:v>
                </c:pt>
                <c:pt idx="2415">
                  <c:v>318502923</c:v>
                </c:pt>
                <c:pt idx="2416">
                  <c:v>15785148</c:v>
                </c:pt>
                <c:pt idx="2417">
                  <c:v>23198652</c:v>
                </c:pt>
                <c:pt idx="2418">
                  <c:v>115267375</c:v>
                </c:pt>
                <c:pt idx="2419">
                  <c:v>17986781</c:v>
                </c:pt>
                <c:pt idx="2420">
                  <c:v>176885658</c:v>
                </c:pt>
                <c:pt idx="2421">
                  <c:v>34077920</c:v>
                </c:pt>
                <c:pt idx="2422">
                  <c:v>50871113</c:v>
                </c:pt>
                <c:pt idx="2423">
                  <c:v>7022209</c:v>
                </c:pt>
                <c:pt idx="2424">
                  <c:v>21126225</c:v>
                </c:pt>
                <c:pt idx="2425">
                  <c:v>38159905</c:v>
                </c:pt>
                <c:pt idx="2426">
                  <c:v>57469467</c:v>
                </c:pt>
                <c:pt idx="2427">
                  <c:v>0</c:v>
                </c:pt>
                <c:pt idx="2428">
                  <c:v>41296320</c:v>
                </c:pt>
                <c:pt idx="2429">
                  <c:v>118000000</c:v>
                </c:pt>
                <c:pt idx="2430">
                  <c:v>123384128</c:v>
                </c:pt>
                <c:pt idx="2431">
                  <c:v>40452643</c:v>
                </c:pt>
                <c:pt idx="2432">
                  <c:v>100000000</c:v>
                </c:pt>
                <c:pt idx="2433">
                  <c:v>165184237</c:v>
                </c:pt>
                <c:pt idx="2434">
                  <c:v>10329747</c:v>
                </c:pt>
                <c:pt idx="2435">
                  <c:v>20766616</c:v>
                </c:pt>
                <c:pt idx="2436">
                  <c:v>53208180</c:v>
                </c:pt>
                <c:pt idx="2437">
                  <c:v>13395939</c:v>
                </c:pt>
                <c:pt idx="2438">
                  <c:v>50041732</c:v>
                </c:pt>
                <c:pt idx="2439">
                  <c:v>94728529</c:v>
                </c:pt>
                <c:pt idx="2440">
                  <c:v>39031337</c:v>
                </c:pt>
                <c:pt idx="2441">
                  <c:v>85280250</c:v>
                </c:pt>
                <c:pt idx="2442">
                  <c:v>0</c:v>
                </c:pt>
                <c:pt idx="2443">
                  <c:v>0</c:v>
                </c:pt>
                <c:pt idx="2444">
                  <c:v>4159678</c:v>
                </c:pt>
                <c:pt idx="2445">
                  <c:v>41382841</c:v>
                </c:pt>
                <c:pt idx="2446">
                  <c:v>676698</c:v>
                </c:pt>
                <c:pt idx="2447">
                  <c:v>0</c:v>
                </c:pt>
                <c:pt idx="2448">
                  <c:v>14867514</c:v>
                </c:pt>
                <c:pt idx="2449">
                  <c:v>35431113</c:v>
                </c:pt>
                <c:pt idx="2450">
                  <c:v>50451307</c:v>
                </c:pt>
                <c:pt idx="2451">
                  <c:v>0</c:v>
                </c:pt>
                <c:pt idx="2452">
                  <c:v>13350369</c:v>
                </c:pt>
                <c:pt idx="2453">
                  <c:v>0</c:v>
                </c:pt>
                <c:pt idx="2454">
                  <c:v>38368909</c:v>
                </c:pt>
                <c:pt idx="2455">
                  <c:v>0</c:v>
                </c:pt>
                <c:pt idx="2456">
                  <c:v>16872671</c:v>
                </c:pt>
                <c:pt idx="2457">
                  <c:v>0</c:v>
                </c:pt>
                <c:pt idx="2458">
                  <c:v>5400000</c:v>
                </c:pt>
                <c:pt idx="2459">
                  <c:v>0</c:v>
                </c:pt>
                <c:pt idx="2460">
                  <c:v>573335</c:v>
                </c:pt>
                <c:pt idx="2461">
                  <c:v>103738726</c:v>
                </c:pt>
                <c:pt idx="2462">
                  <c:v>0</c:v>
                </c:pt>
                <c:pt idx="2463">
                  <c:v>21409028</c:v>
                </c:pt>
                <c:pt idx="2464">
                  <c:v>0</c:v>
                </c:pt>
                <c:pt idx="2465">
                  <c:v>0</c:v>
                </c:pt>
                <c:pt idx="2466">
                  <c:v>0</c:v>
                </c:pt>
                <c:pt idx="2467">
                  <c:v>0</c:v>
                </c:pt>
                <c:pt idx="2468">
                  <c:v>0</c:v>
                </c:pt>
                <c:pt idx="2469">
                  <c:v>0</c:v>
                </c:pt>
                <c:pt idx="2470">
                  <c:v>0</c:v>
                </c:pt>
                <c:pt idx="2471">
                  <c:v>0</c:v>
                </c:pt>
                <c:pt idx="2472">
                  <c:v>0</c:v>
                </c:pt>
                <c:pt idx="2473">
                  <c:v>0</c:v>
                </c:pt>
                <c:pt idx="2474">
                  <c:v>0</c:v>
                </c:pt>
                <c:pt idx="2475">
                  <c:v>530048</c:v>
                </c:pt>
                <c:pt idx="2476">
                  <c:v>0</c:v>
                </c:pt>
                <c:pt idx="2477">
                  <c:v>17519169</c:v>
                </c:pt>
                <c:pt idx="2478">
                  <c:v>0</c:v>
                </c:pt>
                <c:pt idx="2479">
                  <c:v>2154540</c:v>
                </c:pt>
                <c:pt idx="2480">
                  <c:v>90508336</c:v>
                </c:pt>
                <c:pt idx="2481">
                  <c:v>0</c:v>
                </c:pt>
                <c:pt idx="2482">
                  <c:v>0</c:v>
                </c:pt>
                <c:pt idx="2483">
                  <c:v>476684675</c:v>
                </c:pt>
                <c:pt idx="2484">
                  <c:v>0</c:v>
                </c:pt>
                <c:pt idx="2485">
                  <c:v>0</c:v>
                </c:pt>
                <c:pt idx="2486">
                  <c:v>0</c:v>
                </c:pt>
                <c:pt idx="2487">
                  <c:v>0</c:v>
                </c:pt>
                <c:pt idx="2488">
                  <c:v>0</c:v>
                </c:pt>
                <c:pt idx="2489">
                  <c:v>0</c:v>
                </c:pt>
                <c:pt idx="2490">
                  <c:v>814666</c:v>
                </c:pt>
                <c:pt idx="2491">
                  <c:v>0</c:v>
                </c:pt>
                <c:pt idx="2492">
                  <c:v>0</c:v>
                </c:pt>
                <c:pt idx="2493">
                  <c:v>0</c:v>
                </c:pt>
                <c:pt idx="2494">
                  <c:v>0</c:v>
                </c:pt>
                <c:pt idx="2495">
                  <c:v>0</c:v>
                </c:pt>
                <c:pt idx="2496">
                  <c:v>0</c:v>
                </c:pt>
                <c:pt idx="2497">
                  <c:v>0</c:v>
                </c:pt>
                <c:pt idx="2498">
                  <c:v>652105443</c:v>
                </c:pt>
                <c:pt idx="2499">
                  <c:v>1274219009</c:v>
                </c:pt>
                <c:pt idx="2500">
                  <c:v>609123048</c:v>
                </c:pt>
                <c:pt idx="2501">
                  <c:v>39407616</c:v>
                </c:pt>
                <c:pt idx="2502">
                  <c:v>337580051</c:v>
                </c:pt>
                <c:pt idx="2503">
                  <c:v>33754967</c:v>
                </c:pt>
                <c:pt idx="2504">
                  <c:v>242688965</c:v>
                </c:pt>
                <c:pt idx="2505">
                  <c:v>114178613</c:v>
                </c:pt>
                <c:pt idx="2506">
                  <c:v>254455986</c:v>
                </c:pt>
                <c:pt idx="2507">
                  <c:v>94073028</c:v>
                </c:pt>
                <c:pt idx="2508">
                  <c:v>136267476</c:v>
                </c:pt>
                <c:pt idx="2509">
                  <c:v>20158808</c:v>
                </c:pt>
                <c:pt idx="2510">
                  <c:v>119723856</c:v>
                </c:pt>
                <c:pt idx="2511">
                  <c:v>34266564</c:v>
                </c:pt>
                <c:pt idx="2512">
                  <c:v>94000000</c:v>
                </c:pt>
                <c:pt idx="2513">
                  <c:v>54837234</c:v>
                </c:pt>
                <c:pt idx="2514">
                  <c:v>10462500</c:v>
                </c:pt>
                <c:pt idx="2515">
                  <c:v>33400000</c:v>
                </c:pt>
                <c:pt idx="2516">
                  <c:v>500188435</c:v>
                </c:pt>
                <c:pt idx="2517">
                  <c:v>271430189</c:v>
                </c:pt>
                <c:pt idx="2518">
                  <c:v>268426634</c:v>
                </c:pt>
                <c:pt idx="2519">
                  <c:v>46221189</c:v>
                </c:pt>
                <c:pt idx="2520">
                  <c:v>143695338</c:v>
                </c:pt>
                <c:pt idx="2521">
                  <c:v>189015611</c:v>
                </c:pt>
                <c:pt idx="2522">
                  <c:v>90683916</c:v>
                </c:pt>
                <c:pt idx="2523">
                  <c:v>26781723</c:v>
                </c:pt>
                <c:pt idx="2524">
                  <c:v>155721132</c:v>
                </c:pt>
                <c:pt idx="2525">
                  <c:v>98185582</c:v>
                </c:pt>
                <c:pt idx="2526">
                  <c:v>169852759</c:v>
                </c:pt>
                <c:pt idx="2527">
                  <c:v>42105111</c:v>
                </c:pt>
                <c:pt idx="2528">
                  <c:v>61698899</c:v>
                </c:pt>
                <c:pt idx="2529">
                  <c:v>7993039</c:v>
                </c:pt>
                <c:pt idx="2530">
                  <c:v>124827316</c:v>
                </c:pt>
                <c:pt idx="2531">
                  <c:v>58785180</c:v>
                </c:pt>
                <c:pt idx="2532">
                  <c:v>26121638</c:v>
                </c:pt>
                <c:pt idx="2533">
                  <c:v>0</c:v>
                </c:pt>
                <c:pt idx="2534">
                  <c:v>0</c:v>
                </c:pt>
                <c:pt idx="2535">
                  <c:v>68688831</c:v>
                </c:pt>
                <c:pt idx="2536">
                  <c:v>16174377</c:v>
                </c:pt>
                <c:pt idx="2537">
                  <c:v>99423521</c:v>
                </c:pt>
                <c:pt idx="2538">
                  <c:v>119000410</c:v>
                </c:pt>
                <c:pt idx="2539">
                  <c:v>69485490</c:v>
                </c:pt>
                <c:pt idx="2540">
                  <c:v>0</c:v>
                </c:pt>
                <c:pt idx="2541">
                  <c:v>0</c:v>
                </c:pt>
                <c:pt idx="2542">
                  <c:v>10089373</c:v>
                </c:pt>
                <c:pt idx="2543">
                  <c:v>3665069</c:v>
                </c:pt>
                <c:pt idx="2544">
                  <c:v>25434291</c:v>
                </c:pt>
                <c:pt idx="2545">
                  <c:v>1826705</c:v>
                </c:pt>
                <c:pt idx="2546">
                  <c:v>0</c:v>
                </c:pt>
                <c:pt idx="2547">
                  <c:v>0</c:v>
                </c:pt>
                <c:pt idx="2548">
                  <c:v>100523181</c:v>
                </c:pt>
                <c:pt idx="2549">
                  <c:v>36098382</c:v>
                </c:pt>
                <c:pt idx="2550">
                  <c:v>78396</c:v>
                </c:pt>
                <c:pt idx="2551">
                  <c:v>0</c:v>
                </c:pt>
                <c:pt idx="2552">
                  <c:v>39143839</c:v>
                </c:pt>
                <c:pt idx="2553">
                  <c:v>8762890</c:v>
                </c:pt>
                <c:pt idx="2554">
                  <c:v>155545279</c:v>
                </c:pt>
                <c:pt idx="2555">
                  <c:v>42045846</c:v>
                </c:pt>
                <c:pt idx="2556">
                  <c:v>0</c:v>
                </c:pt>
                <c:pt idx="2557">
                  <c:v>0</c:v>
                </c:pt>
                <c:pt idx="2558">
                  <c:v>25303038</c:v>
                </c:pt>
                <c:pt idx="2559">
                  <c:v>30114487</c:v>
                </c:pt>
                <c:pt idx="2560">
                  <c:v>58795814</c:v>
                </c:pt>
                <c:pt idx="2561">
                  <c:v>7390108</c:v>
                </c:pt>
                <c:pt idx="2562">
                  <c:v>22441323</c:v>
                </c:pt>
                <c:pt idx="2563">
                  <c:v>116400000</c:v>
                </c:pt>
                <c:pt idx="2564">
                  <c:v>0</c:v>
                </c:pt>
                <c:pt idx="2565">
                  <c:v>75781642</c:v>
                </c:pt>
                <c:pt idx="2566">
                  <c:v>0</c:v>
                </c:pt>
                <c:pt idx="2567">
                  <c:v>0</c:v>
                </c:pt>
                <c:pt idx="2568">
                  <c:v>49000000</c:v>
                </c:pt>
                <c:pt idx="2569">
                  <c:v>54000000</c:v>
                </c:pt>
                <c:pt idx="2570">
                  <c:v>93772522</c:v>
                </c:pt>
                <c:pt idx="2571">
                  <c:v>354704</c:v>
                </c:pt>
                <c:pt idx="2572">
                  <c:v>0</c:v>
                </c:pt>
                <c:pt idx="2573">
                  <c:v>10827816</c:v>
                </c:pt>
                <c:pt idx="2574">
                  <c:v>35323292</c:v>
                </c:pt>
                <c:pt idx="2575">
                  <c:v>0</c:v>
                </c:pt>
                <c:pt idx="2576">
                  <c:v>29700000</c:v>
                </c:pt>
                <c:pt idx="2577">
                  <c:v>0</c:v>
                </c:pt>
                <c:pt idx="2578">
                  <c:v>19412993</c:v>
                </c:pt>
                <c:pt idx="2579">
                  <c:v>0</c:v>
                </c:pt>
                <c:pt idx="2580">
                  <c:v>317000</c:v>
                </c:pt>
                <c:pt idx="2581">
                  <c:v>11560806</c:v>
                </c:pt>
                <c:pt idx="2582">
                  <c:v>0</c:v>
                </c:pt>
                <c:pt idx="2583">
                  <c:v>500000</c:v>
                </c:pt>
                <c:pt idx="2584">
                  <c:v>0</c:v>
                </c:pt>
                <c:pt idx="2585">
                  <c:v>0</c:v>
                </c:pt>
                <c:pt idx="2586">
                  <c:v>1431623</c:v>
                </c:pt>
                <c:pt idx="2587">
                  <c:v>0</c:v>
                </c:pt>
                <c:pt idx="2588">
                  <c:v>0</c:v>
                </c:pt>
                <c:pt idx="2589">
                  <c:v>0</c:v>
                </c:pt>
                <c:pt idx="2590">
                  <c:v>1281176</c:v>
                </c:pt>
                <c:pt idx="2591">
                  <c:v>4245870</c:v>
                </c:pt>
                <c:pt idx="2592">
                  <c:v>2000000</c:v>
                </c:pt>
                <c:pt idx="2593">
                  <c:v>0</c:v>
                </c:pt>
                <c:pt idx="2594">
                  <c:v>0</c:v>
                </c:pt>
                <c:pt idx="2595">
                  <c:v>2956000</c:v>
                </c:pt>
                <c:pt idx="2596">
                  <c:v>0</c:v>
                </c:pt>
                <c:pt idx="2597">
                  <c:v>0</c:v>
                </c:pt>
                <c:pt idx="2598">
                  <c:v>477200000</c:v>
                </c:pt>
                <c:pt idx="2599">
                  <c:v>484572835</c:v>
                </c:pt>
                <c:pt idx="2600">
                  <c:v>351583407</c:v>
                </c:pt>
                <c:pt idx="2601">
                  <c:v>585349010</c:v>
                </c:pt>
                <c:pt idx="2602">
                  <c:v>70906973</c:v>
                </c:pt>
                <c:pt idx="2603">
                  <c:v>102356381</c:v>
                </c:pt>
                <c:pt idx="2604">
                  <c:v>171183863</c:v>
                </c:pt>
                <c:pt idx="2605">
                  <c:v>4105187</c:v>
                </c:pt>
                <c:pt idx="2606">
                  <c:v>24261569</c:v>
                </c:pt>
                <c:pt idx="2607">
                  <c:v>71073932</c:v>
                </c:pt>
                <c:pt idx="2608">
                  <c:v>160078586</c:v>
                </c:pt>
                <c:pt idx="2609">
                  <c:v>8203235</c:v>
                </c:pt>
                <c:pt idx="2610">
                  <c:v>64572262</c:v>
                </c:pt>
                <c:pt idx="2611">
                  <c:v>41227069</c:v>
                </c:pt>
                <c:pt idx="2612">
                  <c:v>100086793</c:v>
                </c:pt>
                <c:pt idx="2613">
                  <c:v>9636289</c:v>
                </c:pt>
                <c:pt idx="2614">
                  <c:v>38122105</c:v>
                </c:pt>
                <c:pt idx="2615">
                  <c:v>54956140</c:v>
                </c:pt>
                <c:pt idx="2616">
                  <c:v>170268750</c:v>
                </c:pt>
                <c:pt idx="2617">
                  <c:v>129000000</c:v>
                </c:pt>
                <c:pt idx="2618">
                  <c:v>43061982</c:v>
                </c:pt>
                <c:pt idx="2619">
                  <c:v>72108608</c:v>
                </c:pt>
                <c:pt idx="2620">
                  <c:v>49830607</c:v>
                </c:pt>
                <c:pt idx="2621">
                  <c:v>99357138</c:v>
                </c:pt>
                <c:pt idx="2622">
                  <c:v>0</c:v>
                </c:pt>
                <c:pt idx="2623">
                  <c:v>44287131</c:v>
                </c:pt>
                <c:pt idx="2624">
                  <c:v>93354918</c:v>
                </c:pt>
                <c:pt idx="2625">
                  <c:v>77566815</c:v>
                </c:pt>
                <c:pt idx="2626">
                  <c:v>59192128</c:v>
                </c:pt>
                <c:pt idx="2627">
                  <c:v>0</c:v>
                </c:pt>
                <c:pt idx="2628">
                  <c:v>60328000</c:v>
                </c:pt>
                <c:pt idx="2629">
                  <c:v>4270000</c:v>
                </c:pt>
                <c:pt idx="2630">
                  <c:v>75993061</c:v>
                </c:pt>
                <c:pt idx="2631">
                  <c:v>0</c:v>
                </c:pt>
                <c:pt idx="2632">
                  <c:v>0</c:v>
                </c:pt>
                <c:pt idx="2633">
                  <c:v>31466789</c:v>
                </c:pt>
                <c:pt idx="2634">
                  <c:v>84601681</c:v>
                </c:pt>
                <c:pt idx="2635">
                  <c:v>24769466</c:v>
                </c:pt>
                <c:pt idx="2636">
                  <c:v>73174566</c:v>
                </c:pt>
                <c:pt idx="2637">
                  <c:v>122644820</c:v>
                </c:pt>
                <c:pt idx="2638">
                  <c:v>3538446</c:v>
                </c:pt>
                <c:pt idx="2639">
                  <c:v>36620508</c:v>
                </c:pt>
                <c:pt idx="2640">
                  <c:v>122195920</c:v>
                </c:pt>
                <c:pt idx="2641">
                  <c:v>64321501</c:v>
                </c:pt>
                <c:pt idx="2642">
                  <c:v>5179037</c:v>
                </c:pt>
                <c:pt idx="2643">
                  <c:v>12206028</c:v>
                </c:pt>
                <c:pt idx="2644">
                  <c:v>30353232</c:v>
                </c:pt>
                <c:pt idx="2645">
                  <c:v>1165882</c:v>
                </c:pt>
                <c:pt idx="2646">
                  <c:v>91196419</c:v>
                </c:pt>
                <c:pt idx="2647">
                  <c:v>12482775</c:v>
                </c:pt>
                <c:pt idx="2648">
                  <c:v>100734718</c:v>
                </c:pt>
                <c:pt idx="2649">
                  <c:v>6491240</c:v>
                </c:pt>
                <c:pt idx="2650">
                  <c:v>29450919</c:v>
                </c:pt>
                <c:pt idx="2651">
                  <c:v>56489558</c:v>
                </c:pt>
                <c:pt idx="2652">
                  <c:v>32483410</c:v>
                </c:pt>
                <c:pt idx="2653">
                  <c:v>79958599</c:v>
                </c:pt>
                <c:pt idx="2654">
                  <c:v>41400000</c:v>
                </c:pt>
                <c:pt idx="2655">
                  <c:v>0</c:v>
                </c:pt>
                <c:pt idx="2656">
                  <c:v>0</c:v>
                </c:pt>
                <c:pt idx="2657">
                  <c:v>66002004</c:v>
                </c:pt>
                <c:pt idx="2658">
                  <c:v>0</c:v>
                </c:pt>
                <c:pt idx="2659">
                  <c:v>45479110</c:v>
                </c:pt>
                <c:pt idx="2660">
                  <c:v>154749918</c:v>
                </c:pt>
                <c:pt idx="2661">
                  <c:v>0</c:v>
                </c:pt>
                <c:pt idx="2662">
                  <c:v>0</c:v>
                </c:pt>
                <c:pt idx="2663">
                  <c:v>8025872</c:v>
                </c:pt>
                <c:pt idx="2664">
                  <c:v>50752337</c:v>
                </c:pt>
                <c:pt idx="2665">
                  <c:v>27206120</c:v>
                </c:pt>
                <c:pt idx="2666">
                  <c:v>44462</c:v>
                </c:pt>
                <c:pt idx="2667">
                  <c:v>8176544</c:v>
                </c:pt>
                <c:pt idx="2668">
                  <c:v>0</c:v>
                </c:pt>
                <c:pt idx="2669">
                  <c:v>0</c:v>
                </c:pt>
                <c:pt idx="2670">
                  <c:v>0</c:v>
                </c:pt>
                <c:pt idx="2671">
                  <c:v>6003587</c:v>
                </c:pt>
                <c:pt idx="2672">
                  <c:v>866999</c:v>
                </c:pt>
                <c:pt idx="2673">
                  <c:v>0</c:v>
                </c:pt>
                <c:pt idx="2674">
                  <c:v>24185781</c:v>
                </c:pt>
                <c:pt idx="2675">
                  <c:v>0</c:v>
                </c:pt>
                <c:pt idx="2676">
                  <c:v>11000000</c:v>
                </c:pt>
                <c:pt idx="2677">
                  <c:v>18902015</c:v>
                </c:pt>
                <c:pt idx="2678">
                  <c:v>0</c:v>
                </c:pt>
                <c:pt idx="2679">
                  <c:v>0</c:v>
                </c:pt>
                <c:pt idx="2680">
                  <c:v>17432163</c:v>
                </c:pt>
                <c:pt idx="2681">
                  <c:v>27674124</c:v>
                </c:pt>
                <c:pt idx="2682">
                  <c:v>0</c:v>
                </c:pt>
                <c:pt idx="2683">
                  <c:v>0</c:v>
                </c:pt>
                <c:pt idx="2684">
                  <c:v>0</c:v>
                </c:pt>
                <c:pt idx="2685">
                  <c:v>4291965</c:v>
                </c:pt>
                <c:pt idx="2686">
                  <c:v>0</c:v>
                </c:pt>
                <c:pt idx="2687">
                  <c:v>0</c:v>
                </c:pt>
                <c:pt idx="2688">
                  <c:v>1631839</c:v>
                </c:pt>
                <c:pt idx="2689">
                  <c:v>3202000</c:v>
                </c:pt>
                <c:pt idx="2690">
                  <c:v>0</c:v>
                </c:pt>
                <c:pt idx="2691">
                  <c:v>0</c:v>
                </c:pt>
                <c:pt idx="2692">
                  <c:v>6852450</c:v>
                </c:pt>
                <c:pt idx="2693">
                  <c:v>11263966</c:v>
                </c:pt>
                <c:pt idx="2694">
                  <c:v>0</c:v>
                </c:pt>
                <c:pt idx="2695">
                  <c:v>0</c:v>
                </c:pt>
                <c:pt idx="2696">
                  <c:v>0</c:v>
                </c:pt>
                <c:pt idx="2697">
                  <c:v>0</c:v>
                </c:pt>
                <c:pt idx="2698">
                  <c:v>0</c:v>
                </c:pt>
                <c:pt idx="2699">
                  <c:v>0</c:v>
                </c:pt>
                <c:pt idx="2700">
                  <c:v>0</c:v>
                </c:pt>
                <c:pt idx="2701">
                  <c:v>0</c:v>
                </c:pt>
                <c:pt idx="2702">
                  <c:v>0</c:v>
                </c:pt>
                <c:pt idx="2703">
                  <c:v>528972</c:v>
                </c:pt>
                <c:pt idx="2704">
                  <c:v>0</c:v>
                </c:pt>
                <c:pt idx="2705">
                  <c:v>6892000</c:v>
                </c:pt>
                <c:pt idx="2706">
                  <c:v>2295733</c:v>
                </c:pt>
                <c:pt idx="2707">
                  <c:v>0</c:v>
                </c:pt>
                <c:pt idx="2708">
                  <c:v>0</c:v>
                </c:pt>
                <c:pt idx="2709">
                  <c:v>0</c:v>
                </c:pt>
                <c:pt idx="2710">
                  <c:v>0</c:v>
                </c:pt>
                <c:pt idx="2711">
                  <c:v>2074000</c:v>
                </c:pt>
                <c:pt idx="2712">
                  <c:v>14674076</c:v>
                </c:pt>
                <c:pt idx="2713">
                  <c:v>940335536</c:v>
                </c:pt>
                <c:pt idx="2714">
                  <c:v>459270619</c:v>
                </c:pt>
                <c:pt idx="2715">
                  <c:v>82394288</c:v>
                </c:pt>
                <c:pt idx="2716">
                  <c:v>469160692</c:v>
                </c:pt>
                <c:pt idx="2717">
                  <c:v>124596398</c:v>
                </c:pt>
                <c:pt idx="2718">
                  <c:v>78054825</c:v>
                </c:pt>
                <c:pt idx="2719">
                  <c:v>293329073</c:v>
                </c:pt>
                <c:pt idx="2720">
                  <c:v>591794936</c:v>
                </c:pt>
                <c:pt idx="2721">
                  <c:v>146497771</c:v>
                </c:pt>
                <c:pt idx="2722">
                  <c:v>305875730</c:v>
                </c:pt>
                <c:pt idx="2723">
                  <c:v>246984278</c:v>
                </c:pt>
                <c:pt idx="2724">
                  <c:v>89162162</c:v>
                </c:pt>
                <c:pt idx="2725">
                  <c:v>243843127</c:v>
                </c:pt>
                <c:pt idx="2726">
                  <c:v>183936074</c:v>
                </c:pt>
                <c:pt idx="2727">
                  <c:v>274703340</c:v>
                </c:pt>
                <c:pt idx="2728">
                  <c:v>102984862</c:v>
                </c:pt>
                <c:pt idx="2729">
                  <c:v>17693675</c:v>
                </c:pt>
                <c:pt idx="2730">
                  <c:v>43528634</c:v>
                </c:pt>
                <c:pt idx="2731">
                  <c:v>187479518</c:v>
                </c:pt>
                <c:pt idx="2732">
                  <c:v>27200316</c:v>
                </c:pt>
                <c:pt idx="2733">
                  <c:v>167977596</c:v>
                </c:pt>
                <c:pt idx="2734">
                  <c:v>55969000</c:v>
                </c:pt>
                <c:pt idx="2735">
                  <c:v>111811453</c:v>
                </c:pt>
                <c:pt idx="2736">
                  <c:v>43058898</c:v>
                </c:pt>
                <c:pt idx="2737">
                  <c:v>55112356</c:v>
                </c:pt>
                <c:pt idx="2738">
                  <c:v>64238440</c:v>
                </c:pt>
                <c:pt idx="2739">
                  <c:v>39187783</c:v>
                </c:pt>
                <c:pt idx="2740">
                  <c:v>31556061</c:v>
                </c:pt>
                <c:pt idx="2741">
                  <c:v>253625427</c:v>
                </c:pt>
                <c:pt idx="2742">
                  <c:v>67918658</c:v>
                </c:pt>
                <c:pt idx="2743">
                  <c:v>36606743</c:v>
                </c:pt>
                <c:pt idx="2744">
                  <c:v>133432856</c:v>
                </c:pt>
                <c:pt idx="2745">
                  <c:v>125586134</c:v>
                </c:pt>
                <c:pt idx="2746">
                  <c:v>27437881</c:v>
                </c:pt>
                <c:pt idx="2747">
                  <c:v>113916474</c:v>
                </c:pt>
                <c:pt idx="2748">
                  <c:v>66821036</c:v>
                </c:pt>
                <c:pt idx="2749">
                  <c:v>7659918</c:v>
                </c:pt>
                <c:pt idx="2750">
                  <c:v>85416905</c:v>
                </c:pt>
                <c:pt idx="2751">
                  <c:v>299965036</c:v>
                </c:pt>
                <c:pt idx="2752">
                  <c:v>119723358</c:v>
                </c:pt>
                <c:pt idx="2753">
                  <c:v>4000000</c:v>
                </c:pt>
                <c:pt idx="2754">
                  <c:v>98159963</c:v>
                </c:pt>
                <c:pt idx="2755">
                  <c:v>119940815</c:v>
                </c:pt>
                <c:pt idx="2756">
                  <c:v>29922472</c:v>
                </c:pt>
                <c:pt idx="2757">
                  <c:v>13831503</c:v>
                </c:pt>
                <c:pt idx="2758">
                  <c:v>15699707</c:v>
                </c:pt>
                <c:pt idx="2759">
                  <c:v>40002112</c:v>
                </c:pt>
                <c:pt idx="2760">
                  <c:v>4601043</c:v>
                </c:pt>
                <c:pt idx="2761">
                  <c:v>18564088</c:v>
                </c:pt>
                <c:pt idx="2762">
                  <c:v>287928194</c:v>
                </c:pt>
                <c:pt idx="2763">
                  <c:v>318982</c:v>
                </c:pt>
                <c:pt idx="2764">
                  <c:v>6833445</c:v>
                </c:pt>
                <c:pt idx="2765">
                  <c:v>150406466</c:v>
                </c:pt>
                <c:pt idx="2766">
                  <c:v>161626121</c:v>
                </c:pt>
                <c:pt idx="2767">
                  <c:v>26096852</c:v>
                </c:pt>
                <c:pt idx="2768">
                  <c:v>17218080</c:v>
                </c:pt>
                <c:pt idx="2769">
                  <c:v>14400000</c:v>
                </c:pt>
                <c:pt idx="2770">
                  <c:v>31912793</c:v>
                </c:pt>
                <c:pt idx="2771">
                  <c:v>0</c:v>
                </c:pt>
                <c:pt idx="2772">
                  <c:v>35485056</c:v>
                </c:pt>
                <c:pt idx="2773">
                  <c:v>18492362</c:v>
                </c:pt>
                <c:pt idx="2774">
                  <c:v>13110448</c:v>
                </c:pt>
                <c:pt idx="2775">
                  <c:v>33000000</c:v>
                </c:pt>
                <c:pt idx="2776">
                  <c:v>46243000</c:v>
                </c:pt>
                <c:pt idx="2777">
                  <c:v>10725228</c:v>
                </c:pt>
                <c:pt idx="2778">
                  <c:v>73034460</c:v>
                </c:pt>
                <c:pt idx="2779">
                  <c:v>104324083</c:v>
                </c:pt>
                <c:pt idx="2780">
                  <c:v>114281051</c:v>
                </c:pt>
                <c:pt idx="2781">
                  <c:v>14000000</c:v>
                </c:pt>
                <c:pt idx="2782">
                  <c:v>9206470</c:v>
                </c:pt>
                <c:pt idx="2783">
                  <c:v>49002684</c:v>
                </c:pt>
                <c:pt idx="2784">
                  <c:v>25605015</c:v>
                </c:pt>
                <c:pt idx="2785">
                  <c:v>0</c:v>
                </c:pt>
                <c:pt idx="2786">
                  <c:v>373967</c:v>
                </c:pt>
                <c:pt idx="2787">
                  <c:v>86369815</c:v>
                </c:pt>
                <c:pt idx="2788">
                  <c:v>28818995</c:v>
                </c:pt>
                <c:pt idx="2789">
                  <c:v>0</c:v>
                </c:pt>
                <c:pt idx="2790">
                  <c:v>0</c:v>
                </c:pt>
                <c:pt idx="2791">
                  <c:v>21520719</c:v>
                </c:pt>
                <c:pt idx="2792">
                  <c:v>28575078</c:v>
                </c:pt>
                <c:pt idx="2793">
                  <c:v>51702483</c:v>
                </c:pt>
                <c:pt idx="2794">
                  <c:v>183611771</c:v>
                </c:pt>
                <c:pt idx="2795">
                  <c:v>18928871</c:v>
                </c:pt>
                <c:pt idx="2796">
                  <c:v>7448385</c:v>
                </c:pt>
                <c:pt idx="2797">
                  <c:v>0</c:v>
                </c:pt>
                <c:pt idx="2798">
                  <c:v>17300889</c:v>
                </c:pt>
                <c:pt idx="2799">
                  <c:v>0</c:v>
                </c:pt>
                <c:pt idx="2800">
                  <c:v>16930185</c:v>
                </c:pt>
                <c:pt idx="2801">
                  <c:v>17807569</c:v>
                </c:pt>
                <c:pt idx="2802">
                  <c:v>0</c:v>
                </c:pt>
                <c:pt idx="2803">
                  <c:v>0</c:v>
                </c:pt>
                <c:pt idx="2804">
                  <c:v>14000000</c:v>
                </c:pt>
                <c:pt idx="2805">
                  <c:v>11087569</c:v>
                </c:pt>
                <c:pt idx="2806">
                  <c:v>0</c:v>
                </c:pt>
                <c:pt idx="2807">
                  <c:v>13000000</c:v>
                </c:pt>
                <c:pt idx="2808">
                  <c:v>0</c:v>
                </c:pt>
                <c:pt idx="2809">
                  <c:v>19800000</c:v>
                </c:pt>
                <c:pt idx="2810">
                  <c:v>55260558</c:v>
                </c:pt>
                <c:pt idx="2811">
                  <c:v>882290</c:v>
                </c:pt>
                <c:pt idx="2812">
                  <c:v>0</c:v>
                </c:pt>
                <c:pt idx="2813">
                  <c:v>0</c:v>
                </c:pt>
                <c:pt idx="2814">
                  <c:v>0</c:v>
                </c:pt>
                <c:pt idx="2815">
                  <c:v>30905</c:v>
                </c:pt>
                <c:pt idx="2816">
                  <c:v>0</c:v>
                </c:pt>
                <c:pt idx="2817">
                  <c:v>9898412</c:v>
                </c:pt>
                <c:pt idx="2818">
                  <c:v>0</c:v>
                </c:pt>
                <c:pt idx="2819">
                  <c:v>0</c:v>
                </c:pt>
                <c:pt idx="2820">
                  <c:v>0</c:v>
                </c:pt>
                <c:pt idx="2821">
                  <c:v>0</c:v>
                </c:pt>
                <c:pt idx="2822">
                  <c:v>3275585</c:v>
                </c:pt>
                <c:pt idx="2823">
                  <c:v>0</c:v>
                </c:pt>
                <c:pt idx="2824">
                  <c:v>0</c:v>
                </c:pt>
                <c:pt idx="2825">
                  <c:v>11466088</c:v>
                </c:pt>
                <c:pt idx="2826">
                  <c:v>0</c:v>
                </c:pt>
                <c:pt idx="2827">
                  <c:v>27105095</c:v>
                </c:pt>
                <c:pt idx="2828">
                  <c:v>4884663</c:v>
                </c:pt>
                <c:pt idx="2829">
                  <c:v>7800000</c:v>
                </c:pt>
                <c:pt idx="2830">
                  <c:v>0</c:v>
                </c:pt>
                <c:pt idx="2831">
                  <c:v>0</c:v>
                </c:pt>
                <c:pt idx="2832">
                  <c:v>29392418</c:v>
                </c:pt>
                <c:pt idx="2833">
                  <c:v>0</c:v>
                </c:pt>
                <c:pt idx="2834">
                  <c:v>0</c:v>
                </c:pt>
                <c:pt idx="2835">
                  <c:v>2025032</c:v>
                </c:pt>
                <c:pt idx="2836">
                  <c:v>1246141</c:v>
                </c:pt>
                <c:pt idx="2837">
                  <c:v>0</c:v>
                </c:pt>
                <c:pt idx="2838">
                  <c:v>0</c:v>
                </c:pt>
                <c:pt idx="2839">
                  <c:v>11718595</c:v>
                </c:pt>
                <c:pt idx="2840">
                  <c:v>0</c:v>
                </c:pt>
                <c:pt idx="2841">
                  <c:v>0</c:v>
                </c:pt>
                <c:pt idx="2842">
                  <c:v>15369573</c:v>
                </c:pt>
                <c:pt idx="2843">
                  <c:v>0</c:v>
                </c:pt>
                <c:pt idx="2844">
                  <c:v>0</c:v>
                </c:pt>
                <c:pt idx="2845">
                  <c:v>0</c:v>
                </c:pt>
                <c:pt idx="2846">
                  <c:v>2400000</c:v>
                </c:pt>
                <c:pt idx="2847">
                  <c:v>0</c:v>
                </c:pt>
                <c:pt idx="2848">
                  <c:v>4358000</c:v>
                </c:pt>
                <c:pt idx="2849">
                  <c:v>12902790</c:v>
                </c:pt>
                <c:pt idx="2850">
                  <c:v>16700000</c:v>
                </c:pt>
                <c:pt idx="2851">
                  <c:v>0</c:v>
                </c:pt>
                <c:pt idx="2852">
                  <c:v>71904</c:v>
                </c:pt>
                <c:pt idx="2853">
                  <c:v>0</c:v>
                </c:pt>
                <c:pt idx="2854">
                  <c:v>0</c:v>
                </c:pt>
                <c:pt idx="2855">
                  <c:v>0</c:v>
                </c:pt>
                <c:pt idx="2856">
                  <c:v>0</c:v>
                </c:pt>
                <c:pt idx="2857">
                  <c:v>0</c:v>
                </c:pt>
                <c:pt idx="2858">
                  <c:v>0</c:v>
                </c:pt>
                <c:pt idx="2859">
                  <c:v>0</c:v>
                </c:pt>
                <c:pt idx="2860">
                  <c:v>0</c:v>
                </c:pt>
                <c:pt idx="2861">
                  <c:v>243400000</c:v>
                </c:pt>
                <c:pt idx="2862">
                  <c:v>174600318</c:v>
                </c:pt>
                <c:pt idx="2863">
                  <c:v>14661007</c:v>
                </c:pt>
                <c:pt idx="2864">
                  <c:v>205754447</c:v>
                </c:pt>
                <c:pt idx="2865">
                  <c:v>196482882</c:v>
                </c:pt>
                <c:pt idx="2866">
                  <c:v>255273813</c:v>
                </c:pt>
                <c:pt idx="2867">
                  <c:v>30039392</c:v>
                </c:pt>
                <c:pt idx="2868">
                  <c:v>104384188</c:v>
                </c:pt>
                <c:pt idx="2869">
                  <c:v>90810892</c:v>
                </c:pt>
                <c:pt idx="2870">
                  <c:v>301000000</c:v>
                </c:pt>
                <c:pt idx="2871">
                  <c:v>14500000</c:v>
                </c:pt>
                <c:pt idx="2872">
                  <c:v>170000000</c:v>
                </c:pt>
                <c:pt idx="2873">
                  <c:v>191502426</c:v>
                </c:pt>
                <c:pt idx="2874">
                  <c:v>147080413</c:v>
                </c:pt>
                <c:pt idx="2875">
                  <c:v>43884652</c:v>
                </c:pt>
                <c:pt idx="2876">
                  <c:v>114830111</c:v>
                </c:pt>
                <c:pt idx="2877">
                  <c:v>11000000</c:v>
                </c:pt>
                <c:pt idx="2878">
                  <c:v>140470746</c:v>
                </c:pt>
                <c:pt idx="2879">
                  <c:v>218613188</c:v>
                </c:pt>
                <c:pt idx="2880">
                  <c:v>153997819</c:v>
                </c:pt>
                <c:pt idx="2881">
                  <c:v>12077441</c:v>
                </c:pt>
                <c:pt idx="2882">
                  <c:v>27462041</c:v>
                </c:pt>
                <c:pt idx="2883">
                  <c:v>0</c:v>
                </c:pt>
                <c:pt idx="2884">
                  <c:v>61279452</c:v>
                </c:pt>
                <c:pt idx="2885">
                  <c:v>92380927</c:v>
                </c:pt>
                <c:pt idx="2886">
                  <c:v>50244700</c:v>
                </c:pt>
                <c:pt idx="2887">
                  <c:v>177394432</c:v>
                </c:pt>
                <c:pt idx="2888">
                  <c:v>212874442</c:v>
                </c:pt>
                <c:pt idx="2889">
                  <c:v>0</c:v>
                </c:pt>
                <c:pt idx="2890">
                  <c:v>48190704</c:v>
                </c:pt>
                <c:pt idx="2891">
                  <c:v>16671505</c:v>
                </c:pt>
                <c:pt idx="2892">
                  <c:v>181674817</c:v>
                </c:pt>
                <c:pt idx="2893">
                  <c:v>35057696</c:v>
                </c:pt>
                <c:pt idx="2894">
                  <c:v>107196498</c:v>
                </c:pt>
                <c:pt idx="2895">
                  <c:v>145793296</c:v>
                </c:pt>
                <c:pt idx="2896">
                  <c:v>60462347</c:v>
                </c:pt>
                <c:pt idx="2897">
                  <c:v>0</c:v>
                </c:pt>
                <c:pt idx="2898">
                  <c:v>138259062</c:v>
                </c:pt>
                <c:pt idx="2899">
                  <c:v>72500000</c:v>
                </c:pt>
                <c:pt idx="2900">
                  <c:v>182290266</c:v>
                </c:pt>
                <c:pt idx="2901">
                  <c:v>15071514</c:v>
                </c:pt>
                <c:pt idx="2902">
                  <c:v>58000000</c:v>
                </c:pt>
                <c:pt idx="2903">
                  <c:v>0</c:v>
                </c:pt>
                <c:pt idx="2904">
                  <c:v>42487390</c:v>
                </c:pt>
                <c:pt idx="2905">
                  <c:v>36993168</c:v>
                </c:pt>
                <c:pt idx="2906">
                  <c:v>72417394</c:v>
                </c:pt>
                <c:pt idx="2907">
                  <c:v>100914445</c:v>
                </c:pt>
                <c:pt idx="2908">
                  <c:v>0</c:v>
                </c:pt>
                <c:pt idx="2909">
                  <c:v>0</c:v>
                </c:pt>
                <c:pt idx="2910">
                  <c:v>62771059</c:v>
                </c:pt>
                <c:pt idx="2911">
                  <c:v>101646581</c:v>
                </c:pt>
                <c:pt idx="2912">
                  <c:v>40105542</c:v>
                </c:pt>
                <c:pt idx="2913">
                  <c:v>72527595</c:v>
                </c:pt>
                <c:pt idx="2914">
                  <c:v>14567883</c:v>
                </c:pt>
                <c:pt idx="2915">
                  <c:v>63833449</c:v>
                </c:pt>
                <c:pt idx="2916">
                  <c:v>101332962</c:v>
                </c:pt>
                <c:pt idx="2917">
                  <c:v>10000000</c:v>
                </c:pt>
                <c:pt idx="2918">
                  <c:v>0</c:v>
                </c:pt>
                <c:pt idx="2919">
                  <c:v>295750</c:v>
                </c:pt>
                <c:pt idx="2920">
                  <c:v>0</c:v>
                </c:pt>
                <c:pt idx="2921">
                  <c:v>0</c:v>
                </c:pt>
                <c:pt idx="2922">
                  <c:v>0</c:v>
                </c:pt>
                <c:pt idx="2923">
                  <c:v>6399</c:v>
                </c:pt>
                <c:pt idx="2924">
                  <c:v>0</c:v>
                </c:pt>
                <c:pt idx="2925">
                  <c:v>3049135</c:v>
                </c:pt>
                <c:pt idx="2926">
                  <c:v>13000000</c:v>
                </c:pt>
                <c:pt idx="2927">
                  <c:v>2277396</c:v>
                </c:pt>
                <c:pt idx="2928">
                  <c:v>25345000</c:v>
                </c:pt>
                <c:pt idx="2929">
                  <c:v>36800000</c:v>
                </c:pt>
                <c:pt idx="2930">
                  <c:v>14358033</c:v>
                </c:pt>
                <c:pt idx="2931">
                  <c:v>2899975</c:v>
                </c:pt>
                <c:pt idx="2932">
                  <c:v>19905359</c:v>
                </c:pt>
                <c:pt idx="2933">
                  <c:v>56825</c:v>
                </c:pt>
                <c:pt idx="2934">
                  <c:v>7000000</c:v>
                </c:pt>
                <c:pt idx="2935">
                  <c:v>0</c:v>
                </c:pt>
                <c:pt idx="2936">
                  <c:v>0</c:v>
                </c:pt>
                <c:pt idx="2937">
                  <c:v>33000337</c:v>
                </c:pt>
                <c:pt idx="2938">
                  <c:v>0</c:v>
                </c:pt>
                <c:pt idx="2939">
                  <c:v>16929123</c:v>
                </c:pt>
                <c:pt idx="2940">
                  <c:v>21133087</c:v>
                </c:pt>
                <c:pt idx="2941">
                  <c:v>0</c:v>
                </c:pt>
                <c:pt idx="2942">
                  <c:v>0</c:v>
                </c:pt>
                <c:pt idx="2943">
                  <c:v>17872796</c:v>
                </c:pt>
                <c:pt idx="2944">
                  <c:v>3283371</c:v>
                </c:pt>
                <c:pt idx="2945">
                  <c:v>0</c:v>
                </c:pt>
                <c:pt idx="2946">
                  <c:v>0</c:v>
                </c:pt>
                <c:pt idx="2947">
                  <c:v>0</c:v>
                </c:pt>
                <c:pt idx="2948">
                  <c:v>0</c:v>
                </c:pt>
                <c:pt idx="2949">
                  <c:v>0</c:v>
                </c:pt>
                <c:pt idx="2950">
                  <c:v>0</c:v>
                </c:pt>
                <c:pt idx="2951">
                  <c:v>0</c:v>
                </c:pt>
                <c:pt idx="2952">
                  <c:v>4000000</c:v>
                </c:pt>
                <c:pt idx="2953">
                  <c:v>458232</c:v>
                </c:pt>
                <c:pt idx="2954">
                  <c:v>10719357</c:v>
                </c:pt>
                <c:pt idx="2955">
                  <c:v>0</c:v>
                </c:pt>
                <c:pt idx="2956">
                  <c:v>0</c:v>
                </c:pt>
                <c:pt idx="2957">
                  <c:v>0</c:v>
                </c:pt>
                <c:pt idx="2958">
                  <c:v>3432342</c:v>
                </c:pt>
                <c:pt idx="2959">
                  <c:v>15795189</c:v>
                </c:pt>
                <c:pt idx="2960">
                  <c:v>1227324</c:v>
                </c:pt>
                <c:pt idx="2961">
                  <c:v>416498</c:v>
                </c:pt>
                <c:pt idx="2962">
                  <c:v>23000</c:v>
                </c:pt>
                <c:pt idx="2963">
                  <c:v>846704</c:v>
                </c:pt>
                <c:pt idx="2964">
                  <c:v>0</c:v>
                </c:pt>
                <c:pt idx="2965">
                  <c:v>0</c:v>
                </c:pt>
                <c:pt idx="2966">
                  <c:v>0</c:v>
                </c:pt>
                <c:pt idx="2967">
                  <c:v>1400000</c:v>
                </c:pt>
                <c:pt idx="2968">
                  <c:v>0</c:v>
                </c:pt>
                <c:pt idx="2969">
                  <c:v>0</c:v>
                </c:pt>
                <c:pt idx="2970">
                  <c:v>0</c:v>
                </c:pt>
                <c:pt idx="2971">
                  <c:v>0</c:v>
                </c:pt>
                <c:pt idx="2972">
                  <c:v>0</c:v>
                </c:pt>
                <c:pt idx="2973">
                  <c:v>0</c:v>
                </c:pt>
                <c:pt idx="2974">
                  <c:v>0</c:v>
                </c:pt>
                <c:pt idx="2975">
                  <c:v>0</c:v>
                </c:pt>
                <c:pt idx="2976">
                  <c:v>0</c:v>
                </c:pt>
                <c:pt idx="2977">
                  <c:v>123509</c:v>
                </c:pt>
                <c:pt idx="2978">
                  <c:v>0</c:v>
                </c:pt>
                <c:pt idx="2979">
                  <c:v>0</c:v>
                </c:pt>
                <c:pt idx="2980">
                  <c:v>970761885</c:v>
                </c:pt>
                <c:pt idx="2981">
                  <c:v>589390539</c:v>
                </c:pt>
                <c:pt idx="2982">
                  <c:v>494878759</c:v>
                </c:pt>
                <c:pt idx="2983">
                  <c:v>521311860</c:v>
                </c:pt>
                <c:pt idx="2984">
                  <c:v>304654182</c:v>
                </c:pt>
                <c:pt idx="2985">
                  <c:v>585178928</c:v>
                </c:pt>
                <c:pt idx="2986">
                  <c:v>117000000</c:v>
                </c:pt>
                <c:pt idx="2987">
                  <c:v>30857814</c:v>
                </c:pt>
                <c:pt idx="2988">
                  <c:v>309979994</c:v>
                </c:pt>
                <c:pt idx="2989">
                  <c:v>96455697</c:v>
                </c:pt>
                <c:pt idx="2990">
                  <c:v>264105545</c:v>
                </c:pt>
                <c:pt idx="2991">
                  <c:v>68267862</c:v>
                </c:pt>
                <c:pt idx="2992">
                  <c:v>53302314</c:v>
                </c:pt>
                <c:pt idx="2993">
                  <c:v>93282604</c:v>
                </c:pt>
                <c:pt idx="2994">
                  <c:v>167805466</c:v>
                </c:pt>
                <c:pt idx="2995">
                  <c:v>99206215</c:v>
                </c:pt>
                <c:pt idx="2996">
                  <c:v>310650585</c:v>
                </c:pt>
                <c:pt idx="2997">
                  <c:v>223387299</c:v>
                </c:pt>
                <c:pt idx="2998">
                  <c:v>61548707</c:v>
                </c:pt>
                <c:pt idx="2999">
                  <c:v>100129872</c:v>
                </c:pt>
                <c:pt idx="3000">
                  <c:v>150816700</c:v>
                </c:pt>
                <c:pt idx="3001">
                  <c:v>51416464</c:v>
                </c:pt>
                <c:pt idx="3002">
                  <c:v>141591324</c:v>
                </c:pt>
                <c:pt idx="3003">
                  <c:v>190212113</c:v>
                </c:pt>
                <c:pt idx="3004">
                  <c:v>50907422</c:v>
                </c:pt>
                <c:pt idx="3005">
                  <c:v>23081726</c:v>
                </c:pt>
                <c:pt idx="3006">
                  <c:v>173959438</c:v>
                </c:pt>
                <c:pt idx="3007">
                  <c:v>106303988</c:v>
                </c:pt>
                <c:pt idx="3008">
                  <c:v>106371651</c:v>
                </c:pt>
                <c:pt idx="3009">
                  <c:v>128107642</c:v>
                </c:pt>
                <c:pt idx="3010">
                  <c:v>42333295</c:v>
                </c:pt>
                <c:pt idx="3011">
                  <c:v>4300000</c:v>
                </c:pt>
                <c:pt idx="3012">
                  <c:v>61399552</c:v>
                </c:pt>
                <c:pt idx="3013">
                  <c:v>154864401</c:v>
                </c:pt>
                <c:pt idx="3014">
                  <c:v>0</c:v>
                </c:pt>
                <c:pt idx="3015">
                  <c:v>24159934</c:v>
                </c:pt>
                <c:pt idx="3016">
                  <c:v>22852638</c:v>
                </c:pt>
                <c:pt idx="3017">
                  <c:v>103891409</c:v>
                </c:pt>
                <c:pt idx="3018">
                  <c:v>36160375</c:v>
                </c:pt>
                <c:pt idx="3019">
                  <c:v>3533227</c:v>
                </c:pt>
                <c:pt idx="3020">
                  <c:v>10652035</c:v>
                </c:pt>
                <c:pt idx="3021">
                  <c:v>42792561</c:v>
                </c:pt>
                <c:pt idx="3022">
                  <c:v>0</c:v>
                </c:pt>
                <c:pt idx="3023">
                  <c:v>12348905</c:v>
                </c:pt>
                <c:pt idx="3024">
                  <c:v>164000000</c:v>
                </c:pt>
                <c:pt idx="3025">
                  <c:v>1477002</c:v>
                </c:pt>
                <c:pt idx="3026">
                  <c:v>64437847</c:v>
                </c:pt>
                <c:pt idx="3027">
                  <c:v>41512007</c:v>
                </c:pt>
                <c:pt idx="3028">
                  <c:v>0</c:v>
                </c:pt>
                <c:pt idx="3029">
                  <c:v>39846344</c:v>
                </c:pt>
                <c:pt idx="3030">
                  <c:v>1397284</c:v>
                </c:pt>
                <c:pt idx="3031">
                  <c:v>90449929</c:v>
                </c:pt>
                <c:pt idx="3032">
                  <c:v>26155781</c:v>
                </c:pt>
                <c:pt idx="3033">
                  <c:v>2500000</c:v>
                </c:pt>
                <c:pt idx="3034">
                  <c:v>27645491</c:v>
                </c:pt>
                <c:pt idx="3035">
                  <c:v>14010832</c:v>
                </c:pt>
                <c:pt idx="3036">
                  <c:v>7434726</c:v>
                </c:pt>
                <c:pt idx="3037">
                  <c:v>33245</c:v>
                </c:pt>
                <c:pt idx="3038">
                  <c:v>0</c:v>
                </c:pt>
                <c:pt idx="3039">
                  <c:v>101595121</c:v>
                </c:pt>
                <c:pt idx="3040">
                  <c:v>0</c:v>
                </c:pt>
                <c:pt idx="3041">
                  <c:v>14400000</c:v>
                </c:pt>
                <c:pt idx="3042">
                  <c:v>16</c:v>
                </c:pt>
                <c:pt idx="3043">
                  <c:v>2945600</c:v>
                </c:pt>
                <c:pt idx="3044">
                  <c:v>0</c:v>
                </c:pt>
                <c:pt idx="3045">
                  <c:v>23144499</c:v>
                </c:pt>
                <c:pt idx="3046">
                  <c:v>14144000</c:v>
                </c:pt>
                <c:pt idx="3047">
                  <c:v>28451622</c:v>
                </c:pt>
                <c:pt idx="3048">
                  <c:v>56309766</c:v>
                </c:pt>
                <c:pt idx="3049">
                  <c:v>58405313</c:v>
                </c:pt>
                <c:pt idx="3050">
                  <c:v>3453043</c:v>
                </c:pt>
                <c:pt idx="3051">
                  <c:v>10429707</c:v>
                </c:pt>
                <c:pt idx="3052">
                  <c:v>0</c:v>
                </c:pt>
                <c:pt idx="3053">
                  <c:v>14899417</c:v>
                </c:pt>
                <c:pt idx="3054">
                  <c:v>416925</c:v>
                </c:pt>
                <c:pt idx="3055">
                  <c:v>2807854</c:v>
                </c:pt>
                <c:pt idx="3056">
                  <c:v>0</c:v>
                </c:pt>
                <c:pt idx="3057">
                  <c:v>0</c:v>
                </c:pt>
                <c:pt idx="3058">
                  <c:v>1569918</c:v>
                </c:pt>
                <c:pt idx="3059">
                  <c:v>59827328</c:v>
                </c:pt>
                <c:pt idx="3060">
                  <c:v>0</c:v>
                </c:pt>
                <c:pt idx="3061">
                  <c:v>9138338</c:v>
                </c:pt>
                <c:pt idx="3062">
                  <c:v>8936663</c:v>
                </c:pt>
                <c:pt idx="3063">
                  <c:v>35841901</c:v>
                </c:pt>
                <c:pt idx="3064">
                  <c:v>4064495</c:v>
                </c:pt>
                <c:pt idx="3065">
                  <c:v>0</c:v>
                </c:pt>
                <c:pt idx="3066">
                  <c:v>59520298</c:v>
                </c:pt>
                <c:pt idx="3067">
                  <c:v>0</c:v>
                </c:pt>
                <c:pt idx="3068">
                  <c:v>0</c:v>
                </c:pt>
                <c:pt idx="3069">
                  <c:v>0</c:v>
                </c:pt>
                <c:pt idx="3070">
                  <c:v>0</c:v>
                </c:pt>
                <c:pt idx="3071">
                  <c:v>10571408</c:v>
                </c:pt>
                <c:pt idx="3072">
                  <c:v>0</c:v>
                </c:pt>
                <c:pt idx="3073">
                  <c:v>0</c:v>
                </c:pt>
                <c:pt idx="3074">
                  <c:v>382174</c:v>
                </c:pt>
                <c:pt idx="3075">
                  <c:v>0</c:v>
                </c:pt>
                <c:pt idx="3076">
                  <c:v>0</c:v>
                </c:pt>
                <c:pt idx="3077">
                  <c:v>11341016</c:v>
                </c:pt>
                <c:pt idx="3078">
                  <c:v>0</c:v>
                </c:pt>
                <c:pt idx="3079">
                  <c:v>188126</c:v>
                </c:pt>
                <c:pt idx="3080">
                  <c:v>0</c:v>
                </c:pt>
                <c:pt idx="3081">
                  <c:v>0</c:v>
                </c:pt>
                <c:pt idx="3082">
                  <c:v>623528</c:v>
                </c:pt>
                <c:pt idx="3083">
                  <c:v>0</c:v>
                </c:pt>
                <c:pt idx="3084">
                  <c:v>14348529</c:v>
                </c:pt>
                <c:pt idx="3085">
                  <c:v>0</c:v>
                </c:pt>
                <c:pt idx="3086">
                  <c:v>0</c:v>
                </c:pt>
                <c:pt idx="3087">
                  <c:v>61112916</c:v>
                </c:pt>
                <c:pt idx="3088">
                  <c:v>742898</c:v>
                </c:pt>
                <c:pt idx="3089">
                  <c:v>1759252</c:v>
                </c:pt>
                <c:pt idx="3090">
                  <c:v>12000000</c:v>
                </c:pt>
                <c:pt idx="3091">
                  <c:v>0</c:v>
                </c:pt>
                <c:pt idx="3092">
                  <c:v>20217080</c:v>
                </c:pt>
                <c:pt idx="3093">
                  <c:v>113783</c:v>
                </c:pt>
                <c:pt idx="3094">
                  <c:v>0</c:v>
                </c:pt>
                <c:pt idx="3095">
                  <c:v>0</c:v>
                </c:pt>
                <c:pt idx="3096">
                  <c:v>17193231</c:v>
                </c:pt>
                <c:pt idx="3097">
                  <c:v>1943649</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2297493</c:v>
                </c:pt>
                <c:pt idx="3114">
                  <c:v>0</c:v>
                </c:pt>
                <c:pt idx="3115">
                  <c:v>0</c:v>
                </c:pt>
                <c:pt idx="3116">
                  <c:v>0</c:v>
                </c:pt>
                <c:pt idx="3117">
                  <c:v>0</c:v>
                </c:pt>
                <c:pt idx="3118">
                  <c:v>0</c:v>
                </c:pt>
                <c:pt idx="3119">
                  <c:v>0</c:v>
                </c:pt>
                <c:pt idx="3120">
                  <c:v>349424282</c:v>
                </c:pt>
                <c:pt idx="3121">
                  <c:v>758539785</c:v>
                </c:pt>
                <c:pt idx="3122">
                  <c:v>126069509</c:v>
                </c:pt>
                <c:pt idx="3123">
                  <c:v>267045765</c:v>
                </c:pt>
                <c:pt idx="3124">
                  <c:v>306941670</c:v>
                </c:pt>
                <c:pt idx="3125">
                  <c:v>53478166</c:v>
                </c:pt>
                <c:pt idx="3126">
                  <c:v>9760104</c:v>
                </c:pt>
                <c:pt idx="3127">
                  <c:v>104303851</c:v>
                </c:pt>
                <c:pt idx="3128">
                  <c:v>349779543</c:v>
                </c:pt>
                <c:pt idx="3129">
                  <c:v>116980662</c:v>
                </c:pt>
                <c:pt idx="3130">
                  <c:v>64188367</c:v>
                </c:pt>
                <c:pt idx="3131">
                  <c:v>152263880</c:v>
                </c:pt>
                <c:pt idx="3132">
                  <c:v>140073390</c:v>
                </c:pt>
                <c:pt idx="3133">
                  <c:v>129042871</c:v>
                </c:pt>
                <c:pt idx="3134">
                  <c:v>281929795</c:v>
                </c:pt>
                <c:pt idx="3135">
                  <c:v>792</c:v>
                </c:pt>
                <c:pt idx="3136">
                  <c:v>0</c:v>
                </c:pt>
                <c:pt idx="3137">
                  <c:v>175372502</c:v>
                </c:pt>
                <c:pt idx="3138">
                  <c:v>108255770</c:v>
                </c:pt>
                <c:pt idx="3139">
                  <c:v>56681566</c:v>
                </c:pt>
                <c:pt idx="3140">
                  <c:v>114908830</c:v>
                </c:pt>
                <c:pt idx="3141">
                  <c:v>10409377</c:v>
                </c:pt>
                <c:pt idx="3142">
                  <c:v>52882018</c:v>
                </c:pt>
                <c:pt idx="3143">
                  <c:v>70442940</c:v>
                </c:pt>
                <c:pt idx="3144">
                  <c:v>62357900</c:v>
                </c:pt>
                <c:pt idx="3145">
                  <c:v>23580000</c:v>
                </c:pt>
                <c:pt idx="3146">
                  <c:v>32222567</c:v>
                </c:pt>
                <c:pt idx="3147">
                  <c:v>37930465</c:v>
                </c:pt>
                <c:pt idx="3148">
                  <c:v>122489822</c:v>
                </c:pt>
                <c:pt idx="3149">
                  <c:v>110230332</c:v>
                </c:pt>
                <c:pt idx="3150">
                  <c:v>75902208</c:v>
                </c:pt>
                <c:pt idx="3151">
                  <c:v>6814789</c:v>
                </c:pt>
                <c:pt idx="3152">
                  <c:v>2856712</c:v>
                </c:pt>
                <c:pt idx="3153">
                  <c:v>100525432</c:v>
                </c:pt>
                <c:pt idx="3154">
                  <c:v>42277365</c:v>
                </c:pt>
                <c:pt idx="3155">
                  <c:v>0</c:v>
                </c:pt>
                <c:pt idx="3156">
                  <c:v>7587485</c:v>
                </c:pt>
                <c:pt idx="3157">
                  <c:v>88715192</c:v>
                </c:pt>
                <c:pt idx="3158">
                  <c:v>26888376</c:v>
                </c:pt>
                <c:pt idx="3159">
                  <c:v>173398518</c:v>
                </c:pt>
                <c:pt idx="3160">
                  <c:v>189833357</c:v>
                </c:pt>
                <c:pt idx="3161">
                  <c:v>328203506</c:v>
                </c:pt>
                <c:pt idx="3162">
                  <c:v>0</c:v>
                </c:pt>
                <c:pt idx="3163">
                  <c:v>37597471</c:v>
                </c:pt>
                <c:pt idx="3164">
                  <c:v>144000000</c:v>
                </c:pt>
                <c:pt idx="3165">
                  <c:v>61347797</c:v>
                </c:pt>
                <c:pt idx="3166">
                  <c:v>29010817</c:v>
                </c:pt>
                <c:pt idx="3167">
                  <c:v>64256513</c:v>
                </c:pt>
                <c:pt idx="3168">
                  <c:v>0</c:v>
                </c:pt>
                <c:pt idx="3169">
                  <c:v>33561137</c:v>
                </c:pt>
                <c:pt idx="3170">
                  <c:v>0</c:v>
                </c:pt>
                <c:pt idx="3171">
                  <c:v>413454</c:v>
                </c:pt>
                <c:pt idx="3172">
                  <c:v>17500000</c:v>
                </c:pt>
                <c:pt idx="3173">
                  <c:v>6928068</c:v>
                </c:pt>
                <c:pt idx="3174">
                  <c:v>19294901</c:v>
                </c:pt>
                <c:pt idx="3175">
                  <c:v>36642838</c:v>
                </c:pt>
                <c:pt idx="3176">
                  <c:v>19870567</c:v>
                </c:pt>
                <c:pt idx="3177">
                  <c:v>15007991</c:v>
                </c:pt>
                <c:pt idx="3178">
                  <c:v>76657000</c:v>
                </c:pt>
                <c:pt idx="3179">
                  <c:v>0</c:v>
                </c:pt>
                <c:pt idx="3180">
                  <c:v>70992898</c:v>
                </c:pt>
                <c:pt idx="3181">
                  <c:v>0</c:v>
                </c:pt>
                <c:pt idx="3182">
                  <c:v>0</c:v>
                </c:pt>
                <c:pt idx="3183">
                  <c:v>2614773</c:v>
                </c:pt>
                <c:pt idx="3184">
                  <c:v>38574362</c:v>
                </c:pt>
                <c:pt idx="3185">
                  <c:v>22200000</c:v>
                </c:pt>
                <c:pt idx="3186">
                  <c:v>0</c:v>
                </c:pt>
                <c:pt idx="3187">
                  <c:v>8900000</c:v>
                </c:pt>
                <c:pt idx="3188">
                  <c:v>864659</c:v>
                </c:pt>
                <c:pt idx="3189">
                  <c:v>12764201</c:v>
                </c:pt>
                <c:pt idx="3190">
                  <c:v>0</c:v>
                </c:pt>
                <c:pt idx="3191">
                  <c:v>1667192</c:v>
                </c:pt>
                <c:pt idx="3192">
                  <c:v>0</c:v>
                </c:pt>
                <c:pt idx="3193">
                  <c:v>54207</c:v>
                </c:pt>
                <c:pt idx="3194">
                  <c:v>0</c:v>
                </c:pt>
                <c:pt idx="3195">
                  <c:v>2801508</c:v>
                </c:pt>
                <c:pt idx="3196">
                  <c:v>13801755</c:v>
                </c:pt>
                <c:pt idx="3197">
                  <c:v>0</c:v>
                </c:pt>
                <c:pt idx="3198">
                  <c:v>7282851</c:v>
                </c:pt>
                <c:pt idx="3199">
                  <c:v>0</c:v>
                </c:pt>
                <c:pt idx="3200">
                  <c:v>0</c:v>
                </c:pt>
                <c:pt idx="3201">
                  <c:v>31179516</c:v>
                </c:pt>
                <c:pt idx="3202">
                  <c:v>36450736</c:v>
                </c:pt>
                <c:pt idx="3203">
                  <c:v>18535191</c:v>
                </c:pt>
                <c:pt idx="3204">
                  <c:v>0</c:v>
                </c:pt>
                <c:pt idx="3205">
                  <c:v>10013424</c:v>
                </c:pt>
                <c:pt idx="3206">
                  <c:v>0</c:v>
                </c:pt>
                <c:pt idx="3207">
                  <c:v>2451545</c:v>
                </c:pt>
                <c:pt idx="3208">
                  <c:v>0</c:v>
                </c:pt>
                <c:pt idx="3209">
                  <c:v>28200000</c:v>
                </c:pt>
                <c:pt idx="3210">
                  <c:v>0</c:v>
                </c:pt>
                <c:pt idx="3211">
                  <c:v>0</c:v>
                </c:pt>
                <c:pt idx="3212">
                  <c:v>0</c:v>
                </c:pt>
                <c:pt idx="3213">
                  <c:v>27900000</c:v>
                </c:pt>
                <c:pt idx="3214">
                  <c:v>0</c:v>
                </c:pt>
                <c:pt idx="3215">
                  <c:v>0</c:v>
                </c:pt>
                <c:pt idx="3216">
                  <c:v>744816</c:v>
                </c:pt>
                <c:pt idx="3217">
                  <c:v>0</c:v>
                </c:pt>
                <c:pt idx="3218">
                  <c:v>0</c:v>
                </c:pt>
                <c:pt idx="3219">
                  <c:v>1686429</c:v>
                </c:pt>
                <c:pt idx="3220">
                  <c:v>14011454</c:v>
                </c:pt>
                <c:pt idx="3221">
                  <c:v>0</c:v>
                </c:pt>
                <c:pt idx="3222">
                  <c:v>0</c:v>
                </c:pt>
                <c:pt idx="3223">
                  <c:v>0</c:v>
                </c:pt>
                <c:pt idx="3224">
                  <c:v>17000000</c:v>
                </c:pt>
                <c:pt idx="3225">
                  <c:v>0</c:v>
                </c:pt>
                <c:pt idx="3226">
                  <c:v>0</c:v>
                </c:pt>
                <c:pt idx="3227">
                  <c:v>0</c:v>
                </c:pt>
                <c:pt idx="3228">
                  <c:v>2955039</c:v>
                </c:pt>
                <c:pt idx="3229">
                  <c:v>0</c:v>
                </c:pt>
                <c:pt idx="3230">
                  <c:v>300228084</c:v>
                </c:pt>
                <c:pt idx="3231">
                  <c:v>4777465</c:v>
                </c:pt>
                <c:pt idx="3232">
                  <c:v>1046166</c:v>
                </c:pt>
                <c:pt idx="3233">
                  <c:v>0</c:v>
                </c:pt>
                <c:pt idx="3234">
                  <c:v>0</c:v>
                </c:pt>
                <c:pt idx="3235">
                  <c:v>0</c:v>
                </c:pt>
                <c:pt idx="3236">
                  <c:v>0</c:v>
                </c:pt>
                <c:pt idx="3237">
                  <c:v>0</c:v>
                </c:pt>
                <c:pt idx="3238">
                  <c:v>0</c:v>
                </c:pt>
                <c:pt idx="3239">
                  <c:v>0</c:v>
                </c:pt>
                <c:pt idx="3240">
                  <c:v>12</c:v>
                </c:pt>
                <c:pt idx="3241">
                  <c:v>0</c:v>
                </c:pt>
                <c:pt idx="3242">
                  <c:v>0</c:v>
                </c:pt>
                <c:pt idx="3243">
                  <c:v>0</c:v>
                </c:pt>
                <c:pt idx="3244">
                  <c:v>0</c:v>
                </c:pt>
                <c:pt idx="3245">
                  <c:v>565592</c:v>
                </c:pt>
                <c:pt idx="3246">
                  <c:v>0</c:v>
                </c:pt>
                <c:pt idx="3247">
                  <c:v>399611</c:v>
                </c:pt>
                <c:pt idx="3248">
                  <c:v>0</c:v>
                </c:pt>
                <c:pt idx="3249">
                  <c:v>0</c:v>
                </c:pt>
                <c:pt idx="3250">
                  <c:v>15200000</c:v>
                </c:pt>
                <c:pt idx="3251">
                  <c:v>25000</c:v>
                </c:pt>
                <c:pt idx="3252">
                  <c:v>0</c:v>
                </c:pt>
                <c:pt idx="3253">
                  <c:v>735099082</c:v>
                </c:pt>
                <c:pt idx="3254">
                  <c:v>83707310</c:v>
                </c:pt>
                <c:pt idx="3255">
                  <c:v>1000000</c:v>
                </c:pt>
                <c:pt idx="3256">
                  <c:v>484635760</c:v>
                </c:pt>
                <c:pt idx="3257">
                  <c:v>282570682</c:v>
                </c:pt>
                <c:pt idx="3258">
                  <c:v>137587063</c:v>
                </c:pt>
                <c:pt idx="3259">
                  <c:v>38119483</c:v>
                </c:pt>
                <c:pt idx="3260">
                  <c:v>325233863</c:v>
                </c:pt>
                <c:pt idx="3261">
                  <c:v>61648500</c:v>
                </c:pt>
                <c:pt idx="3262">
                  <c:v>300400432</c:v>
                </c:pt>
                <c:pt idx="3263">
                  <c:v>242786137</c:v>
                </c:pt>
                <c:pt idx="3264">
                  <c:v>268157400</c:v>
                </c:pt>
                <c:pt idx="3265">
                  <c:v>34560577</c:v>
                </c:pt>
                <c:pt idx="3266">
                  <c:v>60740827</c:v>
                </c:pt>
                <c:pt idx="3267">
                  <c:v>0</c:v>
                </c:pt>
                <c:pt idx="3268">
                  <c:v>92913171</c:v>
                </c:pt>
                <c:pt idx="3269">
                  <c:v>96408652</c:v>
                </c:pt>
                <c:pt idx="3270">
                  <c:v>48572000</c:v>
                </c:pt>
                <c:pt idx="3271">
                  <c:v>163720069</c:v>
                </c:pt>
                <c:pt idx="3272">
                  <c:v>26673242</c:v>
                </c:pt>
                <c:pt idx="3273">
                  <c:v>11122090</c:v>
                </c:pt>
                <c:pt idx="3274">
                  <c:v>173000000</c:v>
                </c:pt>
                <c:pt idx="3275">
                  <c:v>8459458</c:v>
                </c:pt>
                <c:pt idx="3276">
                  <c:v>123729176</c:v>
                </c:pt>
                <c:pt idx="3277">
                  <c:v>30000000</c:v>
                </c:pt>
                <c:pt idx="3278">
                  <c:v>141774679</c:v>
                </c:pt>
                <c:pt idx="3279">
                  <c:v>72629670</c:v>
                </c:pt>
                <c:pt idx="3280">
                  <c:v>15304890</c:v>
                </c:pt>
                <c:pt idx="3281">
                  <c:v>27388767</c:v>
                </c:pt>
                <c:pt idx="3282">
                  <c:v>205298907</c:v>
                </c:pt>
                <c:pt idx="3283">
                  <c:v>84146832</c:v>
                </c:pt>
                <c:pt idx="3284">
                  <c:v>55003135</c:v>
                </c:pt>
                <c:pt idx="3285">
                  <c:v>0</c:v>
                </c:pt>
                <c:pt idx="3286">
                  <c:v>52223306</c:v>
                </c:pt>
                <c:pt idx="3287">
                  <c:v>87840042</c:v>
                </c:pt>
                <c:pt idx="3288">
                  <c:v>231411584</c:v>
                </c:pt>
                <c:pt idx="3289">
                  <c:v>102825796</c:v>
                </c:pt>
                <c:pt idx="3290">
                  <c:v>19560274</c:v>
                </c:pt>
                <c:pt idx="3291">
                  <c:v>39514713</c:v>
                </c:pt>
                <c:pt idx="3292">
                  <c:v>92823546</c:v>
                </c:pt>
                <c:pt idx="3293">
                  <c:v>171269535</c:v>
                </c:pt>
                <c:pt idx="3294">
                  <c:v>34000000</c:v>
                </c:pt>
                <c:pt idx="3295">
                  <c:v>15608545</c:v>
                </c:pt>
                <c:pt idx="3296">
                  <c:v>145896422</c:v>
                </c:pt>
                <c:pt idx="3297">
                  <c:v>44793222</c:v>
                </c:pt>
                <c:pt idx="3298">
                  <c:v>31584901</c:v>
                </c:pt>
                <c:pt idx="3299">
                  <c:v>12398628</c:v>
                </c:pt>
                <c:pt idx="3300">
                  <c:v>2106557</c:v>
                </c:pt>
                <c:pt idx="3301">
                  <c:v>146198896</c:v>
                </c:pt>
                <c:pt idx="3302">
                  <c:v>13231461</c:v>
                </c:pt>
                <c:pt idx="3303">
                  <c:v>7022728</c:v>
                </c:pt>
                <c:pt idx="3304">
                  <c:v>100076342</c:v>
                </c:pt>
                <c:pt idx="3305">
                  <c:v>49627779</c:v>
                </c:pt>
                <c:pt idx="3306">
                  <c:v>0</c:v>
                </c:pt>
                <c:pt idx="3307">
                  <c:v>6416302</c:v>
                </c:pt>
                <c:pt idx="3308">
                  <c:v>324138</c:v>
                </c:pt>
                <c:pt idx="3309">
                  <c:v>22456509</c:v>
                </c:pt>
                <c:pt idx="3310">
                  <c:v>10686841</c:v>
                </c:pt>
                <c:pt idx="3311">
                  <c:v>0</c:v>
                </c:pt>
                <c:pt idx="3312">
                  <c:v>18317151</c:v>
                </c:pt>
                <c:pt idx="3313">
                  <c:v>42000000</c:v>
                </c:pt>
                <c:pt idx="3314">
                  <c:v>10442808</c:v>
                </c:pt>
                <c:pt idx="3315">
                  <c:v>9482579</c:v>
                </c:pt>
                <c:pt idx="3316">
                  <c:v>11642254</c:v>
                </c:pt>
                <c:pt idx="3317">
                  <c:v>0</c:v>
                </c:pt>
                <c:pt idx="3318">
                  <c:v>0</c:v>
                </c:pt>
                <c:pt idx="3319">
                  <c:v>0</c:v>
                </c:pt>
                <c:pt idx="3320">
                  <c:v>20256975</c:v>
                </c:pt>
                <c:pt idx="3321">
                  <c:v>0</c:v>
                </c:pt>
                <c:pt idx="3322">
                  <c:v>0</c:v>
                </c:pt>
                <c:pt idx="3323">
                  <c:v>418961</c:v>
                </c:pt>
                <c:pt idx="3324">
                  <c:v>17297244</c:v>
                </c:pt>
                <c:pt idx="3325">
                  <c:v>1548955</c:v>
                </c:pt>
                <c:pt idx="3326">
                  <c:v>0</c:v>
                </c:pt>
                <c:pt idx="3327">
                  <c:v>1919197</c:v>
                </c:pt>
                <c:pt idx="3328">
                  <c:v>0</c:v>
                </c:pt>
                <c:pt idx="3329">
                  <c:v>15368897</c:v>
                </c:pt>
                <c:pt idx="3330">
                  <c:v>622806</c:v>
                </c:pt>
                <c:pt idx="3331">
                  <c:v>381420</c:v>
                </c:pt>
                <c:pt idx="3332">
                  <c:v>0</c:v>
                </c:pt>
                <c:pt idx="3333">
                  <c:v>0</c:v>
                </c:pt>
                <c:pt idx="3334">
                  <c:v>0</c:v>
                </c:pt>
                <c:pt idx="3335">
                  <c:v>0</c:v>
                </c:pt>
                <c:pt idx="3336">
                  <c:v>0</c:v>
                </c:pt>
                <c:pt idx="3337">
                  <c:v>0</c:v>
                </c:pt>
                <c:pt idx="3338">
                  <c:v>0</c:v>
                </c:pt>
                <c:pt idx="3339">
                  <c:v>15427192</c:v>
                </c:pt>
                <c:pt idx="3340">
                  <c:v>45000</c:v>
                </c:pt>
                <c:pt idx="3341">
                  <c:v>7292175</c:v>
                </c:pt>
                <c:pt idx="3342">
                  <c:v>0</c:v>
                </c:pt>
                <c:pt idx="3343">
                  <c:v>0</c:v>
                </c:pt>
                <c:pt idx="3344">
                  <c:v>0</c:v>
                </c:pt>
                <c:pt idx="3345">
                  <c:v>0</c:v>
                </c:pt>
                <c:pt idx="3346">
                  <c:v>2506446</c:v>
                </c:pt>
                <c:pt idx="3347">
                  <c:v>0</c:v>
                </c:pt>
                <c:pt idx="3348">
                  <c:v>0</c:v>
                </c:pt>
                <c:pt idx="3349">
                  <c:v>0</c:v>
                </c:pt>
                <c:pt idx="3350">
                  <c:v>0</c:v>
                </c:pt>
                <c:pt idx="3351">
                  <c:v>0</c:v>
                </c:pt>
                <c:pt idx="3352">
                  <c:v>0</c:v>
                </c:pt>
                <c:pt idx="3353">
                  <c:v>0</c:v>
                </c:pt>
                <c:pt idx="3354">
                  <c:v>0</c:v>
                </c:pt>
                <c:pt idx="3355">
                  <c:v>0</c:v>
                </c:pt>
                <c:pt idx="3356">
                  <c:v>469947</c:v>
                </c:pt>
                <c:pt idx="3357">
                  <c:v>0</c:v>
                </c:pt>
                <c:pt idx="3358">
                  <c:v>0</c:v>
                </c:pt>
                <c:pt idx="3359">
                  <c:v>0</c:v>
                </c:pt>
                <c:pt idx="3360">
                  <c:v>0</c:v>
                </c:pt>
                <c:pt idx="3361">
                  <c:v>0</c:v>
                </c:pt>
                <c:pt idx="3362">
                  <c:v>0</c:v>
                </c:pt>
                <c:pt idx="3363">
                  <c:v>0</c:v>
                </c:pt>
                <c:pt idx="3364">
                  <c:v>0</c:v>
                </c:pt>
                <c:pt idx="3365">
                  <c:v>0</c:v>
                </c:pt>
                <c:pt idx="3366">
                  <c:v>0</c:v>
                </c:pt>
                <c:pt idx="3367">
                  <c:v>0</c:v>
                </c:pt>
                <c:pt idx="3368">
                  <c:v>543513985</c:v>
                </c:pt>
                <c:pt idx="3369">
                  <c:v>363258859</c:v>
                </c:pt>
                <c:pt idx="3370">
                  <c:v>66486080</c:v>
                </c:pt>
                <c:pt idx="3371">
                  <c:v>321887208</c:v>
                </c:pt>
                <c:pt idx="3372">
                  <c:v>235483004</c:v>
                </c:pt>
                <c:pt idx="3373">
                  <c:v>41037742</c:v>
                </c:pt>
                <c:pt idx="3374">
                  <c:v>521170825</c:v>
                </c:pt>
                <c:pt idx="3375">
                  <c:v>186053725</c:v>
                </c:pt>
                <c:pt idx="3376">
                  <c:v>149217355</c:v>
                </c:pt>
                <c:pt idx="3377">
                  <c:v>60722734</c:v>
                </c:pt>
                <c:pt idx="3378">
                  <c:v>211780824</c:v>
                </c:pt>
                <c:pt idx="3379">
                  <c:v>127730736</c:v>
                </c:pt>
                <c:pt idx="3380">
                  <c:v>9440272</c:v>
                </c:pt>
                <c:pt idx="3381">
                  <c:v>248384621</c:v>
                </c:pt>
                <c:pt idx="3382">
                  <c:v>187112</c:v>
                </c:pt>
                <c:pt idx="3383">
                  <c:v>259207227</c:v>
                </c:pt>
                <c:pt idx="3384">
                  <c:v>109578115</c:v>
                </c:pt>
                <c:pt idx="3385">
                  <c:v>24600832</c:v>
                </c:pt>
                <c:pt idx="3386">
                  <c:v>113006880</c:v>
                </c:pt>
                <c:pt idx="3387">
                  <c:v>32204030</c:v>
                </c:pt>
                <c:pt idx="3388">
                  <c:v>97437106</c:v>
                </c:pt>
                <c:pt idx="3389">
                  <c:v>3220371</c:v>
                </c:pt>
                <c:pt idx="3390">
                  <c:v>600896</c:v>
                </c:pt>
                <c:pt idx="3391">
                  <c:v>40828540</c:v>
                </c:pt>
                <c:pt idx="3392">
                  <c:v>6854611</c:v>
                </c:pt>
                <c:pt idx="3393">
                  <c:v>70067909</c:v>
                </c:pt>
                <c:pt idx="3394">
                  <c:v>18999718</c:v>
                </c:pt>
                <c:pt idx="3395">
                  <c:v>0</c:v>
                </c:pt>
                <c:pt idx="3396">
                  <c:v>46118097</c:v>
                </c:pt>
                <c:pt idx="3397">
                  <c:v>162839667</c:v>
                </c:pt>
                <c:pt idx="3398">
                  <c:v>142817992</c:v>
                </c:pt>
                <c:pt idx="3399">
                  <c:v>128769345</c:v>
                </c:pt>
                <c:pt idx="3400">
                  <c:v>60896147</c:v>
                </c:pt>
                <c:pt idx="3401">
                  <c:v>40055439</c:v>
                </c:pt>
                <c:pt idx="3402">
                  <c:v>101564935</c:v>
                </c:pt>
                <c:pt idx="3403">
                  <c:v>92921203</c:v>
                </c:pt>
                <c:pt idx="3404">
                  <c:v>310940086</c:v>
                </c:pt>
                <c:pt idx="3405">
                  <c:v>368744044</c:v>
                </c:pt>
                <c:pt idx="3406">
                  <c:v>0</c:v>
                </c:pt>
                <c:pt idx="3407">
                  <c:v>183953723</c:v>
                </c:pt>
                <c:pt idx="3408">
                  <c:v>17000000</c:v>
                </c:pt>
                <c:pt idx="3409">
                  <c:v>0</c:v>
                </c:pt>
                <c:pt idx="3410">
                  <c:v>5364858</c:v>
                </c:pt>
                <c:pt idx="3411">
                  <c:v>41863726</c:v>
                </c:pt>
                <c:pt idx="3412">
                  <c:v>0</c:v>
                </c:pt>
                <c:pt idx="3413">
                  <c:v>36690067</c:v>
                </c:pt>
                <c:pt idx="3414">
                  <c:v>97918663</c:v>
                </c:pt>
                <c:pt idx="3415">
                  <c:v>102854431</c:v>
                </c:pt>
                <c:pt idx="3416">
                  <c:v>0</c:v>
                </c:pt>
                <c:pt idx="3417">
                  <c:v>171760</c:v>
                </c:pt>
                <c:pt idx="3418">
                  <c:v>7103973</c:v>
                </c:pt>
                <c:pt idx="3419">
                  <c:v>0</c:v>
                </c:pt>
                <c:pt idx="3420">
                  <c:v>51376861</c:v>
                </c:pt>
                <c:pt idx="3421">
                  <c:v>0</c:v>
                </c:pt>
                <c:pt idx="3422">
                  <c:v>72778712</c:v>
                </c:pt>
                <c:pt idx="3423">
                  <c:v>13596911</c:v>
                </c:pt>
                <c:pt idx="3424">
                  <c:v>66351</c:v>
                </c:pt>
                <c:pt idx="3425">
                  <c:v>0</c:v>
                </c:pt>
                <c:pt idx="3426">
                  <c:v>28283637</c:v>
                </c:pt>
                <c:pt idx="3427">
                  <c:v>50159144</c:v>
                </c:pt>
                <c:pt idx="3428">
                  <c:v>56070433</c:v>
                </c:pt>
                <c:pt idx="3429">
                  <c:v>103166989</c:v>
                </c:pt>
                <c:pt idx="3430">
                  <c:v>658573</c:v>
                </c:pt>
                <c:pt idx="3431">
                  <c:v>6739141</c:v>
                </c:pt>
                <c:pt idx="3432">
                  <c:v>0</c:v>
                </c:pt>
                <c:pt idx="3433">
                  <c:v>69631118</c:v>
                </c:pt>
                <c:pt idx="3434">
                  <c:v>9851610</c:v>
                </c:pt>
                <c:pt idx="3435">
                  <c:v>16980098</c:v>
                </c:pt>
                <c:pt idx="3436">
                  <c:v>23430766</c:v>
                </c:pt>
                <c:pt idx="3437">
                  <c:v>2405420</c:v>
                </c:pt>
                <c:pt idx="3438">
                  <c:v>0</c:v>
                </c:pt>
                <c:pt idx="3439">
                  <c:v>240159255</c:v>
                </c:pt>
                <c:pt idx="3440">
                  <c:v>58900031</c:v>
                </c:pt>
                <c:pt idx="3441">
                  <c:v>7820688</c:v>
                </c:pt>
                <c:pt idx="3442">
                  <c:v>20455276</c:v>
                </c:pt>
                <c:pt idx="3443">
                  <c:v>4217115</c:v>
                </c:pt>
                <c:pt idx="3444">
                  <c:v>4398989</c:v>
                </c:pt>
                <c:pt idx="3445">
                  <c:v>0</c:v>
                </c:pt>
                <c:pt idx="3446">
                  <c:v>0</c:v>
                </c:pt>
                <c:pt idx="3447">
                  <c:v>25482931</c:v>
                </c:pt>
                <c:pt idx="3448">
                  <c:v>0</c:v>
                </c:pt>
                <c:pt idx="3449">
                  <c:v>0</c:v>
                </c:pt>
                <c:pt idx="3450">
                  <c:v>0</c:v>
                </c:pt>
                <c:pt idx="3451">
                  <c:v>20080020</c:v>
                </c:pt>
                <c:pt idx="3452">
                  <c:v>13555988</c:v>
                </c:pt>
                <c:pt idx="3453">
                  <c:v>124914842</c:v>
                </c:pt>
                <c:pt idx="3454">
                  <c:v>0</c:v>
                </c:pt>
                <c:pt idx="3455">
                  <c:v>2025238</c:v>
                </c:pt>
                <c:pt idx="3456">
                  <c:v>16017403</c:v>
                </c:pt>
                <c:pt idx="3457">
                  <c:v>0</c:v>
                </c:pt>
                <c:pt idx="3458">
                  <c:v>0</c:v>
                </c:pt>
                <c:pt idx="3459">
                  <c:v>0</c:v>
                </c:pt>
                <c:pt idx="3460">
                  <c:v>0</c:v>
                </c:pt>
                <c:pt idx="3461">
                  <c:v>0</c:v>
                </c:pt>
                <c:pt idx="3462">
                  <c:v>7000000</c:v>
                </c:pt>
                <c:pt idx="3463">
                  <c:v>0</c:v>
                </c:pt>
                <c:pt idx="3464">
                  <c:v>21000000</c:v>
                </c:pt>
                <c:pt idx="3465">
                  <c:v>0</c:v>
                </c:pt>
                <c:pt idx="3466">
                  <c:v>0</c:v>
                </c:pt>
                <c:pt idx="3467">
                  <c:v>0</c:v>
                </c:pt>
                <c:pt idx="3468">
                  <c:v>4865000</c:v>
                </c:pt>
                <c:pt idx="3469">
                  <c:v>0</c:v>
                </c:pt>
                <c:pt idx="3470">
                  <c:v>0</c:v>
                </c:pt>
                <c:pt idx="3471">
                  <c:v>0</c:v>
                </c:pt>
                <c:pt idx="3472">
                  <c:v>0</c:v>
                </c:pt>
                <c:pt idx="3473">
                  <c:v>0</c:v>
                </c:pt>
                <c:pt idx="3474">
                  <c:v>0</c:v>
                </c:pt>
                <c:pt idx="3475">
                  <c:v>0</c:v>
                </c:pt>
                <c:pt idx="3476">
                  <c:v>0</c:v>
                </c:pt>
                <c:pt idx="3477">
                  <c:v>0</c:v>
                </c:pt>
                <c:pt idx="3478">
                  <c:v>0</c:v>
                </c:pt>
                <c:pt idx="3479">
                  <c:v>0</c:v>
                </c:pt>
                <c:pt idx="3480">
                  <c:v>3003296</c:v>
                </c:pt>
                <c:pt idx="3481">
                  <c:v>0</c:v>
                </c:pt>
                <c:pt idx="3482">
                  <c:v>0</c:v>
                </c:pt>
                <c:pt idx="3483">
                  <c:v>0</c:v>
                </c:pt>
                <c:pt idx="3484">
                  <c:v>0</c:v>
                </c:pt>
                <c:pt idx="3485">
                  <c:v>0</c:v>
                </c:pt>
                <c:pt idx="3486">
                  <c:v>330048</c:v>
                </c:pt>
                <c:pt idx="3487">
                  <c:v>0</c:v>
                </c:pt>
                <c:pt idx="3488">
                  <c:v>0</c:v>
                </c:pt>
                <c:pt idx="3489">
                  <c:v>0</c:v>
                </c:pt>
                <c:pt idx="3490">
                  <c:v>0</c:v>
                </c:pt>
                <c:pt idx="3491">
                  <c:v>857611174</c:v>
                </c:pt>
                <c:pt idx="3492">
                  <c:v>886686817</c:v>
                </c:pt>
                <c:pt idx="3493">
                  <c:v>368871007</c:v>
                </c:pt>
                <c:pt idx="3494">
                  <c:v>31724284</c:v>
                </c:pt>
                <c:pt idx="3495">
                  <c:v>66980456</c:v>
                </c:pt>
                <c:pt idx="3496">
                  <c:v>35692920</c:v>
                </c:pt>
                <c:pt idx="3497">
                  <c:v>139804348</c:v>
                </c:pt>
                <c:pt idx="3498">
                  <c:v>151119219</c:v>
                </c:pt>
                <c:pt idx="3499">
                  <c:v>107597242</c:v>
                </c:pt>
                <c:pt idx="3500">
                  <c:v>68263166</c:v>
                </c:pt>
                <c:pt idx="3501">
                  <c:v>355692760</c:v>
                </c:pt>
                <c:pt idx="3502">
                  <c:v>296655431</c:v>
                </c:pt>
                <c:pt idx="3503">
                  <c:v>41797066</c:v>
                </c:pt>
                <c:pt idx="3504">
                  <c:v>98450062</c:v>
                </c:pt>
                <c:pt idx="3505">
                  <c:v>80578934</c:v>
                </c:pt>
                <c:pt idx="3506">
                  <c:v>112265139</c:v>
                </c:pt>
                <c:pt idx="3507">
                  <c:v>26049082</c:v>
                </c:pt>
                <c:pt idx="3508">
                  <c:v>381509870</c:v>
                </c:pt>
                <c:pt idx="3509">
                  <c:v>67683989</c:v>
                </c:pt>
                <c:pt idx="3510">
                  <c:v>20416563</c:v>
                </c:pt>
                <c:pt idx="3511">
                  <c:v>68572378</c:v>
                </c:pt>
                <c:pt idx="3512">
                  <c:v>19152480</c:v>
                </c:pt>
                <c:pt idx="3513">
                  <c:v>187361754</c:v>
                </c:pt>
                <c:pt idx="3514">
                  <c:v>40346186</c:v>
                </c:pt>
                <c:pt idx="3515">
                  <c:v>129394835</c:v>
                </c:pt>
                <c:pt idx="3516">
                  <c:v>13008928</c:v>
                </c:pt>
                <c:pt idx="3517">
                  <c:v>90574188</c:v>
                </c:pt>
                <c:pt idx="3518">
                  <c:v>110197</c:v>
                </c:pt>
                <c:pt idx="3519">
                  <c:v>107944236</c:v>
                </c:pt>
                <c:pt idx="3520">
                  <c:v>4242978</c:v>
                </c:pt>
                <c:pt idx="3521">
                  <c:v>44091067</c:v>
                </c:pt>
                <c:pt idx="3522">
                  <c:v>56422687</c:v>
                </c:pt>
                <c:pt idx="3523">
                  <c:v>52302796</c:v>
                </c:pt>
                <c:pt idx="3524">
                  <c:v>14564027</c:v>
                </c:pt>
                <c:pt idx="3525">
                  <c:v>121697323</c:v>
                </c:pt>
                <c:pt idx="3526">
                  <c:v>117224271</c:v>
                </c:pt>
                <c:pt idx="3527">
                  <c:v>129181830</c:v>
                </c:pt>
                <c:pt idx="3528">
                  <c:v>62646763</c:v>
                </c:pt>
                <c:pt idx="3529">
                  <c:v>20566327</c:v>
                </c:pt>
                <c:pt idx="3530">
                  <c:v>0</c:v>
                </c:pt>
                <c:pt idx="3531">
                  <c:v>0</c:v>
                </c:pt>
                <c:pt idx="3532">
                  <c:v>6842058</c:v>
                </c:pt>
                <c:pt idx="3533">
                  <c:v>22939027</c:v>
                </c:pt>
                <c:pt idx="3534">
                  <c:v>2122561</c:v>
                </c:pt>
                <c:pt idx="3535">
                  <c:v>88923251</c:v>
                </c:pt>
                <c:pt idx="3536">
                  <c:v>79817939</c:v>
                </c:pt>
                <c:pt idx="3537">
                  <c:v>19294144</c:v>
                </c:pt>
                <c:pt idx="3538">
                  <c:v>0</c:v>
                </c:pt>
                <c:pt idx="3539">
                  <c:v>45236543</c:v>
                </c:pt>
                <c:pt idx="3540">
                  <c:v>36754634</c:v>
                </c:pt>
                <c:pt idx="3541">
                  <c:v>2957978</c:v>
                </c:pt>
                <c:pt idx="3542">
                  <c:v>0</c:v>
                </c:pt>
                <c:pt idx="3543">
                  <c:v>4505922</c:v>
                </c:pt>
                <c:pt idx="3544">
                  <c:v>0</c:v>
                </c:pt>
                <c:pt idx="3545">
                  <c:v>77112176</c:v>
                </c:pt>
                <c:pt idx="3546">
                  <c:v>125728258</c:v>
                </c:pt>
                <c:pt idx="3547">
                  <c:v>38748395</c:v>
                </c:pt>
                <c:pt idx="3548">
                  <c:v>148412065</c:v>
                </c:pt>
                <c:pt idx="3549">
                  <c:v>55534455</c:v>
                </c:pt>
                <c:pt idx="3550">
                  <c:v>0</c:v>
                </c:pt>
                <c:pt idx="3551">
                  <c:v>0</c:v>
                </c:pt>
                <c:pt idx="3552">
                  <c:v>0</c:v>
                </c:pt>
                <c:pt idx="3553">
                  <c:v>37664855</c:v>
                </c:pt>
                <c:pt idx="3554">
                  <c:v>0</c:v>
                </c:pt>
                <c:pt idx="3555">
                  <c:v>18637690</c:v>
                </c:pt>
                <c:pt idx="3556">
                  <c:v>0</c:v>
                </c:pt>
                <c:pt idx="3557">
                  <c:v>6538177</c:v>
                </c:pt>
                <c:pt idx="3558">
                  <c:v>25312387</c:v>
                </c:pt>
                <c:pt idx="3559">
                  <c:v>0</c:v>
                </c:pt>
                <c:pt idx="3560">
                  <c:v>20627372</c:v>
                </c:pt>
                <c:pt idx="3561">
                  <c:v>34234008</c:v>
                </c:pt>
                <c:pt idx="3562">
                  <c:v>9902115</c:v>
                </c:pt>
                <c:pt idx="3563">
                  <c:v>0</c:v>
                </c:pt>
                <c:pt idx="3564">
                  <c:v>0</c:v>
                </c:pt>
                <c:pt idx="3565">
                  <c:v>0</c:v>
                </c:pt>
                <c:pt idx="3566">
                  <c:v>8586376</c:v>
                </c:pt>
                <c:pt idx="3567">
                  <c:v>6230276</c:v>
                </c:pt>
                <c:pt idx="3568">
                  <c:v>36850101</c:v>
                </c:pt>
                <c:pt idx="3569">
                  <c:v>13678913</c:v>
                </c:pt>
                <c:pt idx="3570">
                  <c:v>0</c:v>
                </c:pt>
                <c:pt idx="3571">
                  <c:v>0</c:v>
                </c:pt>
                <c:pt idx="3572">
                  <c:v>2944752</c:v>
                </c:pt>
                <c:pt idx="3573">
                  <c:v>38793283</c:v>
                </c:pt>
                <c:pt idx="3574">
                  <c:v>31063038</c:v>
                </c:pt>
                <c:pt idx="3575">
                  <c:v>0</c:v>
                </c:pt>
                <c:pt idx="3576">
                  <c:v>62852</c:v>
                </c:pt>
                <c:pt idx="3577">
                  <c:v>0</c:v>
                </c:pt>
                <c:pt idx="3578">
                  <c:v>27500000</c:v>
                </c:pt>
                <c:pt idx="3579">
                  <c:v>0</c:v>
                </c:pt>
                <c:pt idx="3580">
                  <c:v>5476060</c:v>
                </c:pt>
                <c:pt idx="3581">
                  <c:v>0</c:v>
                </c:pt>
                <c:pt idx="3582">
                  <c:v>0</c:v>
                </c:pt>
                <c:pt idx="3583">
                  <c:v>0</c:v>
                </c:pt>
                <c:pt idx="3584">
                  <c:v>0</c:v>
                </c:pt>
                <c:pt idx="3585">
                  <c:v>1744858</c:v>
                </c:pt>
                <c:pt idx="3586">
                  <c:v>36037909</c:v>
                </c:pt>
                <c:pt idx="3587">
                  <c:v>0</c:v>
                </c:pt>
                <c:pt idx="3588">
                  <c:v>0</c:v>
                </c:pt>
                <c:pt idx="3589">
                  <c:v>9879971</c:v>
                </c:pt>
                <c:pt idx="3590">
                  <c:v>0</c:v>
                </c:pt>
                <c:pt idx="3591">
                  <c:v>0</c:v>
                </c:pt>
                <c:pt idx="3592">
                  <c:v>0</c:v>
                </c:pt>
                <c:pt idx="3593">
                  <c:v>0</c:v>
                </c:pt>
                <c:pt idx="3594">
                  <c:v>0</c:v>
                </c:pt>
                <c:pt idx="3595">
                  <c:v>0</c:v>
                </c:pt>
                <c:pt idx="3596">
                  <c:v>0</c:v>
                </c:pt>
                <c:pt idx="3597">
                  <c:v>0</c:v>
                </c:pt>
                <c:pt idx="3598">
                  <c:v>0</c:v>
                </c:pt>
                <c:pt idx="3599">
                  <c:v>40542</c:v>
                </c:pt>
                <c:pt idx="3600">
                  <c:v>0</c:v>
                </c:pt>
                <c:pt idx="3601">
                  <c:v>0</c:v>
                </c:pt>
                <c:pt idx="3602">
                  <c:v>9016377</c:v>
                </c:pt>
                <c:pt idx="3603">
                  <c:v>140987</c:v>
                </c:pt>
                <c:pt idx="3604">
                  <c:v>0</c:v>
                </c:pt>
                <c:pt idx="3605">
                  <c:v>6804016</c:v>
                </c:pt>
                <c:pt idx="3606">
                  <c:v>0</c:v>
                </c:pt>
                <c:pt idx="3607">
                  <c:v>538983207</c:v>
                </c:pt>
                <c:pt idx="3608">
                  <c:v>226830568</c:v>
                </c:pt>
                <c:pt idx="3609">
                  <c:v>16491080</c:v>
                </c:pt>
                <c:pt idx="3610">
                  <c:v>125212904</c:v>
                </c:pt>
                <c:pt idx="3611">
                  <c:v>147332697</c:v>
                </c:pt>
                <c:pt idx="3612">
                  <c:v>101702060</c:v>
                </c:pt>
                <c:pt idx="3613">
                  <c:v>331926147</c:v>
                </c:pt>
                <c:pt idx="3614">
                  <c:v>919838758</c:v>
                </c:pt>
                <c:pt idx="3615">
                  <c:v>746921274</c:v>
                </c:pt>
                <c:pt idx="3616">
                  <c:v>51070807</c:v>
                </c:pt>
                <c:pt idx="3617">
                  <c:v>752600867</c:v>
                </c:pt>
                <c:pt idx="3618">
                  <c:v>47801389</c:v>
                </c:pt>
                <c:pt idx="3619">
                  <c:v>798958165</c:v>
                </c:pt>
                <c:pt idx="3620">
                  <c:v>311594032</c:v>
                </c:pt>
                <c:pt idx="3621">
                  <c:v>38251425</c:v>
                </c:pt>
                <c:pt idx="3622">
                  <c:v>48065672</c:v>
                </c:pt>
                <c:pt idx="3623">
                  <c:v>234801895</c:v>
                </c:pt>
                <c:pt idx="3624">
                  <c:v>100000000</c:v>
                </c:pt>
                <c:pt idx="3625">
                  <c:v>117719158</c:v>
                </c:pt>
                <c:pt idx="3626">
                  <c:v>52304001</c:v>
                </c:pt>
                <c:pt idx="3627">
                  <c:v>139352633</c:v>
                </c:pt>
                <c:pt idx="3628">
                  <c:v>40100000</c:v>
                </c:pt>
                <c:pt idx="3629">
                  <c:v>33372606</c:v>
                </c:pt>
                <c:pt idx="3630">
                  <c:v>20796847</c:v>
                </c:pt>
                <c:pt idx="3631">
                  <c:v>0</c:v>
                </c:pt>
                <c:pt idx="3632">
                  <c:v>119500000</c:v>
                </c:pt>
                <c:pt idx="3633">
                  <c:v>181466833</c:v>
                </c:pt>
                <c:pt idx="3634">
                  <c:v>266586800</c:v>
                </c:pt>
                <c:pt idx="3635">
                  <c:v>35619521</c:v>
                </c:pt>
                <c:pt idx="3636">
                  <c:v>68729358</c:v>
                </c:pt>
                <c:pt idx="3637">
                  <c:v>10496317</c:v>
                </c:pt>
                <c:pt idx="3638">
                  <c:v>0</c:v>
                </c:pt>
                <c:pt idx="3639">
                  <c:v>90383208</c:v>
                </c:pt>
                <c:pt idx="3640">
                  <c:v>102000000</c:v>
                </c:pt>
                <c:pt idx="3641">
                  <c:v>17096053</c:v>
                </c:pt>
                <c:pt idx="3642">
                  <c:v>54600000</c:v>
                </c:pt>
                <c:pt idx="3643">
                  <c:v>117758500</c:v>
                </c:pt>
                <c:pt idx="3644">
                  <c:v>12314651</c:v>
                </c:pt>
                <c:pt idx="3645">
                  <c:v>50877145</c:v>
                </c:pt>
                <c:pt idx="3646">
                  <c:v>23937870</c:v>
                </c:pt>
                <c:pt idx="3647">
                  <c:v>46770602</c:v>
                </c:pt>
                <c:pt idx="3648">
                  <c:v>16863583</c:v>
                </c:pt>
                <c:pt idx="3649">
                  <c:v>4100000</c:v>
                </c:pt>
                <c:pt idx="3650">
                  <c:v>25288872</c:v>
                </c:pt>
                <c:pt idx="3651">
                  <c:v>119754278</c:v>
                </c:pt>
                <c:pt idx="3652">
                  <c:v>40846082</c:v>
                </c:pt>
                <c:pt idx="3653">
                  <c:v>8844595</c:v>
                </c:pt>
                <c:pt idx="3654">
                  <c:v>0</c:v>
                </c:pt>
                <c:pt idx="3655">
                  <c:v>21107746</c:v>
                </c:pt>
                <c:pt idx="3656">
                  <c:v>20380</c:v>
                </c:pt>
                <c:pt idx="3657">
                  <c:v>31155435</c:v>
                </c:pt>
                <c:pt idx="3658">
                  <c:v>177977226</c:v>
                </c:pt>
                <c:pt idx="3659">
                  <c:v>0</c:v>
                </c:pt>
                <c:pt idx="3660">
                  <c:v>3500000</c:v>
                </c:pt>
                <c:pt idx="3661">
                  <c:v>0</c:v>
                </c:pt>
                <c:pt idx="3662">
                  <c:v>523511</c:v>
                </c:pt>
                <c:pt idx="3663">
                  <c:v>16856124</c:v>
                </c:pt>
                <c:pt idx="3664">
                  <c:v>0</c:v>
                </c:pt>
                <c:pt idx="3665">
                  <c:v>14</c:v>
                </c:pt>
                <c:pt idx="3666">
                  <c:v>68411275</c:v>
                </c:pt>
                <c:pt idx="3667">
                  <c:v>2455831</c:v>
                </c:pt>
                <c:pt idx="3668">
                  <c:v>150277</c:v>
                </c:pt>
                <c:pt idx="3669">
                  <c:v>32726956</c:v>
                </c:pt>
                <c:pt idx="3670">
                  <c:v>0</c:v>
                </c:pt>
                <c:pt idx="3671">
                  <c:v>0</c:v>
                </c:pt>
                <c:pt idx="3672">
                  <c:v>5409517</c:v>
                </c:pt>
                <c:pt idx="3673">
                  <c:v>0</c:v>
                </c:pt>
                <c:pt idx="3674">
                  <c:v>7972967</c:v>
                </c:pt>
                <c:pt idx="3675">
                  <c:v>0</c:v>
                </c:pt>
                <c:pt idx="3676">
                  <c:v>7018189</c:v>
                </c:pt>
                <c:pt idx="3677">
                  <c:v>0</c:v>
                </c:pt>
                <c:pt idx="3678">
                  <c:v>100000000</c:v>
                </c:pt>
                <c:pt idx="3679">
                  <c:v>0</c:v>
                </c:pt>
                <c:pt idx="3680">
                  <c:v>5410749</c:v>
                </c:pt>
                <c:pt idx="3681">
                  <c:v>61141030</c:v>
                </c:pt>
                <c:pt idx="3682">
                  <c:v>1237615</c:v>
                </c:pt>
                <c:pt idx="3683">
                  <c:v>14870</c:v>
                </c:pt>
                <c:pt idx="3684">
                  <c:v>47231070</c:v>
                </c:pt>
                <c:pt idx="3685">
                  <c:v>0</c:v>
                </c:pt>
                <c:pt idx="3686">
                  <c:v>32000</c:v>
                </c:pt>
                <c:pt idx="3687">
                  <c:v>6000000</c:v>
                </c:pt>
                <c:pt idx="3688">
                  <c:v>0</c:v>
                </c:pt>
                <c:pt idx="3689">
                  <c:v>0</c:v>
                </c:pt>
                <c:pt idx="3690">
                  <c:v>0</c:v>
                </c:pt>
                <c:pt idx="3691">
                  <c:v>0</c:v>
                </c:pt>
                <c:pt idx="3692">
                  <c:v>0</c:v>
                </c:pt>
                <c:pt idx="3693">
                  <c:v>10443316</c:v>
                </c:pt>
                <c:pt idx="3694">
                  <c:v>0</c:v>
                </c:pt>
                <c:pt idx="3695">
                  <c:v>10959475</c:v>
                </c:pt>
                <c:pt idx="3696">
                  <c:v>0</c:v>
                </c:pt>
                <c:pt idx="3697">
                  <c:v>0</c:v>
                </c:pt>
                <c:pt idx="3698">
                  <c:v>76382</c:v>
                </c:pt>
                <c:pt idx="3699">
                  <c:v>10229331</c:v>
                </c:pt>
                <c:pt idx="3700">
                  <c:v>4562146</c:v>
                </c:pt>
                <c:pt idx="3701">
                  <c:v>103735</c:v>
                </c:pt>
                <c:pt idx="3702">
                  <c:v>0</c:v>
                </c:pt>
                <c:pt idx="3703">
                  <c:v>0</c:v>
                </c:pt>
                <c:pt idx="3704">
                  <c:v>13960203</c:v>
                </c:pt>
                <c:pt idx="3705">
                  <c:v>0</c:v>
                </c:pt>
                <c:pt idx="3706">
                  <c:v>0</c:v>
                </c:pt>
                <c:pt idx="3707">
                  <c:v>0</c:v>
                </c:pt>
                <c:pt idx="3708">
                  <c:v>0</c:v>
                </c:pt>
                <c:pt idx="3709">
                  <c:v>0</c:v>
                </c:pt>
                <c:pt idx="3710">
                  <c:v>0</c:v>
                </c:pt>
                <c:pt idx="3711">
                  <c:v>0</c:v>
                </c:pt>
                <c:pt idx="3712">
                  <c:v>0</c:v>
                </c:pt>
                <c:pt idx="3713">
                  <c:v>1100000</c:v>
                </c:pt>
                <c:pt idx="3714">
                  <c:v>845188</c:v>
                </c:pt>
                <c:pt idx="3715">
                  <c:v>0</c:v>
                </c:pt>
                <c:pt idx="3716">
                  <c:v>2119994</c:v>
                </c:pt>
                <c:pt idx="3717">
                  <c:v>0</c:v>
                </c:pt>
                <c:pt idx="3718">
                  <c:v>0</c:v>
                </c:pt>
                <c:pt idx="3719">
                  <c:v>0</c:v>
                </c:pt>
                <c:pt idx="3720">
                  <c:v>562816256</c:v>
                </c:pt>
                <c:pt idx="3721">
                  <c:v>373552094</c:v>
                </c:pt>
                <c:pt idx="3722">
                  <c:v>497366869</c:v>
                </c:pt>
                <c:pt idx="3723">
                  <c:v>215529201</c:v>
                </c:pt>
                <c:pt idx="3724">
                  <c:v>289047763</c:v>
                </c:pt>
                <c:pt idx="3725">
                  <c:v>73326666</c:v>
                </c:pt>
                <c:pt idx="3726">
                  <c:v>624029371</c:v>
                </c:pt>
                <c:pt idx="3727">
                  <c:v>91353501</c:v>
                </c:pt>
                <c:pt idx="3728">
                  <c:v>40423945</c:v>
                </c:pt>
                <c:pt idx="3729">
                  <c:v>15447154</c:v>
                </c:pt>
                <c:pt idx="3730">
                  <c:v>0</c:v>
                </c:pt>
                <c:pt idx="3731">
                  <c:v>361366633</c:v>
                </c:pt>
                <c:pt idx="3732">
                  <c:v>74952305</c:v>
                </c:pt>
                <c:pt idx="3733">
                  <c:v>152925093</c:v>
                </c:pt>
                <c:pt idx="3734">
                  <c:v>167722310</c:v>
                </c:pt>
                <c:pt idx="3735">
                  <c:v>272912430</c:v>
                </c:pt>
                <c:pt idx="3736">
                  <c:v>157887643</c:v>
                </c:pt>
                <c:pt idx="3737">
                  <c:v>165333180</c:v>
                </c:pt>
                <c:pt idx="3738">
                  <c:v>183474602</c:v>
                </c:pt>
                <c:pt idx="3739">
                  <c:v>97571250</c:v>
                </c:pt>
                <c:pt idx="3740">
                  <c:v>38275483</c:v>
                </c:pt>
                <c:pt idx="3741">
                  <c:v>43928932</c:v>
                </c:pt>
                <c:pt idx="3742">
                  <c:v>113857533</c:v>
                </c:pt>
                <c:pt idx="3743">
                  <c:v>71154592</c:v>
                </c:pt>
                <c:pt idx="3744">
                  <c:v>24793509</c:v>
                </c:pt>
                <c:pt idx="3745">
                  <c:v>216197492</c:v>
                </c:pt>
                <c:pt idx="3746">
                  <c:v>52826594</c:v>
                </c:pt>
                <c:pt idx="3747">
                  <c:v>233755553</c:v>
                </c:pt>
                <c:pt idx="3748">
                  <c:v>151831537</c:v>
                </c:pt>
                <c:pt idx="3749">
                  <c:v>41205099</c:v>
                </c:pt>
                <c:pt idx="3750">
                  <c:v>47241945</c:v>
                </c:pt>
                <c:pt idx="3751">
                  <c:v>1776935</c:v>
                </c:pt>
                <c:pt idx="3752">
                  <c:v>0</c:v>
                </c:pt>
                <c:pt idx="3753">
                  <c:v>9489829</c:v>
                </c:pt>
                <c:pt idx="3754">
                  <c:v>35097815</c:v>
                </c:pt>
                <c:pt idx="3755">
                  <c:v>85446075</c:v>
                </c:pt>
                <c:pt idx="3756">
                  <c:v>75700498</c:v>
                </c:pt>
                <c:pt idx="3757">
                  <c:v>3151130</c:v>
                </c:pt>
                <c:pt idx="3758">
                  <c:v>553198</c:v>
                </c:pt>
                <c:pt idx="3759">
                  <c:v>2260712</c:v>
                </c:pt>
                <c:pt idx="3760">
                  <c:v>164433867</c:v>
                </c:pt>
                <c:pt idx="3761">
                  <c:v>11806119</c:v>
                </c:pt>
                <c:pt idx="3762">
                  <c:v>21164799</c:v>
                </c:pt>
                <c:pt idx="3763">
                  <c:v>10848783</c:v>
                </c:pt>
                <c:pt idx="3764">
                  <c:v>80197993</c:v>
                </c:pt>
                <c:pt idx="3765">
                  <c:v>54819301</c:v>
                </c:pt>
                <c:pt idx="3766">
                  <c:v>31672907</c:v>
                </c:pt>
                <c:pt idx="3767">
                  <c:v>39340177</c:v>
                </c:pt>
                <c:pt idx="3768">
                  <c:v>0</c:v>
                </c:pt>
                <c:pt idx="3769">
                  <c:v>21930418</c:v>
                </c:pt>
                <c:pt idx="3770">
                  <c:v>49469904</c:v>
                </c:pt>
                <c:pt idx="3771">
                  <c:v>69425966</c:v>
                </c:pt>
                <c:pt idx="3772">
                  <c:v>3830137</c:v>
                </c:pt>
                <c:pt idx="3773">
                  <c:v>69131860</c:v>
                </c:pt>
                <c:pt idx="3774">
                  <c:v>2300000</c:v>
                </c:pt>
                <c:pt idx="3775">
                  <c:v>14000000</c:v>
                </c:pt>
                <c:pt idx="3776">
                  <c:v>0</c:v>
                </c:pt>
                <c:pt idx="3777">
                  <c:v>0</c:v>
                </c:pt>
                <c:pt idx="3778">
                  <c:v>0</c:v>
                </c:pt>
                <c:pt idx="3779">
                  <c:v>8500000</c:v>
                </c:pt>
                <c:pt idx="3780">
                  <c:v>0</c:v>
                </c:pt>
                <c:pt idx="3781">
                  <c:v>63215872</c:v>
                </c:pt>
                <c:pt idx="3782">
                  <c:v>0</c:v>
                </c:pt>
                <c:pt idx="3783">
                  <c:v>4152230</c:v>
                </c:pt>
                <c:pt idx="3784">
                  <c:v>0</c:v>
                </c:pt>
                <c:pt idx="3785">
                  <c:v>35078241</c:v>
                </c:pt>
                <c:pt idx="3786">
                  <c:v>12000000</c:v>
                </c:pt>
                <c:pt idx="3787">
                  <c:v>0</c:v>
                </c:pt>
                <c:pt idx="3788">
                  <c:v>0</c:v>
                </c:pt>
                <c:pt idx="3789">
                  <c:v>0</c:v>
                </c:pt>
                <c:pt idx="3790">
                  <c:v>22165608</c:v>
                </c:pt>
                <c:pt idx="3791">
                  <c:v>0</c:v>
                </c:pt>
                <c:pt idx="3792">
                  <c:v>0</c:v>
                </c:pt>
                <c:pt idx="3793">
                  <c:v>39438674</c:v>
                </c:pt>
                <c:pt idx="3794">
                  <c:v>8279017</c:v>
                </c:pt>
                <c:pt idx="3795">
                  <c:v>14702438</c:v>
                </c:pt>
                <c:pt idx="3796">
                  <c:v>0</c:v>
                </c:pt>
                <c:pt idx="3797">
                  <c:v>0</c:v>
                </c:pt>
                <c:pt idx="3798">
                  <c:v>1678874</c:v>
                </c:pt>
                <c:pt idx="3799">
                  <c:v>0</c:v>
                </c:pt>
                <c:pt idx="3800">
                  <c:v>0</c:v>
                </c:pt>
                <c:pt idx="3801">
                  <c:v>3200000</c:v>
                </c:pt>
                <c:pt idx="3802">
                  <c:v>16702864</c:v>
                </c:pt>
                <c:pt idx="3803">
                  <c:v>653621</c:v>
                </c:pt>
                <c:pt idx="3804">
                  <c:v>0</c:v>
                </c:pt>
                <c:pt idx="3805">
                  <c:v>0</c:v>
                </c:pt>
                <c:pt idx="3806">
                  <c:v>0</c:v>
                </c:pt>
                <c:pt idx="3807">
                  <c:v>0</c:v>
                </c:pt>
                <c:pt idx="3808">
                  <c:v>3031801</c:v>
                </c:pt>
                <c:pt idx="3809">
                  <c:v>92</c:v>
                </c:pt>
                <c:pt idx="3810">
                  <c:v>0</c:v>
                </c:pt>
                <c:pt idx="3811">
                  <c:v>368780809</c:v>
                </c:pt>
                <c:pt idx="3812">
                  <c:v>0</c:v>
                </c:pt>
                <c:pt idx="3813">
                  <c:v>0</c:v>
                </c:pt>
                <c:pt idx="3814">
                  <c:v>0</c:v>
                </c:pt>
                <c:pt idx="3815">
                  <c:v>0</c:v>
                </c:pt>
                <c:pt idx="3816">
                  <c:v>0</c:v>
                </c:pt>
                <c:pt idx="3817">
                  <c:v>0</c:v>
                </c:pt>
                <c:pt idx="3818">
                  <c:v>464000</c:v>
                </c:pt>
                <c:pt idx="3819">
                  <c:v>0</c:v>
                </c:pt>
                <c:pt idx="3820">
                  <c:v>0</c:v>
                </c:pt>
                <c:pt idx="3821">
                  <c:v>0</c:v>
                </c:pt>
                <c:pt idx="3822">
                  <c:v>0</c:v>
                </c:pt>
                <c:pt idx="3823">
                  <c:v>0</c:v>
                </c:pt>
                <c:pt idx="3824">
                  <c:v>7</c:v>
                </c:pt>
                <c:pt idx="3825">
                  <c:v>0</c:v>
                </c:pt>
                <c:pt idx="3826">
                  <c:v>0</c:v>
                </c:pt>
                <c:pt idx="3827">
                  <c:v>1156730962</c:v>
                </c:pt>
                <c:pt idx="3828">
                  <c:v>716392705</c:v>
                </c:pt>
                <c:pt idx="3829">
                  <c:v>660940780</c:v>
                </c:pt>
                <c:pt idx="3830">
                  <c:v>5028948</c:v>
                </c:pt>
                <c:pt idx="3831">
                  <c:v>358375603</c:v>
                </c:pt>
                <c:pt idx="3832">
                  <c:v>665692281</c:v>
                </c:pt>
                <c:pt idx="3833">
                  <c:v>108758521</c:v>
                </c:pt>
                <c:pt idx="3834">
                  <c:v>376141306</c:v>
                </c:pt>
                <c:pt idx="3835">
                  <c:v>100138851</c:v>
                </c:pt>
                <c:pt idx="3836">
                  <c:v>25504513</c:v>
                </c:pt>
                <c:pt idx="3837">
                  <c:v>140175006</c:v>
                </c:pt>
                <c:pt idx="3838">
                  <c:v>97542952</c:v>
                </c:pt>
                <c:pt idx="3839">
                  <c:v>183293131</c:v>
                </c:pt>
                <c:pt idx="3840">
                  <c:v>70000000</c:v>
                </c:pt>
                <c:pt idx="3841">
                  <c:v>260696994</c:v>
                </c:pt>
                <c:pt idx="3842">
                  <c:v>287594577</c:v>
                </c:pt>
                <c:pt idx="3843">
                  <c:v>341631208</c:v>
                </c:pt>
                <c:pt idx="3844">
                  <c:v>68349884</c:v>
                </c:pt>
                <c:pt idx="3845">
                  <c:v>76488889</c:v>
                </c:pt>
                <c:pt idx="3846">
                  <c:v>28215918</c:v>
                </c:pt>
                <c:pt idx="3847">
                  <c:v>87055349</c:v>
                </c:pt>
                <c:pt idx="3848">
                  <c:v>52425855</c:v>
                </c:pt>
                <c:pt idx="3849">
                  <c:v>104945765</c:v>
                </c:pt>
                <c:pt idx="3850">
                  <c:v>62616646</c:v>
                </c:pt>
                <c:pt idx="3851">
                  <c:v>177512032</c:v>
                </c:pt>
                <c:pt idx="3852">
                  <c:v>258022233</c:v>
                </c:pt>
                <c:pt idx="3853">
                  <c:v>149673788</c:v>
                </c:pt>
                <c:pt idx="3854">
                  <c:v>0</c:v>
                </c:pt>
                <c:pt idx="3855">
                  <c:v>78636257</c:v>
                </c:pt>
                <c:pt idx="3856">
                  <c:v>163403799</c:v>
                </c:pt>
                <c:pt idx="3857">
                  <c:v>0</c:v>
                </c:pt>
                <c:pt idx="3858">
                  <c:v>3983997</c:v>
                </c:pt>
                <c:pt idx="3859">
                  <c:v>0</c:v>
                </c:pt>
                <c:pt idx="3860">
                  <c:v>36893721</c:v>
                </c:pt>
                <c:pt idx="3861">
                  <c:v>31083599</c:v>
                </c:pt>
                <c:pt idx="3862">
                  <c:v>32392047</c:v>
                </c:pt>
                <c:pt idx="3863">
                  <c:v>257850122</c:v>
                </c:pt>
                <c:pt idx="3864">
                  <c:v>14431253</c:v>
                </c:pt>
                <c:pt idx="3865">
                  <c:v>30987695</c:v>
                </c:pt>
                <c:pt idx="3866">
                  <c:v>0</c:v>
                </c:pt>
                <c:pt idx="3867">
                  <c:v>14237000</c:v>
                </c:pt>
                <c:pt idx="3868">
                  <c:v>69307224</c:v>
                </c:pt>
                <c:pt idx="3869">
                  <c:v>110000000</c:v>
                </c:pt>
                <c:pt idx="3870">
                  <c:v>32980880</c:v>
                </c:pt>
                <c:pt idx="3871">
                  <c:v>970816</c:v>
                </c:pt>
                <c:pt idx="3872">
                  <c:v>0</c:v>
                </c:pt>
                <c:pt idx="3873">
                  <c:v>33697647</c:v>
                </c:pt>
                <c:pt idx="3874">
                  <c:v>7412216</c:v>
                </c:pt>
                <c:pt idx="3875">
                  <c:v>22044277</c:v>
                </c:pt>
                <c:pt idx="3876">
                  <c:v>149281606</c:v>
                </c:pt>
                <c:pt idx="3877">
                  <c:v>40492759</c:v>
                </c:pt>
                <c:pt idx="3878">
                  <c:v>560069</c:v>
                </c:pt>
                <c:pt idx="3879">
                  <c:v>0</c:v>
                </c:pt>
                <c:pt idx="3880">
                  <c:v>16951798</c:v>
                </c:pt>
                <c:pt idx="3881">
                  <c:v>1984662</c:v>
                </c:pt>
                <c:pt idx="3882">
                  <c:v>1784763</c:v>
                </c:pt>
                <c:pt idx="3883">
                  <c:v>33472850</c:v>
                </c:pt>
                <c:pt idx="3884">
                  <c:v>5129058</c:v>
                </c:pt>
                <c:pt idx="3885">
                  <c:v>0</c:v>
                </c:pt>
                <c:pt idx="3886">
                  <c:v>3094813</c:v>
                </c:pt>
                <c:pt idx="3887">
                  <c:v>0</c:v>
                </c:pt>
                <c:pt idx="3888">
                  <c:v>19924033</c:v>
                </c:pt>
                <c:pt idx="3889">
                  <c:v>10126458</c:v>
                </c:pt>
                <c:pt idx="3890">
                  <c:v>2850263</c:v>
                </c:pt>
                <c:pt idx="3891">
                  <c:v>0</c:v>
                </c:pt>
                <c:pt idx="3892">
                  <c:v>0</c:v>
                </c:pt>
                <c:pt idx="3893">
                  <c:v>37170057</c:v>
                </c:pt>
                <c:pt idx="3894">
                  <c:v>0</c:v>
                </c:pt>
                <c:pt idx="3895">
                  <c:v>17985893</c:v>
                </c:pt>
                <c:pt idx="3896">
                  <c:v>27007143</c:v>
                </c:pt>
                <c:pt idx="3897">
                  <c:v>0</c:v>
                </c:pt>
                <c:pt idx="3898">
                  <c:v>0</c:v>
                </c:pt>
                <c:pt idx="3899">
                  <c:v>34153101</c:v>
                </c:pt>
                <c:pt idx="3900">
                  <c:v>14828081</c:v>
                </c:pt>
                <c:pt idx="3901">
                  <c:v>0</c:v>
                </c:pt>
                <c:pt idx="3902">
                  <c:v>426224</c:v>
                </c:pt>
                <c:pt idx="3903">
                  <c:v>0</c:v>
                </c:pt>
                <c:pt idx="3904">
                  <c:v>22593409</c:v>
                </c:pt>
                <c:pt idx="3905">
                  <c:v>0</c:v>
                </c:pt>
                <c:pt idx="3906">
                  <c:v>18750246</c:v>
                </c:pt>
                <c:pt idx="3907">
                  <c:v>0</c:v>
                </c:pt>
                <c:pt idx="3908">
                  <c:v>0</c:v>
                </c:pt>
                <c:pt idx="3909">
                  <c:v>0</c:v>
                </c:pt>
                <c:pt idx="3910">
                  <c:v>0</c:v>
                </c:pt>
                <c:pt idx="3911">
                  <c:v>6706368</c:v>
                </c:pt>
                <c:pt idx="3912">
                  <c:v>0</c:v>
                </c:pt>
                <c:pt idx="3913">
                  <c:v>0</c:v>
                </c:pt>
                <c:pt idx="3914">
                  <c:v>0</c:v>
                </c:pt>
                <c:pt idx="3915">
                  <c:v>0</c:v>
                </c:pt>
                <c:pt idx="3916">
                  <c:v>0</c:v>
                </c:pt>
                <c:pt idx="3917">
                  <c:v>0</c:v>
                </c:pt>
                <c:pt idx="3918">
                  <c:v>8720000</c:v>
                </c:pt>
                <c:pt idx="3919">
                  <c:v>0</c:v>
                </c:pt>
                <c:pt idx="3920">
                  <c:v>0</c:v>
                </c:pt>
                <c:pt idx="3921">
                  <c:v>124494</c:v>
                </c:pt>
                <c:pt idx="3922">
                  <c:v>0</c:v>
                </c:pt>
                <c:pt idx="3923">
                  <c:v>9789900</c:v>
                </c:pt>
                <c:pt idx="3924">
                  <c:v>10</c:v>
                </c:pt>
                <c:pt idx="3925">
                  <c:v>4186931</c:v>
                </c:pt>
                <c:pt idx="3926">
                  <c:v>0</c:v>
                </c:pt>
                <c:pt idx="3927">
                  <c:v>1162014</c:v>
                </c:pt>
                <c:pt idx="3928">
                  <c:v>0</c:v>
                </c:pt>
                <c:pt idx="3929">
                  <c:v>0</c:v>
                </c:pt>
                <c:pt idx="3930">
                  <c:v>0</c:v>
                </c:pt>
                <c:pt idx="3931">
                  <c:v>0</c:v>
                </c:pt>
                <c:pt idx="3932">
                  <c:v>0</c:v>
                </c:pt>
                <c:pt idx="3933">
                  <c:v>504050219</c:v>
                </c:pt>
                <c:pt idx="3934">
                  <c:v>631744560</c:v>
                </c:pt>
                <c:pt idx="3935">
                  <c:v>484409218</c:v>
                </c:pt>
                <c:pt idx="3936">
                  <c:v>367275019</c:v>
                </c:pt>
                <c:pt idx="3937">
                  <c:v>242988466</c:v>
                </c:pt>
                <c:pt idx="3938">
                  <c:v>90259536</c:v>
                </c:pt>
                <c:pt idx="3939">
                  <c:v>501818</c:v>
                </c:pt>
                <c:pt idx="3940">
                  <c:v>107139399</c:v>
                </c:pt>
                <c:pt idx="3941">
                  <c:v>90426405</c:v>
                </c:pt>
                <c:pt idx="3942">
                  <c:v>136150434</c:v>
                </c:pt>
                <c:pt idx="3943">
                  <c:v>347325802</c:v>
                </c:pt>
                <c:pt idx="3944">
                  <c:v>10337387</c:v>
                </c:pt>
                <c:pt idx="3945">
                  <c:v>32438988</c:v>
                </c:pt>
                <c:pt idx="3946">
                  <c:v>212385533</c:v>
                </c:pt>
                <c:pt idx="3947">
                  <c:v>57500000</c:v>
                </c:pt>
                <c:pt idx="3948">
                  <c:v>0</c:v>
                </c:pt>
                <c:pt idx="3949">
                  <c:v>171963386</c:v>
                </c:pt>
                <c:pt idx="3950">
                  <c:v>68233629</c:v>
                </c:pt>
                <c:pt idx="3951">
                  <c:v>108047131</c:v>
                </c:pt>
                <c:pt idx="3952">
                  <c:v>229736344</c:v>
                </c:pt>
                <c:pt idx="3953">
                  <c:v>40485039</c:v>
                </c:pt>
                <c:pt idx="3954">
                  <c:v>68896829</c:v>
                </c:pt>
                <c:pt idx="3955">
                  <c:v>258384</c:v>
                </c:pt>
                <c:pt idx="3956">
                  <c:v>202026112</c:v>
                </c:pt>
                <c:pt idx="3957">
                  <c:v>151161491</c:v>
                </c:pt>
                <c:pt idx="3958">
                  <c:v>185991646</c:v>
                </c:pt>
                <c:pt idx="3959">
                  <c:v>17869048</c:v>
                </c:pt>
                <c:pt idx="3960">
                  <c:v>59217789</c:v>
                </c:pt>
                <c:pt idx="3961">
                  <c:v>3542353</c:v>
                </c:pt>
                <c:pt idx="3962">
                  <c:v>5659286</c:v>
                </c:pt>
                <c:pt idx="3963">
                  <c:v>554987477</c:v>
                </c:pt>
                <c:pt idx="3964">
                  <c:v>46</c:v>
                </c:pt>
                <c:pt idx="3965">
                  <c:v>27092880</c:v>
                </c:pt>
                <c:pt idx="3966">
                  <c:v>21819348</c:v>
                </c:pt>
                <c:pt idx="3967">
                  <c:v>50650079</c:v>
                </c:pt>
                <c:pt idx="3968">
                  <c:v>95608995</c:v>
                </c:pt>
                <c:pt idx="3969">
                  <c:v>0</c:v>
                </c:pt>
                <c:pt idx="3970">
                  <c:v>343341</c:v>
                </c:pt>
                <c:pt idx="3971">
                  <c:v>0</c:v>
                </c:pt>
                <c:pt idx="3972">
                  <c:v>19300000</c:v>
                </c:pt>
                <c:pt idx="3973">
                  <c:v>68514844</c:v>
                </c:pt>
                <c:pt idx="3974">
                  <c:v>10501938</c:v>
                </c:pt>
                <c:pt idx="3975">
                  <c:v>5284309</c:v>
                </c:pt>
                <c:pt idx="3976">
                  <c:v>17273593</c:v>
                </c:pt>
                <c:pt idx="3977">
                  <c:v>77516304</c:v>
                </c:pt>
                <c:pt idx="3978">
                  <c:v>11125849</c:v>
                </c:pt>
                <c:pt idx="3979">
                  <c:v>6110000</c:v>
                </c:pt>
                <c:pt idx="3980">
                  <c:v>0</c:v>
                </c:pt>
                <c:pt idx="3981">
                  <c:v>19351569</c:v>
                </c:pt>
                <c:pt idx="3982">
                  <c:v>3200000</c:v>
                </c:pt>
                <c:pt idx="3983">
                  <c:v>0</c:v>
                </c:pt>
                <c:pt idx="3984">
                  <c:v>0</c:v>
                </c:pt>
                <c:pt idx="3985">
                  <c:v>0</c:v>
                </c:pt>
                <c:pt idx="3986">
                  <c:v>0</c:v>
                </c:pt>
                <c:pt idx="3987">
                  <c:v>0</c:v>
                </c:pt>
                <c:pt idx="3988">
                  <c:v>0</c:v>
                </c:pt>
                <c:pt idx="3989">
                  <c:v>0</c:v>
                </c:pt>
                <c:pt idx="3990">
                  <c:v>0</c:v>
                </c:pt>
                <c:pt idx="3991">
                  <c:v>72779000</c:v>
                </c:pt>
                <c:pt idx="3992">
                  <c:v>0</c:v>
                </c:pt>
                <c:pt idx="3993">
                  <c:v>0</c:v>
                </c:pt>
                <c:pt idx="3994">
                  <c:v>0</c:v>
                </c:pt>
                <c:pt idx="3995">
                  <c:v>29907685</c:v>
                </c:pt>
                <c:pt idx="3996">
                  <c:v>0</c:v>
                </c:pt>
                <c:pt idx="3997">
                  <c:v>319285</c:v>
                </c:pt>
                <c:pt idx="3998">
                  <c:v>603943</c:v>
                </c:pt>
                <c:pt idx="3999">
                  <c:v>0</c:v>
                </c:pt>
                <c:pt idx="4000">
                  <c:v>0</c:v>
                </c:pt>
                <c:pt idx="4001">
                  <c:v>0</c:v>
                </c:pt>
                <c:pt idx="4002">
                  <c:v>5024782</c:v>
                </c:pt>
                <c:pt idx="4003">
                  <c:v>0</c:v>
                </c:pt>
                <c:pt idx="4004">
                  <c:v>10047674</c:v>
                </c:pt>
                <c:pt idx="4005">
                  <c:v>0</c:v>
                </c:pt>
                <c:pt idx="4006">
                  <c:v>0</c:v>
                </c:pt>
                <c:pt idx="4007">
                  <c:v>0</c:v>
                </c:pt>
                <c:pt idx="4008">
                  <c:v>0</c:v>
                </c:pt>
                <c:pt idx="4009">
                  <c:v>59468275</c:v>
                </c:pt>
                <c:pt idx="4010">
                  <c:v>30016165</c:v>
                </c:pt>
                <c:pt idx="4011">
                  <c:v>2426851</c:v>
                </c:pt>
                <c:pt idx="4012">
                  <c:v>0</c:v>
                </c:pt>
                <c:pt idx="4013">
                  <c:v>5108820</c:v>
                </c:pt>
                <c:pt idx="4014">
                  <c:v>0</c:v>
                </c:pt>
                <c:pt idx="4015">
                  <c:v>0</c:v>
                </c:pt>
                <c:pt idx="4016">
                  <c:v>0</c:v>
                </c:pt>
                <c:pt idx="4017">
                  <c:v>0</c:v>
                </c:pt>
                <c:pt idx="4018">
                  <c:v>0</c:v>
                </c:pt>
                <c:pt idx="4019">
                  <c:v>0</c:v>
                </c:pt>
                <c:pt idx="4020">
                  <c:v>5</c:v>
                </c:pt>
                <c:pt idx="4021">
                  <c:v>29000000</c:v>
                </c:pt>
                <c:pt idx="4022">
                  <c:v>53587404</c:v>
                </c:pt>
                <c:pt idx="4023">
                  <c:v>107559</c:v>
                </c:pt>
                <c:pt idx="4024">
                  <c:v>0</c:v>
                </c:pt>
                <c:pt idx="4025">
                  <c:v>13196245</c:v>
                </c:pt>
                <c:pt idx="4026">
                  <c:v>0</c:v>
                </c:pt>
                <c:pt idx="4027">
                  <c:v>0</c:v>
                </c:pt>
                <c:pt idx="4028">
                  <c:v>120620</c:v>
                </c:pt>
                <c:pt idx="4029">
                  <c:v>0</c:v>
                </c:pt>
                <c:pt idx="4030">
                  <c:v>782102</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33082548</c:v>
                </c:pt>
                <c:pt idx="4051">
                  <c:v>0</c:v>
                </c:pt>
                <c:pt idx="4052">
                  <c:v>4922166</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126546825</c:v>
                </c:pt>
                <c:pt idx="4097">
                  <c:v>788241776</c:v>
                </c:pt>
                <c:pt idx="4098">
                  <c:v>473226958</c:v>
                </c:pt>
                <c:pt idx="4099">
                  <c:v>103590271</c:v>
                </c:pt>
                <c:pt idx="4100">
                  <c:v>52287414</c:v>
                </c:pt>
                <c:pt idx="4101">
                  <c:v>603900354</c:v>
                </c:pt>
                <c:pt idx="4102">
                  <c:v>99965753</c:v>
                </c:pt>
                <c:pt idx="4103">
                  <c:v>60780981</c:v>
                </c:pt>
                <c:pt idx="4104">
                  <c:v>76432727</c:v>
                </c:pt>
                <c:pt idx="4105">
                  <c:v>122444772</c:v>
                </c:pt>
                <c:pt idx="4106">
                  <c:v>254134910</c:v>
                </c:pt>
                <c:pt idx="4107">
                  <c:v>114663461</c:v>
                </c:pt>
                <c:pt idx="4108">
                  <c:v>136885767</c:v>
                </c:pt>
                <c:pt idx="4109">
                  <c:v>1755212</c:v>
                </c:pt>
                <c:pt idx="4110">
                  <c:v>66468332</c:v>
                </c:pt>
                <c:pt idx="4111">
                  <c:v>64626786</c:v>
                </c:pt>
                <c:pt idx="4112">
                  <c:v>129832389</c:v>
                </c:pt>
                <c:pt idx="4113">
                  <c:v>160602194</c:v>
                </c:pt>
                <c:pt idx="4114">
                  <c:v>32973937</c:v>
                </c:pt>
                <c:pt idx="4115">
                  <c:v>7000000</c:v>
                </c:pt>
                <c:pt idx="4116">
                  <c:v>5476793</c:v>
                </c:pt>
                <c:pt idx="4117">
                  <c:v>31081</c:v>
                </c:pt>
                <c:pt idx="4118">
                  <c:v>16829545</c:v>
                </c:pt>
                <c:pt idx="4119">
                  <c:v>12827813</c:v>
                </c:pt>
                <c:pt idx="4120">
                  <c:v>74597643</c:v>
                </c:pt>
                <c:pt idx="4121">
                  <c:v>45300000</c:v>
                </c:pt>
                <c:pt idx="4122">
                  <c:v>94935764</c:v>
                </c:pt>
                <c:pt idx="4123">
                  <c:v>0</c:v>
                </c:pt>
                <c:pt idx="4124">
                  <c:v>34872033</c:v>
                </c:pt>
                <c:pt idx="4125">
                  <c:v>19322135</c:v>
                </c:pt>
                <c:pt idx="4126">
                  <c:v>85564310</c:v>
                </c:pt>
                <c:pt idx="4127">
                  <c:v>36433975</c:v>
                </c:pt>
                <c:pt idx="4128">
                  <c:v>21378361</c:v>
                </c:pt>
                <c:pt idx="4129">
                  <c:v>50671850</c:v>
                </c:pt>
                <c:pt idx="4130">
                  <c:v>51881013</c:v>
                </c:pt>
                <c:pt idx="4131">
                  <c:v>6948633</c:v>
                </c:pt>
                <c:pt idx="4132">
                  <c:v>22168359</c:v>
                </c:pt>
                <c:pt idx="4133">
                  <c:v>18197398</c:v>
                </c:pt>
                <c:pt idx="4134">
                  <c:v>67192859</c:v>
                </c:pt>
                <c:pt idx="4135">
                  <c:v>0</c:v>
                </c:pt>
                <c:pt idx="4136">
                  <c:v>0</c:v>
                </c:pt>
                <c:pt idx="4137">
                  <c:v>18344729</c:v>
                </c:pt>
                <c:pt idx="4138">
                  <c:v>0</c:v>
                </c:pt>
                <c:pt idx="4139">
                  <c:v>0</c:v>
                </c:pt>
                <c:pt idx="4140">
                  <c:v>3193102</c:v>
                </c:pt>
                <c:pt idx="4141">
                  <c:v>30551495</c:v>
                </c:pt>
                <c:pt idx="4142">
                  <c:v>54249294</c:v>
                </c:pt>
                <c:pt idx="4143">
                  <c:v>0</c:v>
                </c:pt>
                <c:pt idx="4144">
                  <c:v>40855419</c:v>
                </c:pt>
                <c:pt idx="4145">
                  <c:v>0</c:v>
                </c:pt>
                <c:pt idx="4146">
                  <c:v>6405245</c:v>
                </c:pt>
                <c:pt idx="4147">
                  <c:v>29331068</c:v>
                </c:pt>
                <c:pt idx="4148">
                  <c:v>900000</c:v>
                </c:pt>
                <c:pt idx="4149">
                  <c:v>0</c:v>
                </c:pt>
                <c:pt idx="4150">
                  <c:v>0</c:v>
                </c:pt>
                <c:pt idx="4151">
                  <c:v>0</c:v>
                </c:pt>
                <c:pt idx="4152">
                  <c:v>598645</c:v>
                </c:pt>
                <c:pt idx="4153">
                  <c:v>0</c:v>
                </c:pt>
                <c:pt idx="4154">
                  <c:v>0</c:v>
                </c:pt>
                <c:pt idx="4155">
                  <c:v>14782676</c:v>
                </c:pt>
                <c:pt idx="4156">
                  <c:v>28972508</c:v>
                </c:pt>
                <c:pt idx="4157">
                  <c:v>0</c:v>
                </c:pt>
                <c:pt idx="4158">
                  <c:v>0</c:v>
                </c:pt>
                <c:pt idx="4159">
                  <c:v>0</c:v>
                </c:pt>
                <c:pt idx="4160">
                  <c:v>0</c:v>
                </c:pt>
                <c:pt idx="4161">
                  <c:v>0</c:v>
                </c:pt>
                <c:pt idx="4162">
                  <c:v>0</c:v>
                </c:pt>
                <c:pt idx="4163">
                  <c:v>0</c:v>
                </c:pt>
                <c:pt idx="4164">
                  <c:v>2281000</c:v>
                </c:pt>
                <c:pt idx="4165">
                  <c:v>0</c:v>
                </c:pt>
                <c:pt idx="4166">
                  <c:v>0</c:v>
                </c:pt>
                <c:pt idx="4167">
                  <c:v>9000000</c:v>
                </c:pt>
                <c:pt idx="4168">
                  <c:v>0</c:v>
                </c:pt>
                <c:pt idx="4169">
                  <c:v>10000</c:v>
                </c:pt>
                <c:pt idx="4170">
                  <c:v>25</c:v>
                </c:pt>
                <c:pt idx="4171">
                  <c:v>2570000</c:v>
                </c:pt>
                <c:pt idx="4172">
                  <c:v>0</c:v>
                </c:pt>
                <c:pt idx="4173">
                  <c:v>0</c:v>
                </c:pt>
                <c:pt idx="4174">
                  <c:v>0</c:v>
                </c:pt>
                <c:pt idx="4175">
                  <c:v>0</c:v>
                </c:pt>
                <c:pt idx="4176">
                  <c:v>0</c:v>
                </c:pt>
                <c:pt idx="4177">
                  <c:v>0</c:v>
                </c:pt>
                <c:pt idx="4178">
                  <c:v>0</c:v>
                </c:pt>
                <c:pt idx="4179">
                  <c:v>0</c:v>
                </c:pt>
                <c:pt idx="4180">
                  <c:v>0</c:v>
                </c:pt>
                <c:pt idx="4181">
                  <c:v>0</c:v>
                </c:pt>
                <c:pt idx="4182">
                  <c:v>0</c:v>
                </c:pt>
                <c:pt idx="4183">
                  <c:v>441818803</c:v>
                </c:pt>
                <c:pt idx="4184">
                  <c:v>304320254</c:v>
                </c:pt>
                <c:pt idx="4185">
                  <c:v>877244782</c:v>
                </c:pt>
                <c:pt idx="4186">
                  <c:v>160112671</c:v>
                </c:pt>
                <c:pt idx="4187">
                  <c:v>102391382</c:v>
                </c:pt>
                <c:pt idx="4188">
                  <c:v>224803475</c:v>
                </c:pt>
                <c:pt idx="4189">
                  <c:v>100000000</c:v>
                </c:pt>
                <c:pt idx="4190">
                  <c:v>42931041</c:v>
                </c:pt>
                <c:pt idx="4191">
                  <c:v>83453539</c:v>
                </c:pt>
                <c:pt idx="4192">
                  <c:v>84300000</c:v>
                </c:pt>
                <c:pt idx="4193">
                  <c:v>250200000</c:v>
                </c:pt>
                <c:pt idx="4194">
                  <c:v>246233113</c:v>
                </c:pt>
                <c:pt idx="4195">
                  <c:v>275650703</c:v>
                </c:pt>
                <c:pt idx="4196">
                  <c:v>3964682</c:v>
                </c:pt>
                <c:pt idx="4197">
                  <c:v>443140005</c:v>
                </c:pt>
                <c:pt idx="4198">
                  <c:v>160583018</c:v>
                </c:pt>
                <c:pt idx="4199">
                  <c:v>292817841</c:v>
                </c:pt>
                <c:pt idx="4200">
                  <c:v>118338361</c:v>
                </c:pt>
                <c:pt idx="4201">
                  <c:v>83188165</c:v>
                </c:pt>
                <c:pt idx="4202">
                  <c:v>147934180</c:v>
                </c:pt>
                <c:pt idx="4203">
                  <c:v>222231186</c:v>
                </c:pt>
                <c:pt idx="4204">
                  <c:v>18112929</c:v>
                </c:pt>
                <c:pt idx="4205">
                  <c:v>55181129</c:v>
                </c:pt>
                <c:pt idx="4206">
                  <c:v>163733697</c:v>
                </c:pt>
                <c:pt idx="4207">
                  <c:v>9700000</c:v>
                </c:pt>
                <c:pt idx="4208">
                  <c:v>23936908</c:v>
                </c:pt>
                <c:pt idx="4209">
                  <c:v>0</c:v>
                </c:pt>
                <c:pt idx="4210">
                  <c:v>78000000</c:v>
                </c:pt>
                <c:pt idx="4211">
                  <c:v>22942221</c:v>
                </c:pt>
                <c:pt idx="4212">
                  <c:v>0</c:v>
                </c:pt>
                <c:pt idx="4213">
                  <c:v>7800000</c:v>
                </c:pt>
                <c:pt idx="4214">
                  <c:v>92219310</c:v>
                </c:pt>
                <c:pt idx="4215">
                  <c:v>0</c:v>
                </c:pt>
                <c:pt idx="4216">
                  <c:v>18016290</c:v>
                </c:pt>
                <c:pt idx="4217">
                  <c:v>38992758</c:v>
                </c:pt>
                <c:pt idx="4218">
                  <c:v>39300000</c:v>
                </c:pt>
                <c:pt idx="4219">
                  <c:v>1104682</c:v>
                </c:pt>
                <c:pt idx="4220">
                  <c:v>13368437</c:v>
                </c:pt>
                <c:pt idx="4221">
                  <c:v>8679814</c:v>
                </c:pt>
                <c:pt idx="4222">
                  <c:v>0</c:v>
                </c:pt>
                <c:pt idx="4223">
                  <c:v>12299668</c:v>
                </c:pt>
                <c:pt idx="4224">
                  <c:v>15179302</c:v>
                </c:pt>
                <c:pt idx="4225">
                  <c:v>47175038</c:v>
                </c:pt>
                <c:pt idx="4226">
                  <c:v>65535067</c:v>
                </c:pt>
                <c:pt idx="4227">
                  <c:v>14796236</c:v>
                </c:pt>
                <c:pt idx="4228">
                  <c:v>15116634</c:v>
                </c:pt>
                <c:pt idx="4229">
                  <c:v>0</c:v>
                </c:pt>
                <c:pt idx="4230">
                  <c:v>17768757</c:v>
                </c:pt>
                <c:pt idx="4231">
                  <c:v>52970014</c:v>
                </c:pt>
                <c:pt idx="4232">
                  <c:v>19170001</c:v>
                </c:pt>
                <c:pt idx="4233">
                  <c:v>35134820</c:v>
                </c:pt>
                <c:pt idx="4234">
                  <c:v>0</c:v>
                </c:pt>
                <c:pt idx="4235">
                  <c:v>0</c:v>
                </c:pt>
                <c:pt idx="4236">
                  <c:v>0</c:v>
                </c:pt>
                <c:pt idx="4237">
                  <c:v>0</c:v>
                </c:pt>
                <c:pt idx="4238">
                  <c:v>0</c:v>
                </c:pt>
                <c:pt idx="4239">
                  <c:v>0</c:v>
                </c:pt>
                <c:pt idx="4240">
                  <c:v>18662027</c:v>
                </c:pt>
                <c:pt idx="4241">
                  <c:v>6808550</c:v>
                </c:pt>
                <c:pt idx="4242">
                  <c:v>14334401</c:v>
                </c:pt>
                <c:pt idx="4243">
                  <c:v>9109322</c:v>
                </c:pt>
                <c:pt idx="4244">
                  <c:v>0</c:v>
                </c:pt>
                <c:pt idx="4245">
                  <c:v>0</c:v>
                </c:pt>
                <c:pt idx="4246">
                  <c:v>0</c:v>
                </c:pt>
                <c:pt idx="4247">
                  <c:v>0</c:v>
                </c:pt>
                <c:pt idx="4248">
                  <c:v>3412497</c:v>
                </c:pt>
                <c:pt idx="4249">
                  <c:v>0</c:v>
                </c:pt>
                <c:pt idx="4250">
                  <c:v>0</c:v>
                </c:pt>
                <c:pt idx="4251">
                  <c:v>2816116</c:v>
                </c:pt>
                <c:pt idx="4252">
                  <c:v>0</c:v>
                </c:pt>
                <c:pt idx="4253">
                  <c:v>0</c:v>
                </c:pt>
                <c:pt idx="4254">
                  <c:v>0</c:v>
                </c:pt>
                <c:pt idx="4255">
                  <c:v>0</c:v>
                </c:pt>
                <c:pt idx="4256">
                  <c:v>0</c:v>
                </c:pt>
                <c:pt idx="4257">
                  <c:v>0</c:v>
                </c:pt>
                <c:pt idx="4258">
                  <c:v>0</c:v>
                </c:pt>
                <c:pt idx="4259">
                  <c:v>0</c:v>
                </c:pt>
                <c:pt idx="4260">
                  <c:v>1750211</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85167639</c:v>
                </c:pt>
                <c:pt idx="4274">
                  <c:v>527068851</c:v>
                </c:pt>
                <c:pt idx="4275">
                  <c:v>46471023</c:v>
                </c:pt>
                <c:pt idx="4276">
                  <c:v>875958308</c:v>
                </c:pt>
                <c:pt idx="4277">
                  <c:v>0</c:v>
                </c:pt>
                <c:pt idx="4278">
                  <c:v>78309131</c:v>
                </c:pt>
                <c:pt idx="4279">
                  <c:v>8500000</c:v>
                </c:pt>
                <c:pt idx="4280">
                  <c:v>35287788</c:v>
                </c:pt>
                <c:pt idx="4281">
                  <c:v>140161792</c:v>
                </c:pt>
                <c:pt idx="4282">
                  <c:v>44196684</c:v>
                </c:pt>
                <c:pt idx="4283">
                  <c:v>342695435</c:v>
                </c:pt>
                <c:pt idx="4284">
                  <c:v>72700000</c:v>
                </c:pt>
                <c:pt idx="4285">
                  <c:v>29999213</c:v>
                </c:pt>
                <c:pt idx="4286">
                  <c:v>11947954</c:v>
                </c:pt>
                <c:pt idx="4287">
                  <c:v>93375151</c:v>
                </c:pt>
                <c:pt idx="4288">
                  <c:v>0</c:v>
                </c:pt>
                <c:pt idx="4289">
                  <c:v>51680201</c:v>
                </c:pt>
                <c:pt idx="4290">
                  <c:v>2120439</c:v>
                </c:pt>
                <c:pt idx="4291">
                  <c:v>42664410</c:v>
                </c:pt>
                <c:pt idx="4292">
                  <c:v>21722776</c:v>
                </c:pt>
                <c:pt idx="4293">
                  <c:v>14109284</c:v>
                </c:pt>
                <c:pt idx="4294">
                  <c:v>31070211</c:v>
                </c:pt>
                <c:pt idx="4295">
                  <c:v>76514050</c:v>
                </c:pt>
                <c:pt idx="4296">
                  <c:v>67738090</c:v>
                </c:pt>
                <c:pt idx="4297">
                  <c:v>64282312</c:v>
                </c:pt>
                <c:pt idx="4298">
                  <c:v>176104344</c:v>
                </c:pt>
                <c:pt idx="4299">
                  <c:v>0</c:v>
                </c:pt>
                <c:pt idx="4300">
                  <c:v>41819064</c:v>
                </c:pt>
                <c:pt idx="4301">
                  <c:v>480314</c:v>
                </c:pt>
                <c:pt idx="4302">
                  <c:v>24829644</c:v>
                </c:pt>
                <c:pt idx="4303">
                  <c:v>0</c:v>
                </c:pt>
                <c:pt idx="4304">
                  <c:v>83761844</c:v>
                </c:pt>
                <c:pt idx="4305">
                  <c:v>15843608</c:v>
                </c:pt>
                <c:pt idx="4306">
                  <c:v>0</c:v>
                </c:pt>
                <c:pt idx="4307">
                  <c:v>15938065</c:v>
                </c:pt>
                <c:pt idx="4308">
                  <c:v>6861102</c:v>
                </c:pt>
                <c:pt idx="4309">
                  <c:v>126546518</c:v>
                </c:pt>
                <c:pt idx="4310">
                  <c:v>19204929</c:v>
                </c:pt>
                <c:pt idx="4311">
                  <c:v>0</c:v>
                </c:pt>
                <c:pt idx="4312">
                  <c:v>0</c:v>
                </c:pt>
                <c:pt idx="4313">
                  <c:v>0</c:v>
                </c:pt>
                <c:pt idx="4314">
                  <c:v>0</c:v>
                </c:pt>
                <c:pt idx="4315">
                  <c:v>0</c:v>
                </c:pt>
                <c:pt idx="4316">
                  <c:v>11417362</c:v>
                </c:pt>
                <c:pt idx="4317">
                  <c:v>0</c:v>
                </c:pt>
                <c:pt idx="4318">
                  <c:v>0</c:v>
                </c:pt>
                <c:pt idx="4319">
                  <c:v>16290976</c:v>
                </c:pt>
                <c:pt idx="4320">
                  <c:v>0</c:v>
                </c:pt>
                <c:pt idx="4321">
                  <c:v>73706</c:v>
                </c:pt>
                <c:pt idx="4322">
                  <c:v>6575282</c:v>
                </c:pt>
                <c:pt idx="4323">
                  <c:v>66966987</c:v>
                </c:pt>
                <c:pt idx="4324">
                  <c:v>3076820</c:v>
                </c:pt>
                <c:pt idx="4325">
                  <c:v>0</c:v>
                </c:pt>
                <c:pt idx="4326">
                  <c:v>0</c:v>
                </c:pt>
                <c:pt idx="4327">
                  <c:v>0</c:v>
                </c:pt>
                <c:pt idx="4328">
                  <c:v>0</c:v>
                </c:pt>
                <c:pt idx="4329">
                  <c:v>0</c:v>
                </c:pt>
                <c:pt idx="4330">
                  <c:v>0</c:v>
                </c:pt>
                <c:pt idx="4331">
                  <c:v>0</c:v>
                </c:pt>
                <c:pt idx="4332">
                  <c:v>0</c:v>
                </c:pt>
                <c:pt idx="4333">
                  <c:v>0</c:v>
                </c:pt>
                <c:pt idx="4334">
                  <c:v>0</c:v>
                </c:pt>
                <c:pt idx="4335">
                  <c:v>1200000</c:v>
                </c:pt>
                <c:pt idx="4336">
                  <c:v>0</c:v>
                </c:pt>
                <c:pt idx="4337">
                  <c:v>33400000</c:v>
                </c:pt>
                <c:pt idx="4338">
                  <c:v>0</c:v>
                </c:pt>
                <c:pt idx="4339">
                  <c:v>621951</c:v>
                </c:pt>
                <c:pt idx="4340">
                  <c:v>0</c:v>
                </c:pt>
                <c:pt idx="4341">
                  <c:v>0</c:v>
                </c:pt>
                <c:pt idx="4342">
                  <c:v>0</c:v>
                </c:pt>
                <c:pt idx="4343">
                  <c:v>0</c:v>
                </c:pt>
                <c:pt idx="4344">
                  <c:v>0</c:v>
                </c:pt>
                <c:pt idx="4345">
                  <c:v>0</c:v>
                </c:pt>
                <c:pt idx="4346">
                  <c:v>0</c:v>
                </c:pt>
                <c:pt idx="4347">
                  <c:v>0</c:v>
                </c:pt>
                <c:pt idx="4348">
                  <c:v>0</c:v>
                </c:pt>
                <c:pt idx="4349">
                  <c:v>0</c:v>
                </c:pt>
                <c:pt idx="4350">
                  <c:v>23159305</c:v>
                </c:pt>
                <c:pt idx="4351">
                  <c:v>119100758</c:v>
                </c:pt>
                <c:pt idx="4352">
                  <c:v>89328627</c:v>
                </c:pt>
                <c:pt idx="4353">
                  <c:v>532680671</c:v>
                </c:pt>
                <c:pt idx="4354">
                  <c:v>193355800</c:v>
                </c:pt>
                <c:pt idx="4355">
                  <c:v>107217396</c:v>
                </c:pt>
                <c:pt idx="4356">
                  <c:v>78378744</c:v>
                </c:pt>
                <c:pt idx="4357">
                  <c:v>181000000</c:v>
                </c:pt>
                <c:pt idx="4358">
                  <c:v>43165571</c:v>
                </c:pt>
                <c:pt idx="4359">
                  <c:v>57223890</c:v>
                </c:pt>
                <c:pt idx="4360">
                  <c:v>0</c:v>
                </c:pt>
                <c:pt idx="4361">
                  <c:v>26288320</c:v>
                </c:pt>
                <c:pt idx="4362">
                  <c:v>60141683</c:v>
                </c:pt>
                <c:pt idx="4363">
                  <c:v>25562924</c:v>
                </c:pt>
                <c:pt idx="4364">
                  <c:v>748453</c:v>
                </c:pt>
                <c:pt idx="4365">
                  <c:v>38172500</c:v>
                </c:pt>
                <c:pt idx="4366">
                  <c:v>4069826</c:v>
                </c:pt>
                <c:pt idx="4367">
                  <c:v>0</c:v>
                </c:pt>
                <c:pt idx="4368">
                  <c:v>57881056</c:v>
                </c:pt>
                <c:pt idx="4369">
                  <c:v>47301471</c:v>
                </c:pt>
                <c:pt idx="4370">
                  <c:v>0</c:v>
                </c:pt>
                <c:pt idx="4371">
                  <c:v>19472057</c:v>
                </c:pt>
                <c:pt idx="4372">
                  <c:v>13521829</c:v>
                </c:pt>
                <c:pt idx="4373">
                  <c:v>24007324</c:v>
                </c:pt>
                <c:pt idx="4374">
                  <c:v>0</c:v>
                </c:pt>
                <c:pt idx="4375">
                  <c:v>69834815</c:v>
                </c:pt>
                <c:pt idx="4376">
                  <c:v>14822346</c:v>
                </c:pt>
                <c:pt idx="4377">
                  <c:v>6413915</c:v>
                </c:pt>
                <c:pt idx="4378">
                  <c:v>173066</c:v>
                </c:pt>
                <c:pt idx="4379">
                  <c:v>95000</c:v>
                </c:pt>
                <c:pt idx="4380">
                  <c:v>0</c:v>
                </c:pt>
                <c:pt idx="4381">
                  <c:v>0</c:v>
                </c:pt>
                <c:pt idx="4382">
                  <c:v>0</c:v>
                </c:pt>
                <c:pt idx="4383">
                  <c:v>32251</c:v>
                </c:pt>
                <c:pt idx="4384">
                  <c:v>41604473</c:v>
                </c:pt>
                <c:pt idx="4385">
                  <c:v>86865564</c:v>
                </c:pt>
                <c:pt idx="4386">
                  <c:v>9366227</c:v>
                </c:pt>
                <c:pt idx="4387">
                  <c:v>0</c:v>
                </c:pt>
                <c:pt idx="4388">
                  <c:v>0</c:v>
                </c:pt>
                <c:pt idx="4389">
                  <c:v>10424470</c:v>
                </c:pt>
                <c:pt idx="4390">
                  <c:v>51</c:v>
                </c:pt>
                <c:pt idx="4391">
                  <c:v>5542025</c:v>
                </c:pt>
                <c:pt idx="4392">
                  <c:v>0</c:v>
                </c:pt>
                <c:pt idx="4393">
                  <c:v>0</c:v>
                </c:pt>
                <c:pt idx="4394">
                  <c:v>23978402</c:v>
                </c:pt>
                <c:pt idx="4395">
                  <c:v>0</c:v>
                </c:pt>
                <c:pt idx="4396">
                  <c:v>0</c:v>
                </c:pt>
                <c:pt idx="4397">
                  <c:v>0</c:v>
                </c:pt>
                <c:pt idx="4398">
                  <c:v>0</c:v>
                </c:pt>
                <c:pt idx="4399">
                  <c:v>0</c:v>
                </c:pt>
                <c:pt idx="4400">
                  <c:v>0</c:v>
                </c:pt>
                <c:pt idx="4401">
                  <c:v>0</c:v>
                </c:pt>
                <c:pt idx="4402">
                  <c:v>0</c:v>
                </c:pt>
                <c:pt idx="4403">
                  <c:v>8345056</c:v>
                </c:pt>
                <c:pt idx="4404">
                  <c:v>0</c:v>
                </c:pt>
                <c:pt idx="4405">
                  <c:v>0</c:v>
                </c:pt>
                <c:pt idx="4406">
                  <c:v>140666</c:v>
                </c:pt>
                <c:pt idx="4407">
                  <c:v>0</c:v>
                </c:pt>
                <c:pt idx="4408">
                  <c:v>0</c:v>
                </c:pt>
                <c:pt idx="4409">
                  <c:v>17292381</c:v>
                </c:pt>
                <c:pt idx="4410">
                  <c:v>0</c:v>
                </c:pt>
                <c:pt idx="4411">
                  <c:v>45779</c:v>
                </c:pt>
                <c:pt idx="4412">
                  <c:v>0</c:v>
                </c:pt>
                <c:pt idx="4413">
                  <c:v>0</c:v>
                </c:pt>
                <c:pt idx="4414">
                  <c:v>0</c:v>
                </c:pt>
                <c:pt idx="4415">
                  <c:v>111300</c:v>
                </c:pt>
                <c:pt idx="4416">
                  <c:v>0</c:v>
                </c:pt>
                <c:pt idx="4417">
                  <c:v>0</c:v>
                </c:pt>
                <c:pt idx="4418">
                  <c:v>145771527</c:v>
                </c:pt>
                <c:pt idx="4419">
                  <c:v>170764026</c:v>
                </c:pt>
                <c:pt idx="4420">
                  <c:v>29400000</c:v>
                </c:pt>
                <c:pt idx="4421">
                  <c:v>192452832</c:v>
                </c:pt>
                <c:pt idx="4422">
                  <c:v>86930411</c:v>
                </c:pt>
                <c:pt idx="4423">
                  <c:v>4007792</c:v>
                </c:pt>
                <c:pt idx="4424">
                  <c:v>3325038</c:v>
                </c:pt>
                <c:pt idx="4425">
                  <c:v>149044513</c:v>
                </c:pt>
                <c:pt idx="4426">
                  <c:v>237382724</c:v>
                </c:pt>
                <c:pt idx="4427">
                  <c:v>64459316</c:v>
                </c:pt>
                <c:pt idx="4428">
                  <c:v>18469680</c:v>
                </c:pt>
                <c:pt idx="4429">
                  <c:v>0</c:v>
                </c:pt>
                <c:pt idx="4430">
                  <c:v>294456605</c:v>
                </c:pt>
                <c:pt idx="4431">
                  <c:v>17385830</c:v>
                </c:pt>
                <c:pt idx="4432">
                  <c:v>25871834</c:v>
                </c:pt>
                <c:pt idx="4433">
                  <c:v>20710513</c:v>
                </c:pt>
                <c:pt idx="4434">
                  <c:v>8000000</c:v>
                </c:pt>
                <c:pt idx="4435">
                  <c:v>0</c:v>
                </c:pt>
                <c:pt idx="4436">
                  <c:v>104907746</c:v>
                </c:pt>
                <c:pt idx="4437">
                  <c:v>39267515</c:v>
                </c:pt>
                <c:pt idx="4438">
                  <c:v>27281507</c:v>
                </c:pt>
                <c:pt idx="4439">
                  <c:v>1243961</c:v>
                </c:pt>
                <c:pt idx="4440">
                  <c:v>0</c:v>
                </c:pt>
                <c:pt idx="4441">
                  <c:v>13101672</c:v>
                </c:pt>
                <c:pt idx="4442">
                  <c:v>0</c:v>
                </c:pt>
                <c:pt idx="4443">
                  <c:v>98017</c:v>
                </c:pt>
                <c:pt idx="4444">
                  <c:v>0</c:v>
                </c:pt>
                <c:pt idx="4445">
                  <c:v>57891803</c:v>
                </c:pt>
                <c:pt idx="4446">
                  <c:v>33526835</c:v>
                </c:pt>
                <c:pt idx="4447">
                  <c:v>0</c:v>
                </c:pt>
                <c:pt idx="4448">
                  <c:v>0</c:v>
                </c:pt>
                <c:pt idx="4449">
                  <c:v>0</c:v>
                </c:pt>
                <c:pt idx="4450">
                  <c:v>27187375</c:v>
                </c:pt>
                <c:pt idx="4451">
                  <c:v>0</c:v>
                </c:pt>
                <c:pt idx="4452">
                  <c:v>0</c:v>
                </c:pt>
                <c:pt idx="4453">
                  <c:v>6500000</c:v>
                </c:pt>
                <c:pt idx="4454">
                  <c:v>8493890</c:v>
                </c:pt>
                <c:pt idx="4455">
                  <c:v>0</c:v>
                </c:pt>
                <c:pt idx="4456">
                  <c:v>0</c:v>
                </c:pt>
                <c:pt idx="4457">
                  <c:v>0</c:v>
                </c:pt>
                <c:pt idx="4458">
                  <c:v>0</c:v>
                </c:pt>
                <c:pt idx="4459">
                  <c:v>0</c:v>
                </c:pt>
                <c:pt idx="4460">
                  <c:v>0</c:v>
                </c:pt>
                <c:pt idx="4461">
                  <c:v>0</c:v>
                </c:pt>
                <c:pt idx="4462">
                  <c:v>0</c:v>
                </c:pt>
                <c:pt idx="4463">
                  <c:v>0</c:v>
                </c:pt>
                <c:pt idx="4464">
                  <c:v>69497</c:v>
                </c:pt>
                <c:pt idx="4465">
                  <c:v>0</c:v>
                </c:pt>
                <c:pt idx="4466">
                  <c:v>1500000</c:v>
                </c:pt>
                <c:pt idx="4467">
                  <c:v>0</c:v>
                </c:pt>
                <c:pt idx="4468">
                  <c:v>9069</c:v>
                </c:pt>
                <c:pt idx="4469">
                  <c:v>0</c:v>
                </c:pt>
                <c:pt idx="4470">
                  <c:v>11</c:v>
                </c:pt>
                <c:pt idx="4471">
                  <c:v>0</c:v>
                </c:pt>
                <c:pt idx="4472">
                  <c:v>0</c:v>
                </c:pt>
                <c:pt idx="4473">
                  <c:v>0</c:v>
                </c:pt>
                <c:pt idx="4474">
                  <c:v>0</c:v>
                </c:pt>
                <c:pt idx="4475">
                  <c:v>0</c:v>
                </c:pt>
                <c:pt idx="4476">
                  <c:v>0</c:v>
                </c:pt>
                <c:pt idx="4477">
                  <c:v>76901</c:v>
                </c:pt>
                <c:pt idx="4478">
                  <c:v>22730842</c:v>
                </c:pt>
                <c:pt idx="4479">
                  <c:v>0</c:v>
                </c:pt>
                <c:pt idx="4480">
                  <c:v>0</c:v>
                </c:pt>
                <c:pt idx="4481">
                  <c:v>0</c:v>
                </c:pt>
                <c:pt idx="4482">
                  <c:v>0</c:v>
                </c:pt>
                <c:pt idx="4483">
                  <c:v>0</c:v>
                </c:pt>
                <c:pt idx="4484">
                  <c:v>145000000</c:v>
                </c:pt>
                <c:pt idx="4485">
                  <c:v>220673217</c:v>
                </c:pt>
                <c:pt idx="4486">
                  <c:v>5923044</c:v>
                </c:pt>
                <c:pt idx="4487">
                  <c:v>28650575</c:v>
                </c:pt>
                <c:pt idx="4488">
                  <c:v>224834564</c:v>
                </c:pt>
                <c:pt idx="4489">
                  <c:v>300135367</c:v>
                </c:pt>
                <c:pt idx="4490">
                  <c:v>495303</c:v>
                </c:pt>
                <c:pt idx="4491">
                  <c:v>3221152</c:v>
                </c:pt>
                <c:pt idx="4492">
                  <c:v>197011982</c:v>
                </c:pt>
                <c:pt idx="4493">
                  <c:v>86362372</c:v>
                </c:pt>
                <c:pt idx="4494">
                  <c:v>38502340</c:v>
                </c:pt>
                <c:pt idx="4495">
                  <c:v>68696770</c:v>
                </c:pt>
                <c:pt idx="4496">
                  <c:v>14373825</c:v>
                </c:pt>
                <c:pt idx="4497">
                  <c:v>9584131</c:v>
                </c:pt>
                <c:pt idx="4498">
                  <c:v>35763605</c:v>
                </c:pt>
                <c:pt idx="4499">
                  <c:v>229094</c:v>
                </c:pt>
                <c:pt idx="4500">
                  <c:v>84772742</c:v>
                </c:pt>
                <c:pt idx="4501">
                  <c:v>0</c:v>
                </c:pt>
                <c:pt idx="4502">
                  <c:v>5802422</c:v>
                </c:pt>
                <c:pt idx="4503">
                  <c:v>0</c:v>
                </c:pt>
                <c:pt idx="4504">
                  <c:v>19406406</c:v>
                </c:pt>
                <c:pt idx="4505">
                  <c:v>84646831</c:v>
                </c:pt>
                <c:pt idx="4506">
                  <c:v>0</c:v>
                </c:pt>
                <c:pt idx="4507">
                  <c:v>18663238</c:v>
                </c:pt>
                <c:pt idx="4508">
                  <c:v>17507368</c:v>
                </c:pt>
                <c:pt idx="4509">
                  <c:v>10337477</c:v>
                </c:pt>
                <c:pt idx="4510">
                  <c:v>16605763</c:v>
                </c:pt>
                <c:pt idx="4511">
                  <c:v>0</c:v>
                </c:pt>
                <c:pt idx="4512">
                  <c:v>46546197</c:v>
                </c:pt>
                <c:pt idx="4513">
                  <c:v>0</c:v>
                </c:pt>
                <c:pt idx="4514">
                  <c:v>0</c:v>
                </c:pt>
                <c:pt idx="4515">
                  <c:v>1675706</c:v>
                </c:pt>
                <c:pt idx="4516">
                  <c:v>0</c:v>
                </c:pt>
                <c:pt idx="4517">
                  <c:v>0</c:v>
                </c:pt>
                <c:pt idx="4518">
                  <c:v>2057193</c:v>
                </c:pt>
                <c:pt idx="4519">
                  <c:v>34411240</c:v>
                </c:pt>
                <c:pt idx="4520">
                  <c:v>0</c:v>
                </c:pt>
                <c:pt idx="4521">
                  <c:v>4630045</c:v>
                </c:pt>
                <c:pt idx="4522">
                  <c:v>973525</c:v>
                </c:pt>
                <c:pt idx="4523">
                  <c:v>0</c:v>
                </c:pt>
                <c:pt idx="4524">
                  <c:v>20342161</c:v>
                </c:pt>
                <c:pt idx="4525">
                  <c:v>21510851</c:v>
                </c:pt>
                <c:pt idx="4526">
                  <c:v>0</c:v>
                </c:pt>
                <c:pt idx="4527">
                  <c:v>0</c:v>
                </c:pt>
                <c:pt idx="4528">
                  <c:v>0</c:v>
                </c:pt>
                <c:pt idx="4529">
                  <c:v>111731</c:v>
                </c:pt>
                <c:pt idx="4530">
                  <c:v>13700000</c:v>
                </c:pt>
                <c:pt idx="4531">
                  <c:v>8026971</c:v>
                </c:pt>
                <c:pt idx="4532">
                  <c:v>0</c:v>
                </c:pt>
                <c:pt idx="4533">
                  <c:v>6033999</c:v>
                </c:pt>
                <c:pt idx="4534">
                  <c:v>0</c:v>
                </c:pt>
                <c:pt idx="4535">
                  <c:v>0</c:v>
                </c:pt>
                <c:pt idx="4536">
                  <c:v>0</c:v>
                </c:pt>
                <c:pt idx="4537">
                  <c:v>0</c:v>
                </c:pt>
                <c:pt idx="4538">
                  <c:v>0</c:v>
                </c:pt>
                <c:pt idx="4539">
                  <c:v>0</c:v>
                </c:pt>
                <c:pt idx="4540">
                  <c:v>0</c:v>
                </c:pt>
                <c:pt idx="4541">
                  <c:v>0</c:v>
                </c:pt>
                <c:pt idx="4542">
                  <c:v>0</c:v>
                </c:pt>
                <c:pt idx="4543">
                  <c:v>184925486</c:v>
                </c:pt>
                <c:pt idx="4544">
                  <c:v>140752617</c:v>
                </c:pt>
                <c:pt idx="4545">
                  <c:v>122563539</c:v>
                </c:pt>
                <c:pt idx="4546">
                  <c:v>171757863</c:v>
                </c:pt>
                <c:pt idx="4547">
                  <c:v>343397247</c:v>
                </c:pt>
                <c:pt idx="4548">
                  <c:v>141220678</c:v>
                </c:pt>
                <c:pt idx="4549">
                  <c:v>178262620</c:v>
                </c:pt>
                <c:pt idx="4550">
                  <c:v>179379533</c:v>
                </c:pt>
                <c:pt idx="4551">
                  <c:v>30859000</c:v>
                </c:pt>
                <c:pt idx="4552">
                  <c:v>205703818</c:v>
                </c:pt>
                <c:pt idx="4553">
                  <c:v>51132598</c:v>
                </c:pt>
                <c:pt idx="4554">
                  <c:v>197309027</c:v>
                </c:pt>
                <c:pt idx="4555">
                  <c:v>73180723</c:v>
                </c:pt>
                <c:pt idx="4556">
                  <c:v>40547440</c:v>
                </c:pt>
                <c:pt idx="4557">
                  <c:v>53830415</c:v>
                </c:pt>
                <c:pt idx="4558">
                  <c:v>64110728</c:v>
                </c:pt>
                <c:pt idx="4559">
                  <c:v>0</c:v>
                </c:pt>
                <c:pt idx="4560">
                  <c:v>0</c:v>
                </c:pt>
                <c:pt idx="4561">
                  <c:v>0</c:v>
                </c:pt>
                <c:pt idx="4562">
                  <c:v>101758490</c:v>
                </c:pt>
                <c:pt idx="4563">
                  <c:v>80936232</c:v>
                </c:pt>
                <c:pt idx="4564">
                  <c:v>1406224</c:v>
                </c:pt>
                <c:pt idx="4565">
                  <c:v>0</c:v>
                </c:pt>
                <c:pt idx="4566">
                  <c:v>3387000</c:v>
                </c:pt>
                <c:pt idx="4567">
                  <c:v>126247</c:v>
                </c:pt>
                <c:pt idx="4568">
                  <c:v>0</c:v>
                </c:pt>
                <c:pt idx="4569">
                  <c:v>4417580</c:v>
                </c:pt>
                <c:pt idx="4570">
                  <c:v>12506188</c:v>
                </c:pt>
                <c:pt idx="4571">
                  <c:v>22400154</c:v>
                </c:pt>
                <c:pt idx="4572">
                  <c:v>3123963</c:v>
                </c:pt>
                <c:pt idx="4573">
                  <c:v>48548426</c:v>
                </c:pt>
                <c:pt idx="4574">
                  <c:v>0</c:v>
                </c:pt>
                <c:pt idx="4575">
                  <c:v>0</c:v>
                </c:pt>
                <c:pt idx="4576">
                  <c:v>0</c:v>
                </c:pt>
                <c:pt idx="4577">
                  <c:v>12382362</c:v>
                </c:pt>
                <c:pt idx="4578">
                  <c:v>44460850</c:v>
                </c:pt>
                <c:pt idx="4579">
                  <c:v>7000000</c:v>
                </c:pt>
                <c:pt idx="4580">
                  <c:v>0</c:v>
                </c:pt>
                <c:pt idx="4581">
                  <c:v>246574</c:v>
                </c:pt>
                <c:pt idx="4582">
                  <c:v>0</c:v>
                </c:pt>
                <c:pt idx="4583">
                  <c:v>0</c:v>
                </c:pt>
                <c:pt idx="4584">
                  <c:v>0</c:v>
                </c:pt>
                <c:pt idx="4585">
                  <c:v>0</c:v>
                </c:pt>
                <c:pt idx="4586">
                  <c:v>0</c:v>
                </c:pt>
                <c:pt idx="4587">
                  <c:v>0</c:v>
                </c:pt>
                <c:pt idx="4588">
                  <c:v>0</c:v>
                </c:pt>
                <c:pt idx="4589">
                  <c:v>62882090</c:v>
                </c:pt>
                <c:pt idx="4590">
                  <c:v>186167139</c:v>
                </c:pt>
                <c:pt idx="4591">
                  <c:v>261572744</c:v>
                </c:pt>
                <c:pt idx="4592">
                  <c:v>354248063</c:v>
                </c:pt>
                <c:pt idx="4593">
                  <c:v>0</c:v>
                </c:pt>
                <c:pt idx="4594">
                  <c:v>80547866</c:v>
                </c:pt>
                <c:pt idx="4595">
                  <c:v>10667893</c:v>
                </c:pt>
                <c:pt idx="4596">
                  <c:v>112483764</c:v>
                </c:pt>
                <c:pt idx="4597">
                  <c:v>56870414</c:v>
                </c:pt>
                <c:pt idx="4598">
                  <c:v>0</c:v>
                </c:pt>
                <c:pt idx="4599">
                  <c:v>0</c:v>
                </c:pt>
                <c:pt idx="4600">
                  <c:v>0</c:v>
                </c:pt>
                <c:pt idx="4601">
                  <c:v>17460020</c:v>
                </c:pt>
                <c:pt idx="4602">
                  <c:v>0</c:v>
                </c:pt>
                <c:pt idx="4603">
                  <c:v>0</c:v>
                </c:pt>
                <c:pt idx="4604">
                  <c:v>9627492</c:v>
                </c:pt>
                <c:pt idx="4605">
                  <c:v>11833696</c:v>
                </c:pt>
                <c:pt idx="4606">
                  <c:v>0</c:v>
                </c:pt>
                <c:pt idx="4607">
                  <c:v>0</c:v>
                </c:pt>
                <c:pt idx="4608">
                  <c:v>0</c:v>
                </c:pt>
                <c:pt idx="4609">
                  <c:v>0</c:v>
                </c:pt>
                <c:pt idx="4610">
                  <c:v>0</c:v>
                </c:pt>
                <c:pt idx="4611">
                  <c:v>0</c:v>
                </c:pt>
                <c:pt idx="4612">
                  <c:v>0</c:v>
                </c:pt>
                <c:pt idx="4613">
                  <c:v>0</c:v>
                </c:pt>
                <c:pt idx="4614">
                  <c:v>0</c:v>
                </c:pt>
                <c:pt idx="4615">
                  <c:v>9000000</c:v>
                </c:pt>
                <c:pt idx="4616">
                  <c:v>0</c:v>
                </c:pt>
                <c:pt idx="4617">
                  <c:v>0</c:v>
                </c:pt>
                <c:pt idx="4618">
                  <c:v>0</c:v>
                </c:pt>
                <c:pt idx="4619">
                  <c:v>7</c:v>
                </c:pt>
                <c:pt idx="4620">
                  <c:v>383257136</c:v>
                </c:pt>
                <c:pt idx="4621">
                  <c:v>373554033</c:v>
                </c:pt>
                <c:pt idx="4622">
                  <c:v>44107032</c:v>
                </c:pt>
                <c:pt idx="4623">
                  <c:v>314432665</c:v>
                </c:pt>
                <c:pt idx="4624">
                  <c:v>346079773</c:v>
                </c:pt>
                <c:pt idx="4625">
                  <c:v>248000000</c:v>
                </c:pt>
                <c:pt idx="4626">
                  <c:v>97837138</c:v>
                </c:pt>
                <c:pt idx="4627">
                  <c:v>0</c:v>
                </c:pt>
                <c:pt idx="4628">
                  <c:v>7267585</c:v>
                </c:pt>
                <c:pt idx="4629">
                  <c:v>0</c:v>
                </c:pt>
                <c:pt idx="4630">
                  <c:v>100654149</c:v>
                </c:pt>
                <c:pt idx="4631">
                  <c:v>34942188</c:v>
                </c:pt>
                <c:pt idx="4632">
                  <c:v>2040920</c:v>
                </c:pt>
                <c:pt idx="4633">
                  <c:v>11098131</c:v>
                </c:pt>
                <c:pt idx="4634">
                  <c:v>30331165</c:v>
                </c:pt>
                <c:pt idx="4635">
                  <c:v>0</c:v>
                </c:pt>
                <c:pt idx="4636">
                  <c:v>0</c:v>
                </c:pt>
                <c:pt idx="4637">
                  <c:v>0</c:v>
                </c:pt>
                <c:pt idx="4638">
                  <c:v>0</c:v>
                </c:pt>
                <c:pt idx="4639">
                  <c:v>63800345</c:v>
                </c:pt>
                <c:pt idx="4640">
                  <c:v>0</c:v>
                </c:pt>
                <c:pt idx="4641">
                  <c:v>0</c:v>
                </c:pt>
                <c:pt idx="4642">
                  <c:v>0</c:v>
                </c:pt>
                <c:pt idx="4643">
                  <c:v>0</c:v>
                </c:pt>
                <c:pt idx="4644">
                  <c:v>0</c:v>
                </c:pt>
                <c:pt idx="4645">
                  <c:v>7202</c:v>
                </c:pt>
                <c:pt idx="4646">
                  <c:v>0</c:v>
                </c:pt>
                <c:pt idx="4647">
                  <c:v>0</c:v>
                </c:pt>
                <c:pt idx="4648">
                  <c:v>33583175</c:v>
                </c:pt>
                <c:pt idx="4649">
                  <c:v>51053787</c:v>
                </c:pt>
                <c:pt idx="4650">
                  <c:v>10539000</c:v>
                </c:pt>
                <c:pt idx="4651">
                  <c:v>27603069</c:v>
                </c:pt>
                <c:pt idx="4652">
                  <c:v>200804534</c:v>
                </c:pt>
                <c:pt idx="4653">
                  <c:v>127392239</c:v>
                </c:pt>
                <c:pt idx="4654">
                  <c:v>15992615</c:v>
                </c:pt>
                <c:pt idx="4655">
                  <c:v>1477676</c:v>
                </c:pt>
                <c:pt idx="4656">
                  <c:v>10700000</c:v>
                </c:pt>
                <c:pt idx="4657">
                  <c:v>201584141</c:v>
                </c:pt>
                <c:pt idx="4658">
                  <c:v>0</c:v>
                </c:pt>
                <c:pt idx="4659">
                  <c:v>0</c:v>
                </c:pt>
                <c:pt idx="4660">
                  <c:v>8000000</c:v>
                </c:pt>
                <c:pt idx="4661">
                  <c:v>0</c:v>
                </c:pt>
                <c:pt idx="4662">
                  <c:v>0</c:v>
                </c:pt>
                <c:pt idx="4663">
                  <c:v>3102550</c:v>
                </c:pt>
                <c:pt idx="4664">
                  <c:v>0</c:v>
                </c:pt>
                <c:pt idx="4665">
                  <c:v>5000000</c:v>
                </c:pt>
                <c:pt idx="4666">
                  <c:v>0</c:v>
                </c:pt>
                <c:pt idx="4667">
                  <c:v>0</c:v>
                </c:pt>
                <c:pt idx="4668">
                  <c:v>0</c:v>
                </c:pt>
                <c:pt idx="4669">
                  <c:v>0</c:v>
                </c:pt>
                <c:pt idx="4670">
                  <c:v>0</c:v>
                </c:pt>
                <c:pt idx="4671">
                  <c:v>6126237</c:v>
                </c:pt>
                <c:pt idx="4672">
                  <c:v>0</c:v>
                </c:pt>
                <c:pt idx="4673">
                  <c:v>0</c:v>
                </c:pt>
                <c:pt idx="4674">
                  <c:v>0</c:v>
                </c:pt>
                <c:pt idx="4675">
                  <c:v>0</c:v>
                </c:pt>
                <c:pt idx="4676">
                  <c:v>0</c:v>
                </c:pt>
                <c:pt idx="4677">
                  <c:v>0</c:v>
                </c:pt>
                <c:pt idx="4678">
                  <c:v>0</c:v>
                </c:pt>
                <c:pt idx="4679">
                  <c:v>0</c:v>
                </c:pt>
                <c:pt idx="4680">
                  <c:v>0</c:v>
                </c:pt>
                <c:pt idx="4681">
                  <c:v>48428063</c:v>
                </c:pt>
                <c:pt idx="4682">
                  <c:v>54667954</c:v>
                </c:pt>
                <c:pt idx="4683">
                  <c:v>4350774</c:v>
                </c:pt>
                <c:pt idx="4684">
                  <c:v>2275557</c:v>
                </c:pt>
                <c:pt idx="4685">
                  <c:v>100491683</c:v>
                </c:pt>
                <c:pt idx="4686">
                  <c:v>0</c:v>
                </c:pt>
                <c:pt idx="4687">
                  <c:v>0</c:v>
                </c:pt>
                <c:pt idx="4688">
                  <c:v>2154696</c:v>
                </c:pt>
                <c:pt idx="4689">
                  <c:v>1632</c:v>
                </c:pt>
                <c:pt idx="4690">
                  <c:v>169327687</c:v>
                </c:pt>
                <c:pt idx="4691">
                  <c:v>30448000</c:v>
                </c:pt>
                <c:pt idx="4692">
                  <c:v>169956806</c:v>
                </c:pt>
                <c:pt idx="4693">
                  <c:v>0</c:v>
                </c:pt>
                <c:pt idx="4694">
                  <c:v>0</c:v>
                </c:pt>
                <c:pt idx="4695">
                  <c:v>141702264</c:v>
                </c:pt>
                <c:pt idx="4696">
                  <c:v>8109160</c:v>
                </c:pt>
                <c:pt idx="4697">
                  <c:v>2891288</c:v>
                </c:pt>
                <c:pt idx="4698">
                  <c:v>103</c:v>
                </c:pt>
                <c:pt idx="4699">
                  <c:v>0</c:v>
                </c:pt>
                <c:pt idx="4700">
                  <c:v>0</c:v>
                </c:pt>
                <c:pt idx="4701">
                  <c:v>10018</c:v>
                </c:pt>
                <c:pt idx="4702">
                  <c:v>0</c:v>
                </c:pt>
                <c:pt idx="4703">
                  <c:v>0</c:v>
                </c:pt>
                <c:pt idx="4704">
                  <c:v>0</c:v>
                </c:pt>
                <c:pt idx="4705">
                  <c:v>0</c:v>
                </c:pt>
                <c:pt idx="4706">
                  <c:v>0</c:v>
                </c:pt>
                <c:pt idx="4707">
                  <c:v>117195061</c:v>
                </c:pt>
                <c:pt idx="4708">
                  <c:v>424760</c:v>
                </c:pt>
                <c:pt idx="4709">
                  <c:v>45554533</c:v>
                </c:pt>
                <c:pt idx="4710">
                  <c:v>0</c:v>
                </c:pt>
                <c:pt idx="4711">
                  <c:v>0</c:v>
                </c:pt>
                <c:pt idx="4712">
                  <c:v>0</c:v>
                </c:pt>
                <c:pt idx="4713">
                  <c:v>0</c:v>
                </c:pt>
                <c:pt idx="4714">
                  <c:v>0</c:v>
                </c:pt>
                <c:pt idx="4715">
                  <c:v>103951461</c:v>
                </c:pt>
                <c:pt idx="4716">
                  <c:v>19478106</c:v>
                </c:pt>
                <c:pt idx="4717">
                  <c:v>0</c:v>
                </c:pt>
                <c:pt idx="4718">
                  <c:v>0</c:v>
                </c:pt>
                <c:pt idx="4719">
                  <c:v>12400000</c:v>
                </c:pt>
                <c:pt idx="4720">
                  <c:v>0</c:v>
                </c:pt>
                <c:pt idx="4721">
                  <c:v>0</c:v>
                </c:pt>
                <c:pt idx="4722">
                  <c:v>0</c:v>
                </c:pt>
                <c:pt idx="4723">
                  <c:v>0</c:v>
                </c:pt>
                <c:pt idx="4724">
                  <c:v>38085778</c:v>
                </c:pt>
                <c:pt idx="4725">
                  <c:v>3566637</c:v>
                </c:pt>
                <c:pt idx="4726">
                  <c:v>0</c:v>
                </c:pt>
                <c:pt idx="4727">
                  <c:v>0</c:v>
                </c:pt>
                <c:pt idx="4728">
                  <c:v>0</c:v>
                </c:pt>
                <c:pt idx="4729">
                  <c:v>0</c:v>
                </c:pt>
                <c:pt idx="4730">
                  <c:v>0</c:v>
                </c:pt>
                <c:pt idx="4731">
                  <c:v>0</c:v>
                </c:pt>
                <c:pt idx="4732">
                  <c:v>90874570</c:v>
                </c:pt>
                <c:pt idx="4733">
                  <c:v>32230907</c:v>
                </c:pt>
                <c:pt idx="4734">
                  <c:v>0</c:v>
                </c:pt>
                <c:pt idx="4735">
                  <c:v>0</c:v>
                </c:pt>
                <c:pt idx="4736">
                  <c:v>0</c:v>
                </c:pt>
                <c:pt idx="4737">
                  <c:v>0</c:v>
                </c:pt>
                <c:pt idx="4738">
                  <c:v>0</c:v>
                </c:pt>
                <c:pt idx="4739">
                  <c:v>135680000</c:v>
                </c:pt>
                <c:pt idx="4740">
                  <c:v>109862682</c:v>
                </c:pt>
                <c:pt idx="4741">
                  <c:v>669276</c:v>
                </c:pt>
                <c:pt idx="4742">
                  <c:v>203</c:v>
                </c:pt>
                <c:pt idx="4743">
                  <c:v>0</c:v>
                </c:pt>
                <c:pt idx="4744">
                  <c:v>267447150</c:v>
                </c:pt>
                <c:pt idx="4745">
                  <c:v>0</c:v>
                </c:pt>
                <c:pt idx="4746">
                  <c:v>0</c:v>
                </c:pt>
                <c:pt idx="4747">
                  <c:v>84460846</c:v>
                </c:pt>
                <c:pt idx="4748">
                  <c:v>0</c:v>
                </c:pt>
                <c:pt idx="4749">
                  <c:v>27000000</c:v>
                </c:pt>
                <c:pt idx="4750">
                  <c:v>0</c:v>
                </c:pt>
                <c:pt idx="4751">
                  <c:v>0</c:v>
                </c:pt>
                <c:pt idx="4752">
                  <c:v>0</c:v>
                </c:pt>
                <c:pt idx="4753">
                  <c:v>0</c:v>
                </c:pt>
                <c:pt idx="4754">
                  <c:v>2200000</c:v>
                </c:pt>
                <c:pt idx="4755">
                  <c:v>0</c:v>
                </c:pt>
                <c:pt idx="4756">
                  <c:v>14460000</c:v>
                </c:pt>
                <c:pt idx="4757">
                  <c:v>0</c:v>
                </c:pt>
                <c:pt idx="4758">
                  <c:v>0</c:v>
                </c:pt>
                <c:pt idx="4759">
                  <c:v>0</c:v>
                </c:pt>
                <c:pt idx="4760">
                  <c:v>0</c:v>
                </c:pt>
                <c:pt idx="4761">
                  <c:v>21268532</c:v>
                </c:pt>
                <c:pt idx="4762">
                  <c:v>7518876</c:v>
                </c:pt>
                <c:pt idx="4763">
                  <c:v>4074023</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2592808</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numCache>
            </c:numRef>
          </c:yVal>
          <c:smooth val="0"/>
          <c:extLst>
            <c:ext xmlns:c16="http://schemas.microsoft.com/office/drawing/2014/chart" uri="{C3380CC4-5D6E-409C-BE32-E72D297353CC}">
              <c16:uniqueId val="{00000000-DDC8-4831-B5FB-41F94836575E}"/>
            </c:ext>
          </c:extLst>
        </c:ser>
        <c:dLbls>
          <c:showLegendKey val="0"/>
          <c:showVal val="0"/>
          <c:showCatName val="0"/>
          <c:showSerName val="0"/>
          <c:showPercent val="0"/>
          <c:showBubbleSize val="0"/>
        </c:dLbls>
        <c:axId val="668760800"/>
        <c:axId val="668760384"/>
      </c:scatterChart>
      <c:valAx>
        <c:axId val="668760800"/>
        <c:scaling>
          <c:orientation val="maxMin"/>
        </c:scaling>
        <c:delete val="0"/>
        <c:axPos val="b"/>
        <c:majorGridlines>
          <c:spPr>
            <a:ln w="9525" cap="flat" cmpd="sng" algn="ctr">
              <a:solidFill>
                <a:schemeClr val="dk1">
                  <a:lumMod val="65000"/>
                  <a:lumOff val="35000"/>
                  <a:alpha val="75000"/>
                </a:schemeClr>
              </a:solidFill>
              <a:round/>
            </a:ln>
            <a:effectLst/>
          </c:spPr>
        </c:majorGridlines>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68760384"/>
        <c:crosses val="autoZero"/>
        <c:crossBetween val="midCat"/>
      </c:valAx>
      <c:valAx>
        <c:axId val="668760384"/>
        <c:scaling>
          <c:orientation val="minMax"/>
        </c:scaling>
        <c:delete val="0"/>
        <c:axPos val="r"/>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68760800"/>
        <c:crosses val="autoZero"/>
        <c:crossBetween val="midCat"/>
        <c:dispUnits>
          <c:builtInUnit val="tenMillions"/>
          <c:dispUnitsLbl>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Run-time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2.716347600381145E-2"/>
          <c:y val="0.15497529914145675"/>
          <c:w val="0.92490657343041704"/>
          <c:h val="0.76592024912122647"/>
        </c:manualLayout>
      </c:layout>
      <c:lineChart>
        <c:grouping val="standard"/>
        <c:varyColors val="0"/>
        <c:ser>
          <c:idx val="0"/>
          <c:order val="0"/>
          <c:tx>
            <c:strRef>
              <c:f>tmdb_5000_movies!$G$1</c:f>
              <c:strCache>
                <c:ptCount val="1"/>
                <c:pt idx="0">
                  <c:v>runtime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tmdb_5000_movies!$G$2:$G$4804</c:f>
              <c:numCache>
                <c:formatCode>General</c:formatCode>
                <c:ptCount val="4803"/>
                <c:pt idx="0">
                  <c:v>338</c:v>
                </c:pt>
                <c:pt idx="1">
                  <c:v>276</c:v>
                </c:pt>
                <c:pt idx="2">
                  <c:v>254</c:v>
                </c:pt>
                <c:pt idx="3">
                  <c:v>248</c:v>
                </c:pt>
                <c:pt idx="4">
                  <c:v>242</c:v>
                </c:pt>
                <c:pt idx="5">
                  <c:v>240</c:v>
                </c:pt>
                <c:pt idx="6">
                  <c:v>238</c:v>
                </c:pt>
                <c:pt idx="7">
                  <c:v>229</c:v>
                </c:pt>
                <c:pt idx="8">
                  <c:v>225</c:v>
                </c:pt>
                <c:pt idx="9">
                  <c:v>219</c:v>
                </c:pt>
                <c:pt idx="10">
                  <c:v>216</c:v>
                </c:pt>
                <c:pt idx="11">
                  <c:v>214</c:v>
                </c:pt>
                <c:pt idx="12">
                  <c:v>207</c:v>
                </c:pt>
                <c:pt idx="13">
                  <c:v>202</c:v>
                </c:pt>
                <c:pt idx="14">
                  <c:v>201</c:v>
                </c:pt>
                <c:pt idx="15">
                  <c:v>200</c:v>
                </c:pt>
                <c:pt idx="16">
                  <c:v>200</c:v>
                </c:pt>
                <c:pt idx="17">
                  <c:v>200</c:v>
                </c:pt>
                <c:pt idx="18">
                  <c:v>199</c:v>
                </c:pt>
                <c:pt idx="19">
                  <c:v>199</c:v>
                </c:pt>
                <c:pt idx="20">
                  <c:v>197</c:v>
                </c:pt>
                <c:pt idx="21">
                  <c:v>197</c:v>
                </c:pt>
                <c:pt idx="22">
                  <c:v>195</c:v>
                </c:pt>
                <c:pt idx="23">
                  <c:v>195</c:v>
                </c:pt>
                <c:pt idx="24">
                  <c:v>194</c:v>
                </c:pt>
                <c:pt idx="25">
                  <c:v>193</c:v>
                </c:pt>
                <c:pt idx="26">
                  <c:v>193</c:v>
                </c:pt>
                <c:pt idx="27">
                  <c:v>192</c:v>
                </c:pt>
                <c:pt idx="28">
                  <c:v>192</c:v>
                </c:pt>
                <c:pt idx="29">
                  <c:v>191</c:v>
                </c:pt>
                <c:pt idx="30">
                  <c:v>191</c:v>
                </c:pt>
                <c:pt idx="31">
                  <c:v>191</c:v>
                </c:pt>
                <c:pt idx="32">
                  <c:v>189</c:v>
                </c:pt>
                <c:pt idx="33">
                  <c:v>189</c:v>
                </c:pt>
                <c:pt idx="34">
                  <c:v>188</c:v>
                </c:pt>
                <c:pt idx="35">
                  <c:v>188</c:v>
                </c:pt>
                <c:pt idx="36">
                  <c:v>187</c:v>
                </c:pt>
                <c:pt idx="37">
                  <c:v>186</c:v>
                </c:pt>
                <c:pt idx="38">
                  <c:v>185</c:v>
                </c:pt>
                <c:pt idx="39">
                  <c:v>184</c:v>
                </c:pt>
                <c:pt idx="40">
                  <c:v>183</c:v>
                </c:pt>
                <c:pt idx="41">
                  <c:v>183</c:v>
                </c:pt>
                <c:pt idx="42">
                  <c:v>181</c:v>
                </c:pt>
                <c:pt idx="43">
                  <c:v>181</c:v>
                </c:pt>
                <c:pt idx="44">
                  <c:v>180</c:v>
                </c:pt>
                <c:pt idx="45">
                  <c:v>180</c:v>
                </c:pt>
                <c:pt idx="46">
                  <c:v>180</c:v>
                </c:pt>
                <c:pt idx="47">
                  <c:v>179</c:v>
                </c:pt>
                <c:pt idx="48">
                  <c:v>178</c:v>
                </c:pt>
                <c:pt idx="49">
                  <c:v>178</c:v>
                </c:pt>
                <c:pt idx="50">
                  <c:v>178</c:v>
                </c:pt>
                <c:pt idx="51">
                  <c:v>178</c:v>
                </c:pt>
                <c:pt idx="52">
                  <c:v>177</c:v>
                </c:pt>
                <c:pt idx="53">
                  <c:v>177</c:v>
                </c:pt>
                <c:pt idx="54">
                  <c:v>176</c:v>
                </c:pt>
                <c:pt idx="55">
                  <c:v>176</c:v>
                </c:pt>
                <c:pt idx="56">
                  <c:v>175</c:v>
                </c:pt>
                <c:pt idx="57">
                  <c:v>175</c:v>
                </c:pt>
                <c:pt idx="58">
                  <c:v>175</c:v>
                </c:pt>
                <c:pt idx="59">
                  <c:v>175</c:v>
                </c:pt>
                <c:pt idx="60">
                  <c:v>174</c:v>
                </c:pt>
                <c:pt idx="61">
                  <c:v>173</c:v>
                </c:pt>
                <c:pt idx="62">
                  <c:v>172</c:v>
                </c:pt>
                <c:pt idx="63">
                  <c:v>172</c:v>
                </c:pt>
                <c:pt idx="64">
                  <c:v>172</c:v>
                </c:pt>
                <c:pt idx="65">
                  <c:v>172</c:v>
                </c:pt>
                <c:pt idx="66">
                  <c:v>172</c:v>
                </c:pt>
                <c:pt idx="67">
                  <c:v>171</c:v>
                </c:pt>
                <c:pt idx="68">
                  <c:v>171</c:v>
                </c:pt>
                <c:pt idx="69">
                  <c:v>170</c:v>
                </c:pt>
                <c:pt idx="70">
                  <c:v>170</c:v>
                </c:pt>
                <c:pt idx="71">
                  <c:v>170</c:v>
                </c:pt>
                <c:pt idx="72">
                  <c:v>170</c:v>
                </c:pt>
                <c:pt idx="73">
                  <c:v>170</c:v>
                </c:pt>
                <c:pt idx="74">
                  <c:v>170</c:v>
                </c:pt>
                <c:pt idx="75">
                  <c:v>170</c:v>
                </c:pt>
                <c:pt idx="76">
                  <c:v>170</c:v>
                </c:pt>
                <c:pt idx="77">
                  <c:v>169</c:v>
                </c:pt>
                <c:pt idx="78">
                  <c:v>169</c:v>
                </c:pt>
                <c:pt idx="79">
                  <c:v>169</c:v>
                </c:pt>
                <c:pt idx="80">
                  <c:v>169</c:v>
                </c:pt>
                <c:pt idx="81">
                  <c:v>167</c:v>
                </c:pt>
                <c:pt idx="82">
                  <c:v>167</c:v>
                </c:pt>
                <c:pt idx="83">
                  <c:v>167</c:v>
                </c:pt>
                <c:pt idx="84">
                  <c:v>166</c:v>
                </c:pt>
                <c:pt idx="85">
                  <c:v>165</c:v>
                </c:pt>
                <c:pt idx="86">
                  <c:v>165</c:v>
                </c:pt>
                <c:pt idx="87">
                  <c:v>165</c:v>
                </c:pt>
                <c:pt idx="88">
                  <c:v>165</c:v>
                </c:pt>
                <c:pt idx="89">
                  <c:v>165</c:v>
                </c:pt>
                <c:pt idx="90">
                  <c:v>164</c:v>
                </c:pt>
                <c:pt idx="91">
                  <c:v>164</c:v>
                </c:pt>
                <c:pt idx="92">
                  <c:v>164</c:v>
                </c:pt>
                <c:pt idx="93">
                  <c:v>163</c:v>
                </c:pt>
                <c:pt idx="94">
                  <c:v>163</c:v>
                </c:pt>
                <c:pt idx="95">
                  <c:v>163</c:v>
                </c:pt>
                <c:pt idx="96">
                  <c:v>163</c:v>
                </c:pt>
                <c:pt idx="97">
                  <c:v>163</c:v>
                </c:pt>
                <c:pt idx="98">
                  <c:v>163</c:v>
                </c:pt>
                <c:pt idx="99">
                  <c:v>162</c:v>
                </c:pt>
                <c:pt idx="100">
                  <c:v>162</c:v>
                </c:pt>
                <c:pt idx="101">
                  <c:v>162</c:v>
                </c:pt>
                <c:pt idx="102">
                  <c:v>161</c:v>
                </c:pt>
                <c:pt idx="103">
                  <c:v>161</c:v>
                </c:pt>
                <c:pt idx="104">
                  <c:v>161</c:v>
                </c:pt>
                <c:pt idx="105">
                  <c:v>161</c:v>
                </c:pt>
                <c:pt idx="106">
                  <c:v>161</c:v>
                </c:pt>
                <c:pt idx="107">
                  <c:v>161</c:v>
                </c:pt>
                <c:pt idx="108">
                  <c:v>160</c:v>
                </c:pt>
                <c:pt idx="109">
                  <c:v>160</c:v>
                </c:pt>
                <c:pt idx="110">
                  <c:v>160</c:v>
                </c:pt>
                <c:pt idx="111">
                  <c:v>160</c:v>
                </c:pt>
                <c:pt idx="112">
                  <c:v>160</c:v>
                </c:pt>
                <c:pt idx="113">
                  <c:v>159</c:v>
                </c:pt>
                <c:pt idx="114">
                  <c:v>159</c:v>
                </c:pt>
                <c:pt idx="115">
                  <c:v>159</c:v>
                </c:pt>
                <c:pt idx="116">
                  <c:v>158</c:v>
                </c:pt>
                <c:pt idx="117">
                  <c:v>158</c:v>
                </c:pt>
                <c:pt idx="118">
                  <c:v>158</c:v>
                </c:pt>
                <c:pt idx="119">
                  <c:v>158</c:v>
                </c:pt>
                <c:pt idx="120">
                  <c:v>157</c:v>
                </c:pt>
                <c:pt idx="121">
                  <c:v>157</c:v>
                </c:pt>
                <c:pt idx="122">
                  <c:v>157</c:v>
                </c:pt>
                <c:pt idx="123">
                  <c:v>157</c:v>
                </c:pt>
                <c:pt idx="124">
                  <c:v>157</c:v>
                </c:pt>
                <c:pt idx="125">
                  <c:v>157</c:v>
                </c:pt>
                <c:pt idx="126">
                  <c:v>157</c:v>
                </c:pt>
                <c:pt idx="127">
                  <c:v>157</c:v>
                </c:pt>
                <c:pt idx="128">
                  <c:v>157</c:v>
                </c:pt>
                <c:pt idx="129">
                  <c:v>156</c:v>
                </c:pt>
                <c:pt idx="130">
                  <c:v>156</c:v>
                </c:pt>
                <c:pt idx="131">
                  <c:v>156</c:v>
                </c:pt>
                <c:pt idx="132">
                  <c:v>156</c:v>
                </c:pt>
                <c:pt idx="133">
                  <c:v>156</c:v>
                </c:pt>
                <c:pt idx="134">
                  <c:v>155</c:v>
                </c:pt>
                <c:pt idx="135">
                  <c:v>155</c:v>
                </c:pt>
                <c:pt idx="136">
                  <c:v>155</c:v>
                </c:pt>
                <c:pt idx="137">
                  <c:v>155</c:v>
                </c:pt>
                <c:pt idx="138">
                  <c:v>155</c:v>
                </c:pt>
                <c:pt idx="139">
                  <c:v>155</c:v>
                </c:pt>
                <c:pt idx="140">
                  <c:v>154</c:v>
                </c:pt>
                <c:pt idx="141">
                  <c:v>154</c:v>
                </c:pt>
                <c:pt idx="142">
                  <c:v>154</c:v>
                </c:pt>
                <c:pt idx="143">
                  <c:v>154</c:v>
                </c:pt>
                <c:pt idx="144">
                  <c:v>154</c:v>
                </c:pt>
                <c:pt idx="145">
                  <c:v>154</c:v>
                </c:pt>
                <c:pt idx="146">
                  <c:v>154</c:v>
                </c:pt>
                <c:pt idx="147">
                  <c:v>154</c:v>
                </c:pt>
                <c:pt idx="148">
                  <c:v>154</c:v>
                </c:pt>
                <c:pt idx="149">
                  <c:v>154</c:v>
                </c:pt>
                <c:pt idx="150">
                  <c:v>154</c:v>
                </c:pt>
                <c:pt idx="151">
                  <c:v>154</c:v>
                </c:pt>
                <c:pt idx="152">
                  <c:v>153</c:v>
                </c:pt>
                <c:pt idx="153">
                  <c:v>153</c:v>
                </c:pt>
                <c:pt idx="154">
                  <c:v>153</c:v>
                </c:pt>
                <c:pt idx="155">
                  <c:v>153</c:v>
                </c:pt>
                <c:pt idx="156">
                  <c:v>153</c:v>
                </c:pt>
                <c:pt idx="157">
                  <c:v>153</c:v>
                </c:pt>
                <c:pt idx="158">
                  <c:v>153</c:v>
                </c:pt>
                <c:pt idx="159">
                  <c:v>152</c:v>
                </c:pt>
                <c:pt idx="160">
                  <c:v>152</c:v>
                </c:pt>
                <c:pt idx="161">
                  <c:v>152</c:v>
                </c:pt>
                <c:pt idx="162">
                  <c:v>152</c:v>
                </c:pt>
                <c:pt idx="163">
                  <c:v>152</c:v>
                </c:pt>
                <c:pt idx="164">
                  <c:v>152</c:v>
                </c:pt>
                <c:pt idx="165">
                  <c:v>152</c:v>
                </c:pt>
                <c:pt idx="166">
                  <c:v>151</c:v>
                </c:pt>
                <c:pt idx="167">
                  <c:v>151</c:v>
                </c:pt>
                <c:pt idx="168">
                  <c:v>151</c:v>
                </c:pt>
                <c:pt idx="169">
                  <c:v>151</c:v>
                </c:pt>
                <c:pt idx="170">
                  <c:v>151</c:v>
                </c:pt>
                <c:pt idx="171">
                  <c:v>150</c:v>
                </c:pt>
                <c:pt idx="172">
                  <c:v>150</c:v>
                </c:pt>
                <c:pt idx="173">
                  <c:v>150</c:v>
                </c:pt>
                <c:pt idx="174">
                  <c:v>150</c:v>
                </c:pt>
                <c:pt idx="175">
                  <c:v>150</c:v>
                </c:pt>
                <c:pt idx="176">
                  <c:v>150</c:v>
                </c:pt>
                <c:pt idx="177">
                  <c:v>150</c:v>
                </c:pt>
                <c:pt idx="178">
                  <c:v>150</c:v>
                </c:pt>
                <c:pt idx="179">
                  <c:v>149</c:v>
                </c:pt>
                <c:pt idx="180">
                  <c:v>149</c:v>
                </c:pt>
                <c:pt idx="181">
                  <c:v>149</c:v>
                </c:pt>
                <c:pt idx="182">
                  <c:v>149</c:v>
                </c:pt>
                <c:pt idx="183">
                  <c:v>149</c:v>
                </c:pt>
                <c:pt idx="184">
                  <c:v>149</c:v>
                </c:pt>
                <c:pt idx="185">
                  <c:v>149</c:v>
                </c:pt>
                <c:pt idx="186">
                  <c:v>149</c:v>
                </c:pt>
                <c:pt idx="187">
                  <c:v>149</c:v>
                </c:pt>
                <c:pt idx="188">
                  <c:v>148</c:v>
                </c:pt>
                <c:pt idx="189">
                  <c:v>148</c:v>
                </c:pt>
                <c:pt idx="190">
                  <c:v>148</c:v>
                </c:pt>
                <c:pt idx="191">
                  <c:v>148</c:v>
                </c:pt>
                <c:pt idx="192">
                  <c:v>148</c:v>
                </c:pt>
                <c:pt idx="193">
                  <c:v>148</c:v>
                </c:pt>
                <c:pt idx="194">
                  <c:v>148</c:v>
                </c:pt>
                <c:pt idx="195">
                  <c:v>147</c:v>
                </c:pt>
                <c:pt idx="196">
                  <c:v>147</c:v>
                </c:pt>
                <c:pt idx="197">
                  <c:v>147</c:v>
                </c:pt>
                <c:pt idx="198">
                  <c:v>147</c:v>
                </c:pt>
                <c:pt idx="199">
                  <c:v>147</c:v>
                </c:pt>
                <c:pt idx="200">
                  <c:v>147</c:v>
                </c:pt>
                <c:pt idx="201">
                  <c:v>147</c:v>
                </c:pt>
                <c:pt idx="202">
                  <c:v>146</c:v>
                </c:pt>
                <c:pt idx="203">
                  <c:v>146</c:v>
                </c:pt>
                <c:pt idx="204">
                  <c:v>146</c:v>
                </c:pt>
                <c:pt idx="205">
                  <c:v>146</c:v>
                </c:pt>
                <c:pt idx="206">
                  <c:v>146</c:v>
                </c:pt>
                <c:pt idx="207">
                  <c:v>146</c:v>
                </c:pt>
                <c:pt idx="208">
                  <c:v>146</c:v>
                </c:pt>
                <c:pt idx="209">
                  <c:v>146</c:v>
                </c:pt>
                <c:pt idx="210">
                  <c:v>146</c:v>
                </c:pt>
                <c:pt idx="211">
                  <c:v>145</c:v>
                </c:pt>
                <c:pt idx="212">
                  <c:v>145</c:v>
                </c:pt>
                <c:pt idx="213">
                  <c:v>145</c:v>
                </c:pt>
                <c:pt idx="214">
                  <c:v>145</c:v>
                </c:pt>
                <c:pt idx="215">
                  <c:v>145</c:v>
                </c:pt>
                <c:pt idx="216">
                  <c:v>145</c:v>
                </c:pt>
                <c:pt idx="217">
                  <c:v>145</c:v>
                </c:pt>
                <c:pt idx="218">
                  <c:v>145</c:v>
                </c:pt>
                <c:pt idx="219">
                  <c:v>145</c:v>
                </c:pt>
                <c:pt idx="220">
                  <c:v>145</c:v>
                </c:pt>
                <c:pt idx="221">
                  <c:v>145</c:v>
                </c:pt>
                <c:pt idx="222">
                  <c:v>145</c:v>
                </c:pt>
                <c:pt idx="223">
                  <c:v>145</c:v>
                </c:pt>
                <c:pt idx="224">
                  <c:v>145</c:v>
                </c:pt>
                <c:pt idx="225">
                  <c:v>145</c:v>
                </c:pt>
                <c:pt idx="226">
                  <c:v>144</c:v>
                </c:pt>
                <c:pt idx="227">
                  <c:v>144</c:v>
                </c:pt>
                <c:pt idx="228">
                  <c:v>144</c:v>
                </c:pt>
                <c:pt idx="229">
                  <c:v>144</c:v>
                </c:pt>
                <c:pt idx="230">
                  <c:v>144</c:v>
                </c:pt>
                <c:pt idx="231">
                  <c:v>144</c:v>
                </c:pt>
                <c:pt idx="232">
                  <c:v>144</c:v>
                </c:pt>
                <c:pt idx="233">
                  <c:v>144</c:v>
                </c:pt>
                <c:pt idx="234">
                  <c:v>144</c:v>
                </c:pt>
                <c:pt idx="235">
                  <c:v>144</c:v>
                </c:pt>
                <c:pt idx="236">
                  <c:v>144</c:v>
                </c:pt>
                <c:pt idx="237">
                  <c:v>144</c:v>
                </c:pt>
                <c:pt idx="238">
                  <c:v>144</c:v>
                </c:pt>
                <c:pt idx="239">
                  <c:v>144</c:v>
                </c:pt>
                <c:pt idx="240">
                  <c:v>144</c:v>
                </c:pt>
                <c:pt idx="241">
                  <c:v>144</c:v>
                </c:pt>
                <c:pt idx="242">
                  <c:v>144</c:v>
                </c:pt>
                <c:pt idx="243">
                  <c:v>143</c:v>
                </c:pt>
                <c:pt idx="244">
                  <c:v>143</c:v>
                </c:pt>
                <c:pt idx="245">
                  <c:v>143</c:v>
                </c:pt>
                <c:pt idx="246">
                  <c:v>143</c:v>
                </c:pt>
                <c:pt idx="247">
                  <c:v>143</c:v>
                </c:pt>
                <c:pt idx="248">
                  <c:v>143</c:v>
                </c:pt>
                <c:pt idx="249">
                  <c:v>143</c:v>
                </c:pt>
                <c:pt idx="250">
                  <c:v>143</c:v>
                </c:pt>
                <c:pt idx="251">
                  <c:v>143</c:v>
                </c:pt>
                <c:pt idx="252">
                  <c:v>143</c:v>
                </c:pt>
                <c:pt idx="253">
                  <c:v>143</c:v>
                </c:pt>
                <c:pt idx="254">
                  <c:v>143</c:v>
                </c:pt>
                <c:pt idx="255">
                  <c:v>143</c:v>
                </c:pt>
                <c:pt idx="256">
                  <c:v>143</c:v>
                </c:pt>
                <c:pt idx="257">
                  <c:v>142</c:v>
                </c:pt>
                <c:pt idx="258">
                  <c:v>142</c:v>
                </c:pt>
                <c:pt idx="259">
                  <c:v>142</c:v>
                </c:pt>
                <c:pt idx="260">
                  <c:v>142</c:v>
                </c:pt>
                <c:pt idx="261">
                  <c:v>142</c:v>
                </c:pt>
                <c:pt idx="262">
                  <c:v>142</c:v>
                </c:pt>
                <c:pt idx="263">
                  <c:v>142</c:v>
                </c:pt>
                <c:pt idx="264">
                  <c:v>142</c:v>
                </c:pt>
                <c:pt idx="265">
                  <c:v>142</c:v>
                </c:pt>
                <c:pt idx="266">
                  <c:v>142</c:v>
                </c:pt>
                <c:pt idx="267">
                  <c:v>141</c:v>
                </c:pt>
                <c:pt idx="268">
                  <c:v>141</c:v>
                </c:pt>
                <c:pt idx="269">
                  <c:v>141</c:v>
                </c:pt>
                <c:pt idx="270">
                  <c:v>141</c:v>
                </c:pt>
                <c:pt idx="271">
                  <c:v>141</c:v>
                </c:pt>
                <c:pt idx="272">
                  <c:v>141</c:v>
                </c:pt>
                <c:pt idx="273">
                  <c:v>141</c:v>
                </c:pt>
                <c:pt idx="274">
                  <c:v>141</c:v>
                </c:pt>
                <c:pt idx="275">
                  <c:v>141</c:v>
                </c:pt>
                <c:pt idx="276">
                  <c:v>141</c:v>
                </c:pt>
                <c:pt idx="277">
                  <c:v>141</c:v>
                </c:pt>
                <c:pt idx="278">
                  <c:v>141</c:v>
                </c:pt>
                <c:pt idx="279">
                  <c:v>141</c:v>
                </c:pt>
                <c:pt idx="280">
                  <c:v>141</c:v>
                </c:pt>
                <c:pt idx="281">
                  <c:v>141</c:v>
                </c:pt>
                <c:pt idx="282">
                  <c:v>141</c:v>
                </c:pt>
                <c:pt idx="283">
                  <c:v>140</c:v>
                </c:pt>
                <c:pt idx="284">
                  <c:v>140</c:v>
                </c:pt>
                <c:pt idx="285">
                  <c:v>140</c:v>
                </c:pt>
                <c:pt idx="286">
                  <c:v>140</c:v>
                </c:pt>
                <c:pt idx="287">
                  <c:v>140</c:v>
                </c:pt>
                <c:pt idx="288">
                  <c:v>140</c:v>
                </c:pt>
                <c:pt idx="289">
                  <c:v>140</c:v>
                </c:pt>
                <c:pt idx="290">
                  <c:v>140</c:v>
                </c:pt>
                <c:pt idx="291">
                  <c:v>140</c:v>
                </c:pt>
                <c:pt idx="292">
                  <c:v>140</c:v>
                </c:pt>
                <c:pt idx="293">
                  <c:v>140</c:v>
                </c:pt>
                <c:pt idx="294">
                  <c:v>140</c:v>
                </c:pt>
                <c:pt idx="295">
                  <c:v>140</c:v>
                </c:pt>
                <c:pt idx="296">
                  <c:v>140</c:v>
                </c:pt>
                <c:pt idx="297">
                  <c:v>140</c:v>
                </c:pt>
                <c:pt idx="298">
                  <c:v>140</c:v>
                </c:pt>
                <c:pt idx="299">
                  <c:v>140</c:v>
                </c:pt>
                <c:pt idx="300">
                  <c:v>140</c:v>
                </c:pt>
                <c:pt idx="301">
                  <c:v>140</c:v>
                </c:pt>
                <c:pt idx="302">
                  <c:v>139</c:v>
                </c:pt>
                <c:pt idx="303">
                  <c:v>139</c:v>
                </c:pt>
                <c:pt idx="304">
                  <c:v>139</c:v>
                </c:pt>
                <c:pt idx="305">
                  <c:v>139</c:v>
                </c:pt>
                <c:pt idx="306">
                  <c:v>139</c:v>
                </c:pt>
                <c:pt idx="307">
                  <c:v>139</c:v>
                </c:pt>
                <c:pt idx="308">
                  <c:v>139</c:v>
                </c:pt>
                <c:pt idx="309">
                  <c:v>139</c:v>
                </c:pt>
                <c:pt idx="310">
                  <c:v>139</c:v>
                </c:pt>
                <c:pt idx="311">
                  <c:v>139</c:v>
                </c:pt>
                <c:pt idx="312">
                  <c:v>139</c:v>
                </c:pt>
                <c:pt idx="313">
                  <c:v>139</c:v>
                </c:pt>
                <c:pt idx="314">
                  <c:v>139</c:v>
                </c:pt>
                <c:pt idx="315">
                  <c:v>139</c:v>
                </c:pt>
                <c:pt idx="316">
                  <c:v>139</c:v>
                </c:pt>
                <c:pt idx="317">
                  <c:v>139</c:v>
                </c:pt>
                <c:pt idx="318">
                  <c:v>139</c:v>
                </c:pt>
                <c:pt idx="319">
                  <c:v>139</c:v>
                </c:pt>
                <c:pt idx="320">
                  <c:v>139</c:v>
                </c:pt>
                <c:pt idx="321">
                  <c:v>139</c:v>
                </c:pt>
                <c:pt idx="322">
                  <c:v>139</c:v>
                </c:pt>
                <c:pt idx="323">
                  <c:v>139</c:v>
                </c:pt>
                <c:pt idx="324">
                  <c:v>139</c:v>
                </c:pt>
                <c:pt idx="325">
                  <c:v>139</c:v>
                </c:pt>
                <c:pt idx="326">
                  <c:v>139</c:v>
                </c:pt>
                <c:pt idx="327">
                  <c:v>138</c:v>
                </c:pt>
                <c:pt idx="328">
                  <c:v>138</c:v>
                </c:pt>
                <c:pt idx="329">
                  <c:v>138</c:v>
                </c:pt>
                <c:pt idx="330">
                  <c:v>138</c:v>
                </c:pt>
                <c:pt idx="331">
                  <c:v>138</c:v>
                </c:pt>
                <c:pt idx="332">
                  <c:v>138</c:v>
                </c:pt>
                <c:pt idx="333">
                  <c:v>138</c:v>
                </c:pt>
                <c:pt idx="334">
                  <c:v>138</c:v>
                </c:pt>
                <c:pt idx="335">
                  <c:v>138</c:v>
                </c:pt>
                <c:pt idx="336">
                  <c:v>138</c:v>
                </c:pt>
                <c:pt idx="337">
                  <c:v>138</c:v>
                </c:pt>
                <c:pt idx="338">
                  <c:v>138</c:v>
                </c:pt>
                <c:pt idx="339">
                  <c:v>138</c:v>
                </c:pt>
                <c:pt idx="340">
                  <c:v>138</c:v>
                </c:pt>
                <c:pt idx="341">
                  <c:v>138</c:v>
                </c:pt>
                <c:pt idx="342">
                  <c:v>138</c:v>
                </c:pt>
                <c:pt idx="343">
                  <c:v>138</c:v>
                </c:pt>
                <c:pt idx="344">
                  <c:v>137</c:v>
                </c:pt>
                <c:pt idx="345">
                  <c:v>137</c:v>
                </c:pt>
                <c:pt idx="346">
                  <c:v>137</c:v>
                </c:pt>
                <c:pt idx="347">
                  <c:v>137</c:v>
                </c:pt>
                <c:pt idx="348">
                  <c:v>137</c:v>
                </c:pt>
                <c:pt idx="349">
                  <c:v>137</c:v>
                </c:pt>
                <c:pt idx="350">
                  <c:v>137</c:v>
                </c:pt>
                <c:pt idx="351">
                  <c:v>137</c:v>
                </c:pt>
                <c:pt idx="352">
                  <c:v>137</c:v>
                </c:pt>
                <c:pt idx="353">
                  <c:v>137</c:v>
                </c:pt>
                <c:pt idx="354">
                  <c:v>137</c:v>
                </c:pt>
                <c:pt idx="355">
                  <c:v>137</c:v>
                </c:pt>
                <c:pt idx="356">
                  <c:v>137</c:v>
                </c:pt>
                <c:pt idx="357">
                  <c:v>137</c:v>
                </c:pt>
                <c:pt idx="358">
                  <c:v>137</c:v>
                </c:pt>
                <c:pt idx="359">
                  <c:v>137</c:v>
                </c:pt>
                <c:pt idx="360">
                  <c:v>137</c:v>
                </c:pt>
                <c:pt idx="361">
                  <c:v>136</c:v>
                </c:pt>
                <c:pt idx="362">
                  <c:v>136</c:v>
                </c:pt>
                <c:pt idx="363">
                  <c:v>136</c:v>
                </c:pt>
                <c:pt idx="364">
                  <c:v>136</c:v>
                </c:pt>
                <c:pt idx="365">
                  <c:v>136</c:v>
                </c:pt>
                <c:pt idx="366">
                  <c:v>136</c:v>
                </c:pt>
                <c:pt idx="367">
                  <c:v>136</c:v>
                </c:pt>
                <c:pt idx="368">
                  <c:v>136</c:v>
                </c:pt>
                <c:pt idx="369">
                  <c:v>136</c:v>
                </c:pt>
                <c:pt idx="370">
                  <c:v>136</c:v>
                </c:pt>
                <c:pt idx="371">
                  <c:v>136</c:v>
                </c:pt>
                <c:pt idx="372">
                  <c:v>136</c:v>
                </c:pt>
                <c:pt idx="373">
                  <c:v>136</c:v>
                </c:pt>
                <c:pt idx="374">
                  <c:v>136</c:v>
                </c:pt>
                <c:pt idx="375">
                  <c:v>136</c:v>
                </c:pt>
                <c:pt idx="376">
                  <c:v>136</c:v>
                </c:pt>
                <c:pt idx="377">
                  <c:v>136</c:v>
                </c:pt>
                <c:pt idx="378">
                  <c:v>136</c:v>
                </c:pt>
                <c:pt idx="379">
                  <c:v>136</c:v>
                </c:pt>
                <c:pt idx="380">
                  <c:v>136</c:v>
                </c:pt>
                <c:pt idx="381">
                  <c:v>136</c:v>
                </c:pt>
                <c:pt idx="382">
                  <c:v>136</c:v>
                </c:pt>
                <c:pt idx="383">
                  <c:v>136</c:v>
                </c:pt>
                <c:pt idx="384">
                  <c:v>136</c:v>
                </c:pt>
                <c:pt idx="385">
                  <c:v>136</c:v>
                </c:pt>
                <c:pt idx="386">
                  <c:v>136</c:v>
                </c:pt>
                <c:pt idx="387">
                  <c:v>136</c:v>
                </c:pt>
                <c:pt idx="388">
                  <c:v>135</c:v>
                </c:pt>
                <c:pt idx="389">
                  <c:v>135</c:v>
                </c:pt>
                <c:pt idx="390">
                  <c:v>135</c:v>
                </c:pt>
                <c:pt idx="391">
                  <c:v>135</c:v>
                </c:pt>
                <c:pt idx="392">
                  <c:v>135</c:v>
                </c:pt>
                <c:pt idx="393">
                  <c:v>135</c:v>
                </c:pt>
                <c:pt idx="394">
                  <c:v>135</c:v>
                </c:pt>
                <c:pt idx="395">
                  <c:v>135</c:v>
                </c:pt>
                <c:pt idx="396">
                  <c:v>135</c:v>
                </c:pt>
                <c:pt idx="397">
                  <c:v>135</c:v>
                </c:pt>
                <c:pt idx="398">
                  <c:v>135</c:v>
                </c:pt>
                <c:pt idx="399">
                  <c:v>135</c:v>
                </c:pt>
                <c:pt idx="400">
                  <c:v>135</c:v>
                </c:pt>
                <c:pt idx="401">
                  <c:v>135</c:v>
                </c:pt>
                <c:pt idx="402">
                  <c:v>135</c:v>
                </c:pt>
                <c:pt idx="403">
                  <c:v>135</c:v>
                </c:pt>
                <c:pt idx="404">
                  <c:v>135</c:v>
                </c:pt>
                <c:pt idx="405">
                  <c:v>135</c:v>
                </c:pt>
                <c:pt idx="406">
                  <c:v>135</c:v>
                </c:pt>
                <c:pt idx="407">
                  <c:v>135</c:v>
                </c:pt>
                <c:pt idx="408">
                  <c:v>135</c:v>
                </c:pt>
                <c:pt idx="409">
                  <c:v>135</c:v>
                </c:pt>
                <c:pt idx="410">
                  <c:v>135</c:v>
                </c:pt>
                <c:pt idx="411">
                  <c:v>135</c:v>
                </c:pt>
                <c:pt idx="412">
                  <c:v>135</c:v>
                </c:pt>
                <c:pt idx="413">
                  <c:v>135</c:v>
                </c:pt>
                <c:pt idx="414">
                  <c:v>135</c:v>
                </c:pt>
                <c:pt idx="415">
                  <c:v>135</c:v>
                </c:pt>
                <c:pt idx="416">
                  <c:v>135</c:v>
                </c:pt>
                <c:pt idx="417">
                  <c:v>134</c:v>
                </c:pt>
                <c:pt idx="418">
                  <c:v>134</c:v>
                </c:pt>
                <c:pt idx="419">
                  <c:v>134</c:v>
                </c:pt>
                <c:pt idx="420">
                  <c:v>134</c:v>
                </c:pt>
                <c:pt idx="421">
                  <c:v>134</c:v>
                </c:pt>
                <c:pt idx="422">
                  <c:v>134</c:v>
                </c:pt>
                <c:pt idx="423">
                  <c:v>134</c:v>
                </c:pt>
                <c:pt idx="424">
                  <c:v>134</c:v>
                </c:pt>
                <c:pt idx="425">
                  <c:v>134</c:v>
                </c:pt>
                <c:pt idx="426">
                  <c:v>134</c:v>
                </c:pt>
                <c:pt idx="427">
                  <c:v>134</c:v>
                </c:pt>
                <c:pt idx="428">
                  <c:v>134</c:v>
                </c:pt>
                <c:pt idx="429">
                  <c:v>134</c:v>
                </c:pt>
                <c:pt idx="430">
                  <c:v>134</c:v>
                </c:pt>
                <c:pt idx="431">
                  <c:v>134</c:v>
                </c:pt>
                <c:pt idx="432">
                  <c:v>134</c:v>
                </c:pt>
                <c:pt idx="433">
                  <c:v>134</c:v>
                </c:pt>
                <c:pt idx="434">
                  <c:v>134</c:v>
                </c:pt>
                <c:pt idx="435">
                  <c:v>134</c:v>
                </c:pt>
                <c:pt idx="436">
                  <c:v>134</c:v>
                </c:pt>
                <c:pt idx="437">
                  <c:v>134</c:v>
                </c:pt>
                <c:pt idx="438">
                  <c:v>134</c:v>
                </c:pt>
                <c:pt idx="439">
                  <c:v>134</c:v>
                </c:pt>
                <c:pt idx="440">
                  <c:v>134</c:v>
                </c:pt>
                <c:pt idx="441">
                  <c:v>134</c:v>
                </c:pt>
                <c:pt idx="442">
                  <c:v>134</c:v>
                </c:pt>
                <c:pt idx="443">
                  <c:v>134</c:v>
                </c:pt>
                <c:pt idx="444">
                  <c:v>134</c:v>
                </c:pt>
                <c:pt idx="445">
                  <c:v>133</c:v>
                </c:pt>
                <c:pt idx="446">
                  <c:v>133</c:v>
                </c:pt>
                <c:pt idx="447">
                  <c:v>133</c:v>
                </c:pt>
                <c:pt idx="448">
                  <c:v>133</c:v>
                </c:pt>
                <c:pt idx="449">
                  <c:v>133</c:v>
                </c:pt>
                <c:pt idx="450">
                  <c:v>133</c:v>
                </c:pt>
                <c:pt idx="451">
                  <c:v>133</c:v>
                </c:pt>
                <c:pt idx="452">
                  <c:v>133</c:v>
                </c:pt>
                <c:pt idx="453">
                  <c:v>133</c:v>
                </c:pt>
                <c:pt idx="454">
                  <c:v>133</c:v>
                </c:pt>
                <c:pt idx="455">
                  <c:v>133</c:v>
                </c:pt>
                <c:pt idx="456">
                  <c:v>133</c:v>
                </c:pt>
                <c:pt idx="457">
                  <c:v>133</c:v>
                </c:pt>
                <c:pt idx="458">
                  <c:v>133</c:v>
                </c:pt>
                <c:pt idx="459">
                  <c:v>133</c:v>
                </c:pt>
                <c:pt idx="460">
                  <c:v>133</c:v>
                </c:pt>
                <c:pt idx="461">
                  <c:v>133</c:v>
                </c:pt>
                <c:pt idx="462">
                  <c:v>133</c:v>
                </c:pt>
                <c:pt idx="463">
                  <c:v>133</c:v>
                </c:pt>
                <c:pt idx="464">
                  <c:v>133</c:v>
                </c:pt>
                <c:pt idx="465">
                  <c:v>133</c:v>
                </c:pt>
                <c:pt idx="466">
                  <c:v>133</c:v>
                </c:pt>
                <c:pt idx="467">
                  <c:v>133</c:v>
                </c:pt>
                <c:pt idx="468">
                  <c:v>133</c:v>
                </c:pt>
                <c:pt idx="469">
                  <c:v>133</c:v>
                </c:pt>
                <c:pt idx="470">
                  <c:v>132</c:v>
                </c:pt>
                <c:pt idx="471">
                  <c:v>132</c:v>
                </c:pt>
                <c:pt idx="472">
                  <c:v>132</c:v>
                </c:pt>
                <c:pt idx="473">
                  <c:v>132</c:v>
                </c:pt>
                <c:pt idx="474">
                  <c:v>132</c:v>
                </c:pt>
                <c:pt idx="475">
                  <c:v>132</c:v>
                </c:pt>
                <c:pt idx="476">
                  <c:v>132</c:v>
                </c:pt>
                <c:pt idx="477">
                  <c:v>132</c:v>
                </c:pt>
                <c:pt idx="478">
                  <c:v>132</c:v>
                </c:pt>
                <c:pt idx="479">
                  <c:v>132</c:v>
                </c:pt>
                <c:pt idx="480">
                  <c:v>132</c:v>
                </c:pt>
                <c:pt idx="481">
                  <c:v>132</c:v>
                </c:pt>
                <c:pt idx="482">
                  <c:v>132</c:v>
                </c:pt>
                <c:pt idx="483">
                  <c:v>132</c:v>
                </c:pt>
                <c:pt idx="484">
                  <c:v>132</c:v>
                </c:pt>
                <c:pt idx="485">
                  <c:v>132</c:v>
                </c:pt>
                <c:pt idx="486">
                  <c:v>132</c:v>
                </c:pt>
                <c:pt idx="487">
                  <c:v>132</c:v>
                </c:pt>
                <c:pt idx="488">
                  <c:v>132</c:v>
                </c:pt>
                <c:pt idx="489">
                  <c:v>132</c:v>
                </c:pt>
                <c:pt idx="490">
                  <c:v>132</c:v>
                </c:pt>
                <c:pt idx="491">
                  <c:v>132</c:v>
                </c:pt>
                <c:pt idx="492">
                  <c:v>132</c:v>
                </c:pt>
                <c:pt idx="493">
                  <c:v>132</c:v>
                </c:pt>
                <c:pt idx="494">
                  <c:v>132</c:v>
                </c:pt>
                <c:pt idx="495">
                  <c:v>132</c:v>
                </c:pt>
                <c:pt idx="496">
                  <c:v>132</c:v>
                </c:pt>
                <c:pt idx="497">
                  <c:v>132</c:v>
                </c:pt>
                <c:pt idx="498">
                  <c:v>132</c:v>
                </c:pt>
                <c:pt idx="499">
                  <c:v>131</c:v>
                </c:pt>
                <c:pt idx="500">
                  <c:v>131</c:v>
                </c:pt>
                <c:pt idx="501">
                  <c:v>131</c:v>
                </c:pt>
                <c:pt idx="502">
                  <c:v>131</c:v>
                </c:pt>
                <c:pt idx="503">
                  <c:v>131</c:v>
                </c:pt>
                <c:pt idx="504">
                  <c:v>131</c:v>
                </c:pt>
                <c:pt idx="505">
                  <c:v>131</c:v>
                </c:pt>
                <c:pt idx="506">
                  <c:v>131</c:v>
                </c:pt>
                <c:pt idx="507">
                  <c:v>131</c:v>
                </c:pt>
                <c:pt idx="508">
                  <c:v>131</c:v>
                </c:pt>
                <c:pt idx="509">
                  <c:v>131</c:v>
                </c:pt>
                <c:pt idx="510">
                  <c:v>131</c:v>
                </c:pt>
                <c:pt idx="511">
                  <c:v>131</c:v>
                </c:pt>
                <c:pt idx="512">
                  <c:v>131</c:v>
                </c:pt>
                <c:pt idx="513">
                  <c:v>131</c:v>
                </c:pt>
                <c:pt idx="514">
                  <c:v>131</c:v>
                </c:pt>
                <c:pt idx="515">
                  <c:v>131</c:v>
                </c:pt>
                <c:pt idx="516">
                  <c:v>131</c:v>
                </c:pt>
                <c:pt idx="517">
                  <c:v>131</c:v>
                </c:pt>
                <c:pt idx="518">
                  <c:v>131</c:v>
                </c:pt>
                <c:pt idx="519">
                  <c:v>131</c:v>
                </c:pt>
                <c:pt idx="520">
                  <c:v>131</c:v>
                </c:pt>
                <c:pt idx="521">
                  <c:v>131</c:v>
                </c:pt>
                <c:pt idx="522">
                  <c:v>131</c:v>
                </c:pt>
                <c:pt idx="523">
                  <c:v>131</c:v>
                </c:pt>
                <c:pt idx="524">
                  <c:v>131</c:v>
                </c:pt>
                <c:pt idx="525">
                  <c:v>131</c:v>
                </c:pt>
                <c:pt idx="526">
                  <c:v>130</c:v>
                </c:pt>
                <c:pt idx="527">
                  <c:v>130</c:v>
                </c:pt>
                <c:pt idx="528">
                  <c:v>130</c:v>
                </c:pt>
                <c:pt idx="529">
                  <c:v>130</c:v>
                </c:pt>
                <c:pt idx="530">
                  <c:v>130</c:v>
                </c:pt>
                <c:pt idx="531">
                  <c:v>130</c:v>
                </c:pt>
                <c:pt idx="532">
                  <c:v>130</c:v>
                </c:pt>
                <c:pt idx="533">
                  <c:v>130</c:v>
                </c:pt>
                <c:pt idx="534">
                  <c:v>130</c:v>
                </c:pt>
                <c:pt idx="535">
                  <c:v>130</c:v>
                </c:pt>
                <c:pt idx="536">
                  <c:v>130</c:v>
                </c:pt>
                <c:pt idx="537">
                  <c:v>130</c:v>
                </c:pt>
                <c:pt idx="538">
                  <c:v>130</c:v>
                </c:pt>
                <c:pt idx="539">
                  <c:v>130</c:v>
                </c:pt>
                <c:pt idx="540">
                  <c:v>130</c:v>
                </c:pt>
                <c:pt idx="541">
                  <c:v>130</c:v>
                </c:pt>
                <c:pt idx="542">
                  <c:v>130</c:v>
                </c:pt>
                <c:pt idx="543">
                  <c:v>130</c:v>
                </c:pt>
                <c:pt idx="544">
                  <c:v>130</c:v>
                </c:pt>
                <c:pt idx="545">
                  <c:v>130</c:v>
                </c:pt>
                <c:pt idx="546">
                  <c:v>130</c:v>
                </c:pt>
                <c:pt idx="547">
                  <c:v>130</c:v>
                </c:pt>
                <c:pt idx="548">
                  <c:v>130</c:v>
                </c:pt>
                <c:pt idx="549">
                  <c:v>130</c:v>
                </c:pt>
                <c:pt idx="550">
                  <c:v>130</c:v>
                </c:pt>
                <c:pt idx="551">
                  <c:v>130</c:v>
                </c:pt>
                <c:pt idx="552">
                  <c:v>130</c:v>
                </c:pt>
                <c:pt idx="553">
                  <c:v>130</c:v>
                </c:pt>
                <c:pt idx="554">
                  <c:v>130</c:v>
                </c:pt>
                <c:pt idx="555">
                  <c:v>130</c:v>
                </c:pt>
                <c:pt idx="556">
                  <c:v>130</c:v>
                </c:pt>
                <c:pt idx="557">
                  <c:v>130</c:v>
                </c:pt>
                <c:pt idx="558">
                  <c:v>130</c:v>
                </c:pt>
                <c:pt idx="559">
                  <c:v>130</c:v>
                </c:pt>
                <c:pt idx="560">
                  <c:v>130</c:v>
                </c:pt>
                <c:pt idx="561">
                  <c:v>130</c:v>
                </c:pt>
                <c:pt idx="562">
                  <c:v>130</c:v>
                </c:pt>
                <c:pt idx="563">
                  <c:v>130</c:v>
                </c:pt>
                <c:pt idx="564">
                  <c:v>130</c:v>
                </c:pt>
                <c:pt idx="565">
                  <c:v>130</c:v>
                </c:pt>
                <c:pt idx="566">
                  <c:v>130</c:v>
                </c:pt>
                <c:pt idx="567">
                  <c:v>130</c:v>
                </c:pt>
                <c:pt idx="568">
                  <c:v>130</c:v>
                </c:pt>
                <c:pt idx="569">
                  <c:v>130</c:v>
                </c:pt>
                <c:pt idx="570">
                  <c:v>130</c:v>
                </c:pt>
                <c:pt idx="571">
                  <c:v>129</c:v>
                </c:pt>
                <c:pt idx="572">
                  <c:v>129</c:v>
                </c:pt>
                <c:pt idx="573">
                  <c:v>129</c:v>
                </c:pt>
                <c:pt idx="574">
                  <c:v>129</c:v>
                </c:pt>
                <c:pt idx="575">
                  <c:v>129</c:v>
                </c:pt>
                <c:pt idx="576">
                  <c:v>129</c:v>
                </c:pt>
                <c:pt idx="577">
                  <c:v>129</c:v>
                </c:pt>
                <c:pt idx="578">
                  <c:v>129</c:v>
                </c:pt>
                <c:pt idx="579">
                  <c:v>129</c:v>
                </c:pt>
                <c:pt idx="580">
                  <c:v>129</c:v>
                </c:pt>
                <c:pt idx="581">
                  <c:v>129</c:v>
                </c:pt>
                <c:pt idx="582">
                  <c:v>129</c:v>
                </c:pt>
                <c:pt idx="583">
                  <c:v>129</c:v>
                </c:pt>
                <c:pt idx="584">
                  <c:v>129</c:v>
                </c:pt>
                <c:pt idx="585">
                  <c:v>129</c:v>
                </c:pt>
                <c:pt idx="586">
                  <c:v>129</c:v>
                </c:pt>
                <c:pt idx="587">
                  <c:v>129</c:v>
                </c:pt>
                <c:pt idx="588">
                  <c:v>129</c:v>
                </c:pt>
                <c:pt idx="589">
                  <c:v>129</c:v>
                </c:pt>
                <c:pt idx="590">
                  <c:v>129</c:v>
                </c:pt>
                <c:pt idx="591">
                  <c:v>129</c:v>
                </c:pt>
                <c:pt idx="592">
                  <c:v>129</c:v>
                </c:pt>
                <c:pt idx="593">
                  <c:v>129</c:v>
                </c:pt>
                <c:pt idx="594">
                  <c:v>129</c:v>
                </c:pt>
                <c:pt idx="595">
                  <c:v>129</c:v>
                </c:pt>
                <c:pt idx="596">
                  <c:v>129</c:v>
                </c:pt>
                <c:pt idx="597">
                  <c:v>129</c:v>
                </c:pt>
                <c:pt idx="598">
                  <c:v>129</c:v>
                </c:pt>
                <c:pt idx="599">
                  <c:v>129</c:v>
                </c:pt>
                <c:pt idx="600">
                  <c:v>129</c:v>
                </c:pt>
                <c:pt idx="601">
                  <c:v>129</c:v>
                </c:pt>
                <c:pt idx="602">
                  <c:v>129</c:v>
                </c:pt>
                <c:pt idx="603">
                  <c:v>129</c:v>
                </c:pt>
                <c:pt idx="604">
                  <c:v>128</c:v>
                </c:pt>
                <c:pt idx="605">
                  <c:v>128</c:v>
                </c:pt>
                <c:pt idx="606">
                  <c:v>128</c:v>
                </c:pt>
                <c:pt idx="607">
                  <c:v>128</c:v>
                </c:pt>
                <c:pt idx="608">
                  <c:v>128</c:v>
                </c:pt>
                <c:pt idx="609">
                  <c:v>128</c:v>
                </c:pt>
                <c:pt idx="610">
                  <c:v>128</c:v>
                </c:pt>
                <c:pt idx="611">
                  <c:v>128</c:v>
                </c:pt>
                <c:pt idx="612">
                  <c:v>128</c:v>
                </c:pt>
                <c:pt idx="613">
                  <c:v>128</c:v>
                </c:pt>
                <c:pt idx="614">
                  <c:v>128</c:v>
                </c:pt>
                <c:pt idx="615">
                  <c:v>128</c:v>
                </c:pt>
                <c:pt idx="616">
                  <c:v>128</c:v>
                </c:pt>
                <c:pt idx="617">
                  <c:v>128</c:v>
                </c:pt>
                <c:pt idx="618">
                  <c:v>128</c:v>
                </c:pt>
                <c:pt idx="619">
                  <c:v>128</c:v>
                </c:pt>
                <c:pt idx="620">
                  <c:v>128</c:v>
                </c:pt>
                <c:pt idx="621">
                  <c:v>128</c:v>
                </c:pt>
                <c:pt idx="622">
                  <c:v>128</c:v>
                </c:pt>
                <c:pt idx="623">
                  <c:v>128</c:v>
                </c:pt>
                <c:pt idx="624">
                  <c:v>128</c:v>
                </c:pt>
                <c:pt idx="625">
                  <c:v>128</c:v>
                </c:pt>
                <c:pt idx="626">
                  <c:v>128</c:v>
                </c:pt>
                <c:pt idx="627">
                  <c:v>128</c:v>
                </c:pt>
                <c:pt idx="628">
                  <c:v>128</c:v>
                </c:pt>
                <c:pt idx="629">
                  <c:v>128</c:v>
                </c:pt>
                <c:pt idx="630">
                  <c:v>128</c:v>
                </c:pt>
                <c:pt idx="631">
                  <c:v>128</c:v>
                </c:pt>
                <c:pt idx="632">
                  <c:v>128</c:v>
                </c:pt>
                <c:pt idx="633">
                  <c:v>128</c:v>
                </c:pt>
                <c:pt idx="634">
                  <c:v>128</c:v>
                </c:pt>
                <c:pt idx="635">
                  <c:v>128</c:v>
                </c:pt>
                <c:pt idx="636">
                  <c:v>128</c:v>
                </c:pt>
                <c:pt idx="637">
                  <c:v>127</c:v>
                </c:pt>
                <c:pt idx="638">
                  <c:v>127</c:v>
                </c:pt>
                <c:pt idx="639">
                  <c:v>127</c:v>
                </c:pt>
                <c:pt idx="640">
                  <c:v>127</c:v>
                </c:pt>
                <c:pt idx="641">
                  <c:v>127</c:v>
                </c:pt>
                <c:pt idx="642">
                  <c:v>127</c:v>
                </c:pt>
                <c:pt idx="643">
                  <c:v>127</c:v>
                </c:pt>
                <c:pt idx="644">
                  <c:v>127</c:v>
                </c:pt>
                <c:pt idx="645">
                  <c:v>127</c:v>
                </c:pt>
                <c:pt idx="646">
                  <c:v>127</c:v>
                </c:pt>
                <c:pt idx="647">
                  <c:v>127</c:v>
                </c:pt>
                <c:pt idx="648">
                  <c:v>127</c:v>
                </c:pt>
                <c:pt idx="649">
                  <c:v>127</c:v>
                </c:pt>
                <c:pt idx="650">
                  <c:v>127</c:v>
                </c:pt>
                <c:pt idx="651">
                  <c:v>127</c:v>
                </c:pt>
                <c:pt idx="652">
                  <c:v>127</c:v>
                </c:pt>
                <c:pt idx="653">
                  <c:v>127</c:v>
                </c:pt>
                <c:pt idx="654">
                  <c:v>127</c:v>
                </c:pt>
                <c:pt idx="655">
                  <c:v>127</c:v>
                </c:pt>
                <c:pt idx="656">
                  <c:v>127</c:v>
                </c:pt>
                <c:pt idx="657">
                  <c:v>127</c:v>
                </c:pt>
                <c:pt idx="658">
                  <c:v>127</c:v>
                </c:pt>
                <c:pt idx="659">
                  <c:v>127</c:v>
                </c:pt>
                <c:pt idx="660">
                  <c:v>127</c:v>
                </c:pt>
                <c:pt idx="661">
                  <c:v>127</c:v>
                </c:pt>
                <c:pt idx="662">
                  <c:v>127</c:v>
                </c:pt>
                <c:pt idx="663">
                  <c:v>127</c:v>
                </c:pt>
                <c:pt idx="664">
                  <c:v>127</c:v>
                </c:pt>
                <c:pt idx="665">
                  <c:v>127</c:v>
                </c:pt>
                <c:pt idx="666">
                  <c:v>127</c:v>
                </c:pt>
                <c:pt idx="667">
                  <c:v>127</c:v>
                </c:pt>
                <c:pt idx="668">
                  <c:v>127</c:v>
                </c:pt>
                <c:pt idx="669">
                  <c:v>127</c:v>
                </c:pt>
                <c:pt idx="670">
                  <c:v>127</c:v>
                </c:pt>
                <c:pt idx="671">
                  <c:v>127</c:v>
                </c:pt>
                <c:pt idx="672">
                  <c:v>127</c:v>
                </c:pt>
                <c:pt idx="673">
                  <c:v>127</c:v>
                </c:pt>
                <c:pt idx="674">
                  <c:v>127</c:v>
                </c:pt>
                <c:pt idx="675">
                  <c:v>127</c:v>
                </c:pt>
                <c:pt idx="676">
                  <c:v>127</c:v>
                </c:pt>
                <c:pt idx="677">
                  <c:v>127</c:v>
                </c:pt>
                <c:pt idx="678">
                  <c:v>127</c:v>
                </c:pt>
                <c:pt idx="679">
                  <c:v>127</c:v>
                </c:pt>
                <c:pt idx="680">
                  <c:v>127</c:v>
                </c:pt>
                <c:pt idx="681">
                  <c:v>127</c:v>
                </c:pt>
                <c:pt idx="682">
                  <c:v>127</c:v>
                </c:pt>
                <c:pt idx="683">
                  <c:v>126</c:v>
                </c:pt>
                <c:pt idx="684">
                  <c:v>126</c:v>
                </c:pt>
                <c:pt idx="685">
                  <c:v>126</c:v>
                </c:pt>
                <c:pt idx="686">
                  <c:v>126</c:v>
                </c:pt>
                <c:pt idx="687">
                  <c:v>126</c:v>
                </c:pt>
                <c:pt idx="688">
                  <c:v>126</c:v>
                </c:pt>
                <c:pt idx="689">
                  <c:v>126</c:v>
                </c:pt>
                <c:pt idx="690">
                  <c:v>126</c:v>
                </c:pt>
                <c:pt idx="691">
                  <c:v>126</c:v>
                </c:pt>
                <c:pt idx="692">
                  <c:v>126</c:v>
                </c:pt>
                <c:pt idx="693">
                  <c:v>126</c:v>
                </c:pt>
                <c:pt idx="694">
                  <c:v>126</c:v>
                </c:pt>
                <c:pt idx="695">
                  <c:v>126</c:v>
                </c:pt>
                <c:pt idx="696">
                  <c:v>126</c:v>
                </c:pt>
                <c:pt idx="697">
                  <c:v>126</c:v>
                </c:pt>
                <c:pt idx="698">
                  <c:v>126</c:v>
                </c:pt>
                <c:pt idx="699">
                  <c:v>126</c:v>
                </c:pt>
                <c:pt idx="700">
                  <c:v>126</c:v>
                </c:pt>
                <c:pt idx="701">
                  <c:v>126</c:v>
                </c:pt>
                <c:pt idx="702">
                  <c:v>126</c:v>
                </c:pt>
                <c:pt idx="703">
                  <c:v>126</c:v>
                </c:pt>
                <c:pt idx="704">
                  <c:v>126</c:v>
                </c:pt>
                <c:pt idx="705">
                  <c:v>126</c:v>
                </c:pt>
                <c:pt idx="706">
                  <c:v>126</c:v>
                </c:pt>
                <c:pt idx="707">
                  <c:v>126</c:v>
                </c:pt>
                <c:pt idx="708">
                  <c:v>126</c:v>
                </c:pt>
                <c:pt idx="709">
                  <c:v>126</c:v>
                </c:pt>
                <c:pt idx="710">
                  <c:v>126</c:v>
                </c:pt>
                <c:pt idx="711">
                  <c:v>126</c:v>
                </c:pt>
                <c:pt idx="712">
                  <c:v>126</c:v>
                </c:pt>
                <c:pt idx="713">
                  <c:v>126</c:v>
                </c:pt>
                <c:pt idx="714">
                  <c:v>126</c:v>
                </c:pt>
                <c:pt idx="715">
                  <c:v>126</c:v>
                </c:pt>
                <c:pt idx="716">
                  <c:v>126</c:v>
                </c:pt>
                <c:pt idx="717">
                  <c:v>125</c:v>
                </c:pt>
                <c:pt idx="718">
                  <c:v>125</c:v>
                </c:pt>
                <c:pt idx="719">
                  <c:v>125</c:v>
                </c:pt>
                <c:pt idx="720">
                  <c:v>125</c:v>
                </c:pt>
                <c:pt idx="721">
                  <c:v>125</c:v>
                </c:pt>
                <c:pt idx="722">
                  <c:v>125</c:v>
                </c:pt>
                <c:pt idx="723">
                  <c:v>125</c:v>
                </c:pt>
                <c:pt idx="724">
                  <c:v>125</c:v>
                </c:pt>
                <c:pt idx="725">
                  <c:v>125</c:v>
                </c:pt>
                <c:pt idx="726">
                  <c:v>125</c:v>
                </c:pt>
                <c:pt idx="727">
                  <c:v>125</c:v>
                </c:pt>
                <c:pt idx="728">
                  <c:v>125</c:v>
                </c:pt>
                <c:pt idx="729">
                  <c:v>125</c:v>
                </c:pt>
                <c:pt idx="730">
                  <c:v>125</c:v>
                </c:pt>
                <c:pt idx="731">
                  <c:v>125</c:v>
                </c:pt>
                <c:pt idx="732">
                  <c:v>125</c:v>
                </c:pt>
                <c:pt idx="733">
                  <c:v>125</c:v>
                </c:pt>
                <c:pt idx="734">
                  <c:v>125</c:v>
                </c:pt>
                <c:pt idx="735">
                  <c:v>125</c:v>
                </c:pt>
                <c:pt idx="736">
                  <c:v>125</c:v>
                </c:pt>
                <c:pt idx="737">
                  <c:v>125</c:v>
                </c:pt>
                <c:pt idx="738">
                  <c:v>125</c:v>
                </c:pt>
                <c:pt idx="739">
                  <c:v>125</c:v>
                </c:pt>
                <c:pt idx="740">
                  <c:v>125</c:v>
                </c:pt>
                <c:pt idx="741">
                  <c:v>125</c:v>
                </c:pt>
                <c:pt idx="742">
                  <c:v>125</c:v>
                </c:pt>
                <c:pt idx="743">
                  <c:v>125</c:v>
                </c:pt>
                <c:pt idx="744">
                  <c:v>125</c:v>
                </c:pt>
                <c:pt idx="745">
                  <c:v>125</c:v>
                </c:pt>
                <c:pt idx="746">
                  <c:v>125</c:v>
                </c:pt>
                <c:pt idx="747">
                  <c:v>125</c:v>
                </c:pt>
                <c:pt idx="748">
                  <c:v>125</c:v>
                </c:pt>
                <c:pt idx="749">
                  <c:v>125</c:v>
                </c:pt>
                <c:pt idx="750">
                  <c:v>125</c:v>
                </c:pt>
                <c:pt idx="751">
                  <c:v>125</c:v>
                </c:pt>
                <c:pt idx="752">
                  <c:v>125</c:v>
                </c:pt>
                <c:pt idx="753">
                  <c:v>125</c:v>
                </c:pt>
                <c:pt idx="754">
                  <c:v>125</c:v>
                </c:pt>
                <c:pt idx="755">
                  <c:v>125</c:v>
                </c:pt>
                <c:pt idx="756">
                  <c:v>125</c:v>
                </c:pt>
                <c:pt idx="757">
                  <c:v>125</c:v>
                </c:pt>
                <c:pt idx="758">
                  <c:v>125</c:v>
                </c:pt>
                <c:pt idx="759">
                  <c:v>125</c:v>
                </c:pt>
                <c:pt idx="760">
                  <c:v>125</c:v>
                </c:pt>
                <c:pt idx="761">
                  <c:v>125</c:v>
                </c:pt>
                <c:pt idx="762">
                  <c:v>125</c:v>
                </c:pt>
                <c:pt idx="763">
                  <c:v>125</c:v>
                </c:pt>
                <c:pt idx="764">
                  <c:v>125</c:v>
                </c:pt>
                <c:pt idx="765">
                  <c:v>125</c:v>
                </c:pt>
                <c:pt idx="766">
                  <c:v>125</c:v>
                </c:pt>
                <c:pt idx="767">
                  <c:v>125</c:v>
                </c:pt>
                <c:pt idx="768">
                  <c:v>125</c:v>
                </c:pt>
                <c:pt idx="769">
                  <c:v>124</c:v>
                </c:pt>
                <c:pt idx="770">
                  <c:v>124</c:v>
                </c:pt>
                <c:pt idx="771">
                  <c:v>124</c:v>
                </c:pt>
                <c:pt idx="772">
                  <c:v>124</c:v>
                </c:pt>
                <c:pt idx="773">
                  <c:v>124</c:v>
                </c:pt>
                <c:pt idx="774">
                  <c:v>124</c:v>
                </c:pt>
                <c:pt idx="775">
                  <c:v>124</c:v>
                </c:pt>
                <c:pt idx="776">
                  <c:v>124</c:v>
                </c:pt>
                <c:pt idx="777">
                  <c:v>124</c:v>
                </c:pt>
                <c:pt idx="778">
                  <c:v>124</c:v>
                </c:pt>
                <c:pt idx="779">
                  <c:v>124</c:v>
                </c:pt>
                <c:pt idx="780">
                  <c:v>124</c:v>
                </c:pt>
                <c:pt idx="781">
                  <c:v>124</c:v>
                </c:pt>
                <c:pt idx="782">
                  <c:v>124</c:v>
                </c:pt>
                <c:pt idx="783">
                  <c:v>124</c:v>
                </c:pt>
                <c:pt idx="784">
                  <c:v>124</c:v>
                </c:pt>
                <c:pt idx="785">
                  <c:v>124</c:v>
                </c:pt>
                <c:pt idx="786">
                  <c:v>124</c:v>
                </c:pt>
                <c:pt idx="787">
                  <c:v>124</c:v>
                </c:pt>
                <c:pt idx="788">
                  <c:v>124</c:v>
                </c:pt>
                <c:pt idx="789">
                  <c:v>124</c:v>
                </c:pt>
                <c:pt idx="790">
                  <c:v>124</c:v>
                </c:pt>
                <c:pt idx="791">
                  <c:v>124</c:v>
                </c:pt>
                <c:pt idx="792">
                  <c:v>124</c:v>
                </c:pt>
                <c:pt idx="793">
                  <c:v>124</c:v>
                </c:pt>
                <c:pt idx="794">
                  <c:v>124</c:v>
                </c:pt>
                <c:pt idx="795">
                  <c:v>124</c:v>
                </c:pt>
                <c:pt idx="796">
                  <c:v>124</c:v>
                </c:pt>
                <c:pt idx="797">
                  <c:v>124</c:v>
                </c:pt>
                <c:pt idx="798">
                  <c:v>124</c:v>
                </c:pt>
                <c:pt idx="799">
                  <c:v>124</c:v>
                </c:pt>
                <c:pt idx="800">
                  <c:v>124</c:v>
                </c:pt>
                <c:pt idx="801">
                  <c:v>124</c:v>
                </c:pt>
                <c:pt idx="802">
                  <c:v>124</c:v>
                </c:pt>
                <c:pt idx="803">
                  <c:v>124</c:v>
                </c:pt>
                <c:pt idx="804">
                  <c:v>124</c:v>
                </c:pt>
                <c:pt idx="805">
                  <c:v>124</c:v>
                </c:pt>
                <c:pt idx="806">
                  <c:v>124</c:v>
                </c:pt>
                <c:pt idx="807">
                  <c:v>124</c:v>
                </c:pt>
                <c:pt idx="808">
                  <c:v>124</c:v>
                </c:pt>
                <c:pt idx="809">
                  <c:v>124</c:v>
                </c:pt>
                <c:pt idx="810">
                  <c:v>124</c:v>
                </c:pt>
                <c:pt idx="811">
                  <c:v>124</c:v>
                </c:pt>
                <c:pt idx="812">
                  <c:v>124</c:v>
                </c:pt>
                <c:pt idx="813">
                  <c:v>124</c:v>
                </c:pt>
                <c:pt idx="814">
                  <c:v>124</c:v>
                </c:pt>
                <c:pt idx="815">
                  <c:v>124</c:v>
                </c:pt>
                <c:pt idx="816">
                  <c:v>124</c:v>
                </c:pt>
                <c:pt idx="817">
                  <c:v>124</c:v>
                </c:pt>
                <c:pt idx="818">
                  <c:v>124</c:v>
                </c:pt>
                <c:pt idx="819">
                  <c:v>124</c:v>
                </c:pt>
                <c:pt idx="820">
                  <c:v>124</c:v>
                </c:pt>
                <c:pt idx="821">
                  <c:v>124</c:v>
                </c:pt>
                <c:pt idx="822">
                  <c:v>124</c:v>
                </c:pt>
                <c:pt idx="823">
                  <c:v>124</c:v>
                </c:pt>
                <c:pt idx="824">
                  <c:v>124</c:v>
                </c:pt>
                <c:pt idx="825">
                  <c:v>124</c:v>
                </c:pt>
                <c:pt idx="826">
                  <c:v>124</c:v>
                </c:pt>
                <c:pt idx="827">
                  <c:v>124</c:v>
                </c:pt>
                <c:pt idx="828">
                  <c:v>124</c:v>
                </c:pt>
                <c:pt idx="829">
                  <c:v>124</c:v>
                </c:pt>
                <c:pt idx="830">
                  <c:v>124</c:v>
                </c:pt>
                <c:pt idx="831">
                  <c:v>123</c:v>
                </c:pt>
                <c:pt idx="832">
                  <c:v>123</c:v>
                </c:pt>
                <c:pt idx="833">
                  <c:v>123</c:v>
                </c:pt>
                <c:pt idx="834">
                  <c:v>123</c:v>
                </c:pt>
                <c:pt idx="835">
                  <c:v>123</c:v>
                </c:pt>
                <c:pt idx="836">
                  <c:v>123</c:v>
                </c:pt>
                <c:pt idx="837">
                  <c:v>123</c:v>
                </c:pt>
                <c:pt idx="838">
                  <c:v>123</c:v>
                </c:pt>
                <c:pt idx="839">
                  <c:v>123</c:v>
                </c:pt>
                <c:pt idx="840">
                  <c:v>123</c:v>
                </c:pt>
                <c:pt idx="841">
                  <c:v>123</c:v>
                </c:pt>
                <c:pt idx="842">
                  <c:v>123</c:v>
                </c:pt>
                <c:pt idx="843">
                  <c:v>123</c:v>
                </c:pt>
                <c:pt idx="844">
                  <c:v>123</c:v>
                </c:pt>
                <c:pt idx="845">
                  <c:v>123</c:v>
                </c:pt>
                <c:pt idx="846">
                  <c:v>123</c:v>
                </c:pt>
                <c:pt idx="847">
                  <c:v>123</c:v>
                </c:pt>
                <c:pt idx="848">
                  <c:v>123</c:v>
                </c:pt>
                <c:pt idx="849">
                  <c:v>123</c:v>
                </c:pt>
                <c:pt idx="850">
                  <c:v>123</c:v>
                </c:pt>
                <c:pt idx="851">
                  <c:v>123</c:v>
                </c:pt>
                <c:pt idx="852">
                  <c:v>123</c:v>
                </c:pt>
                <c:pt idx="853">
                  <c:v>123</c:v>
                </c:pt>
                <c:pt idx="854">
                  <c:v>123</c:v>
                </c:pt>
                <c:pt idx="855">
                  <c:v>123</c:v>
                </c:pt>
                <c:pt idx="856">
                  <c:v>123</c:v>
                </c:pt>
                <c:pt idx="857">
                  <c:v>123</c:v>
                </c:pt>
                <c:pt idx="858">
                  <c:v>123</c:v>
                </c:pt>
                <c:pt idx="859">
                  <c:v>123</c:v>
                </c:pt>
                <c:pt idx="860">
                  <c:v>123</c:v>
                </c:pt>
                <c:pt idx="861">
                  <c:v>123</c:v>
                </c:pt>
                <c:pt idx="862">
                  <c:v>123</c:v>
                </c:pt>
                <c:pt idx="863">
                  <c:v>123</c:v>
                </c:pt>
                <c:pt idx="864">
                  <c:v>123</c:v>
                </c:pt>
                <c:pt idx="865">
                  <c:v>123</c:v>
                </c:pt>
                <c:pt idx="866">
                  <c:v>123</c:v>
                </c:pt>
                <c:pt idx="867">
                  <c:v>123</c:v>
                </c:pt>
                <c:pt idx="868">
                  <c:v>123</c:v>
                </c:pt>
                <c:pt idx="869">
                  <c:v>123</c:v>
                </c:pt>
                <c:pt idx="870">
                  <c:v>123</c:v>
                </c:pt>
                <c:pt idx="871">
                  <c:v>123</c:v>
                </c:pt>
                <c:pt idx="872">
                  <c:v>123</c:v>
                </c:pt>
                <c:pt idx="873">
                  <c:v>123</c:v>
                </c:pt>
                <c:pt idx="874">
                  <c:v>123</c:v>
                </c:pt>
                <c:pt idx="875">
                  <c:v>123</c:v>
                </c:pt>
                <c:pt idx="876">
                  <c:v>123</c:v>
                </c:pt>
                <c:pt idx="877">
                  <c:v>123</c:v>
                </c:pt>
                <c:pt idx="878">
                  <c:v>123</c:v>
                </c:pt>
                <c:pt idx="879">
                  <c:v>123</c:v>
                </c:pt>
                <c:pt idx="880">
                  <c:v>123</c:v>
                </c:pt>
                <c:pt idx="881">
                  <c:v>123</c:v>
                </c:pt>
                <c:pt idx="882">
                  <c:v>122</c:v>
                </c:pt>
                <c:pt idx="883">
                  <c:v>122</c:v>
                </c:pt>
                <c:pt idx="884">
                  <c:v>122</c:v>
                </c:pt>
                <c:pt idx="885">
                  <c:v>122</c:v>
                </c:pt>
                <c:pt idx="886">
                  <c:v>122</c:v>
                </c:pt>
                <c:pt idx="887">
                  <c:v>122</c:v>
                </c:pt>
                <c:pt idx="888">
                  <c:v>122</c:v>
                </c:pt>
                <c:pt idx="889">
                  <c:v>122</c:v>
                </c:pt>
                <c:pt idx="890">
                  <c:v>122</c:v>
                </c:pt>
                <c:pt idx="891">
                  <c:v>122</c:v>
                </c:pt>
                <c:pt idx="892">
                  <c:v>122</c:v>
                </c:pt>
                <c:pt idx="893">
                  <c:v>122</c:v>
                </c:pt>
                <c:pt idx="894">
                  <c:v>122</c:v>
                </c:pt>
                <c:pt idx="895">
                  <c:v>122</c:v>
                </c:pt>
                <c:pt idx="896">
                  <c:v>122</c:v>
                </c:pt>
                <c:pt idx="897">
                  <c:v>122</c:v>
                </c:pt>
                <c:pt idx="898">
                  <c:v>122</c:v>
                </c:pt>
                <c:pt idx="899">
                  <c:v>122</c:v>
                </c:pt>
                <c:pt idx="900">
                  <c:v>122</c:v>
                </c:pt>
                <c:pt idx="901">
                  <c:v>122</c:v>
                </c:pt>
                <c:pt idx="902">
                  <c:v>122</c:v>
                </c:pt>
                <c:pt idx="903">
                  <c:v>122</c:v>
                </c:pt>
                <c:pt idx="904">
                  <c:v>122</c:v>
                </c:pt>
                <c:pt idx="905">
                  <c:v>122</c:v>
                </c:pt>
                <c:pt idx="906">
                  <c:v>122</c:v>
                </c:pt>
                <c:pt idx="907">
                  <c:v>122</c:v>
                </c:pt>
                <c:pt idx="908">
                  <c:v>122</c:v>
                </c:pt>
                <c:pt idx="909">
                  <c:v>122</c:v>
                </c:pt>
                <c:pt idx="910">
                  <c:v>122</c:v>
                </c:pt>
                <c:pt idx="911">
                  <c:v>122</c:v>
                </c:pt>
                <c:pt idx="912">
                  <c:v>122</c:v>
                </c:pt>
                <c:pt idx="913">
                  <c:v>122</c:v>
                </c:pt>
                <c:pt idx="914">
                  <c:v>122</c:v>
                </c:pt>
                <c:pt idx="915">
                  <c:v>122</c:v>
                </c:pt>
                <c:pt idx="916">
                  <c:v>122</c:v>
                </c:pt>
                <c:pt idx="917">
                  <c:v>122</c:v>
                </c:pt>
                <c:pt idx="918">
                  <c:v>122</c:v>
                </c:pt>
                <c:pt idx="919">
                  <c:v>122</c:v>
                </c:pt>
                <c:pt idx="920">
                  <c:v>122</c:v>
                </c:pt>
                <c:pt idx="921">
                  <c:v>122</c:v>
                </c:pt>
                <c:pt idx="922">
                  <c:v>122</c:v>
                </c:pt>
                <c:pt idx="923">
                  <c:v>122</c:v>
                </c:pt>
                <c:pt idx="924">
                  <c:v>122</c:v>
                </c:pt>
                <c:pt idx="925">
                  <c:v>122</c:v>
                </c:pt>
                <c:pt idx="926">
                  <c:v>122</c:v>
                </c:pt>
                <c:pt idx="927">
                  <c:v>122</c:v>
                </c:pt>
                <c:pt idx="928">
                  <c:v>122</c:v>
                </c:pt>
                <c:pt idx="929">
                  <c:v>121</c:v>
                </c:pt>
                <c:pt idx="930">
                  <c:v>121</c:v>
                </c:pt>
                <c:pt idx="931">
                  <c:v>121</c:v>
                </c:pt>
                <c:pt idx="932">
                  <c:v>121</c:v>
                </c:pt>
                <c:pt idx="933">
                  <c:v>121</c:v>
                </c:pt>
                <c:pt idx="934">
                  <c:v>121</c:v>
                </c:pt>
                <c:pt idx="935">
                  <c:v>121</c:v>
                </c:pt>
                <c:pt idx="936">
                  <c:v>121</c:v>
                </c:pt>
                <c:pt idx="937">
                  <c:v>121</c:v>
                </c:pt>
                <c:pt idx="938">
                  <c:v>121</c:v>
                </c:pt>
                <c:pt idx="939">
                  <c:v>121</c:v>
                </c:pt>
                <c:pt idx="940">
                  <c:v>121</c:v>
                </c:pt>
                <c:pt idx="941">
                  <c:v>121</c:v>
                </c:pt>
                <c:pt idx="942">
                  <c:v>121</c:v>
                </c:pt>
                <c:pt idx="943">
                  <c:v>121</c:v>
                </c:pt>
                <c:pt idx="944">
                  <c:v>121</c:v>
                </c:pt>
                <c:pt idx="945">
                  <c:v>121</c:v>
                </c:pt>
                <c:pt idx="946">
                  <c:v>121</c:v>
                </c:pt>
                <c:pt idx="947">
                  <c:v>121</c:v>
                </c:pt>
                <c:pt idx="948">
                  <c:v>121</c:v>
                </c:pt>
                <c:pt idx="949">
                  <c:v>121</c:v>
                </c:pt>
                <c:pt idx="950">
                  <c:v>121</c:v>
                </c:pt>
                <c:pt idx="951">
                  <c:v>121</c:v>
                </c:pt>
                <c:pt idx="952">
                  <c:v>121</c:v>
                </c:pt>
                <c:pt idx="953">
                  <c:v>121</c:v>
                </c:pt>
                <c:pt idx="954">
                  <c:v>121</c:v>
                </c:pt>
                <c:pt idx="955">
                  <c:v>121</c:v>
                </c:pt>
                <c:pt idx="956">
                  <c:v>121</c:v>
                </c:pt>
                <c:pt idx="957">
                  <c:v>121</c:v>
                </c:pt>
                <c:pt idx="958">
                  <c:v>121</c:v>
                </c:pt>
                <c:pt idx="959">
                  <c:v>121</c:v>
                </c:pt>
                <c:pt idx="960">
                  <c:v>121</c:v>
                </c:pt>
                <c:pt idx="961">
                  <c:v>121</c:v>
                </c:pt>
                <c:pt idx="962">
                  <c:v>121</c:v>
                </c:pt>
                <c:pt idx="963">
                  <c:v>121</c:v>
                </c:pt>
                <c:pt idx="964">
                  <c:v>121</c:v>
                </c:pt>
                <c:pt idx="965">
                  <c:v>121</c:v>
                </c:pt>
                <c:pt idx="966">
                  <c:v>121</c:v>
                </c:pt>
                <c:pt idx="967">
                  <c:v>121</c:v>
                </c:pt>
                <c:pt idx="968">
                  <c:v>121</c:v>
                </c:pt>
                <c:pt idx="969">
                  <c:v>121</c:v>
                </c:pt>
                <c:pt idx="970">
                  <c:v>121</c:v>
                </c:pt>
                <c:pt idx="971">
                  <c:v>121</c:v>
                </c:pt>
                <c:pt idx="972">
                  <c:v>121</c:v>
                </c:pt>
                <c:pt idx="973">
                  <c:v>121</c:v>
                </c:pt>
                <c:pt idx="974">
                  <c:v>121</c:v>
                </c:pt>
                <c:pt idx="975">
                  <c:v>121</c:v>
                </c:pt>
                <c:pt idx="976">
                  <c:v>121</c:v>
                </c:pt>
                <c:pt idx="977">
                  <c:v>121</c:v>
                </c:pt>
                <c:pt idx="978">
                  <c:v>121</c:v>
                </c:pt>
                <c:pt idx="979">
                  <c:v>121</c:v>
                </c:pt>
                <c:pt idx="980">
                  <c:v>121</c:v>
                </c:pt>
                <c:pt idx="981">
                  <c:v>121</c:v>
                </c:pt>
                <c:pt idx="982">
                  <c:v>121</c:v>
                </c:pt>
                <c:pt idx="983">
                  <c:v>121</c:v>
                </c:pt>
                <c:pt idx="984">
                  <c:v>121</c:v>
                </c:pt>
                <c:pt idx="985">
                  <c:v>121</c:v>
                </c:pt>
                <c:pt idx="986">
                  <c:v>121</c:v>
                </c:pt>
                <c:pt idx="987">
                  <c:v>121</c:v>
                </c:pt>
                <c:pt idx="988">
                  <c:v>120</c:v>
                </c:pt>
                <c:pt idx="989">
                  <c:v>120</c:v>
                </c:pt>
                <c:pt idx="990">
                  <c:v>120</c:v>
                </c:pt>
                <c:pt idx="991">
                  <c:v>120</c:v>
                </c:pt>
                <c:pt idx="992">
                  <c:v>120</c:v>
                </c:pt>
                <c:pt idx="993">
                  <c:v>120</c:v>
                </c:pt>
                <c:pt idx="994">
                  <c:v>120</c:v>
                </c:pt>
                <c:pt idx="995">
                  <c:v>120</c:v>
                </c:pt>
                <c:pt idx="996">
                  <c:v>120</c:v>
                </c:pt>
                <c:pt idx="997">
                  <c:v>120</c:v>
                </c:pt>
                <c:pt idx="998">
                  <c:v>120</c:v>
                </c:pt>
                <c:pt idx="999">
                  <c:v>120</c:v>
                </c:pt>
                <c:pt idx="1000">
                  <c:v>120</c:v>
                </c:pt>
                <c:pt idx="1001">
                  <c:v>120</c:v>
                </c:pt>
                <c:pt idx="1002">
                  <c:v>120</c:v>
                </c:pt>
                <c:pt idx="1003">
                  <c:v>120</c:v>
                </c:pt>
                <c:pt idx="1004">
                  <c:v>120</c:v>
                </c:pt>
                <c:pt idx="1005">
                  <c:v>120</c:v>
                </c:pt>
                <c:pt idx="1006">
                  <c:v>120</c:v>
                </c:pt>
                <c:pt idx="1007">
                  <c:v>120</c:v>
                </c:pt>
                <c:pt idx="1008">
                  <c:v>120</c:v>
                </c:pt>
                <c:pt idx="1009">
                  <c:v>120</c:v>
                </c:pt>
                <c:pt idx="1010">
                  <c:v>120</c:v>
                </c:pt>
                <c:pt idx="1011">
                  <c:v>120</c:v>
                </c:pt>
                <c:pt idx="1012">
                  <c:v>120</c:v>
                </c:pt>
                <c:pt idx="1013">
                  <c:v>120</c:v>
                </c:pt>
                <c:pt idx="1014">
                  <c:v>120</c:v>
                </c:pt>
                <c:pt idx="1015">
                  <c:v>120</c:v>
                </c:pt>
                <c:pt idx="1016">
                  <c:v>120</c:v>
                </c:pt>
                <c:pt idx="1017">
                  <c:v>120</c:v>
                </c:pt>
                <c:pt idx="1018">
                  <c:v>120</c:v>
                </c:pt>
                <c:pt idx="1019">
                  <c:v>120</c:v>
                </c:pt>
                <c:pt idx="1020">
                  <c:v>120</c:v>
                </c:pt>
                <c:pt idx="1021">
                  <c:v>120</c:v>
                </c:pt>
                <c:pt idx="1022">
                  <c:v>120</c:v>
                </c:pt>
                <c:pt idx="1023">
                  <c:v>120</c:v>
                </c:pt>
                <c:pt idx="1024">
                  <c:v>120</c:v>
                </c:pt>
                <c:pt idx="1025">
                  <c:v>120</c:v>
                </c:pt>
                <c:pt idx="1026">
                  <c:v>120</c:v>
                </c:pt>
                <c:pt idx="1027">
                  <c:v>120</c:v>
                </c:pt>
                <c:pt idx="1028">
                  <c:v>120</c:v>
                </c:pt>
                <c:pt idx="1029">
                  <c:v>120</c:v>
                </c:pt>
                <c:pt idx="1030">
                  <c:v>120</c:v>
                </c:pt>
                <c:pt idx="1031">
                  <c:v>120</c:v>
                </c:pt>
                <c:pt idx="1032">
                  <c:v>120</c:v>
                </c:pt>
                <c:pt idx="1033">
                  <c:v>120</c:v>
                </c:pt>
                <c:pt idx="1034">
                  <c:v>120</c:v>
                </c:pt>
                <c:pt idx="1035">
                  <c:v>120</c:v>
                </c:pt>
                <c:pt idx="1036">
                  <c:v>120</c:v>
                </c:pt>
                <c:pt idx="1037">
                  <c:v>120</c:v>
                </c:pt>
                <c:pt idx="1038">
                  <c:v>120</c:v>
                </c:pt>
                <c:pt idx="1039">
                  <c:v>120</c:v>
                </c:pt>
                <c:pt idx="1040">
                  <c:v>120</c:v>
                </c:pt>
                <c:pt idx="1041">
                  <c:v>120</c:v>
                </c:pt>
                <c:pt idx="1042">
                  <c:v>120</c:v>
                </c:pt>
                <c:pt idx="1043">
                  <c:v>120</c:v>
                </c:pt>
                <c:pt idx="1044">
                  <c:v>120</c:v>
                </c:pt>
                <c:pt idx="1045">
                  <c:v>120</c:v>
                </c:pt>
                <c:pt idx="1046">
                  <c:v>120</c:v>
                </c:pt>
                <c:pt idx="1047">
                  <c:v>120</c:v>
                </c:pt>
                <c:pt idx="1048">
                  <c:v>120</c:v>
                </c:pt>
                <c:pt idx="1049">
                  <c:v>120</c:v>
                </c:pt>
                <c:pt idx="1050">
                  <c:v>120</c:v>
                </c:pt>
                <c:pt idx="1051">
                  <c:v>120</c:v>
                </c:pt>
                <c:pt idx="1052">
                  <c:v>120</c:v>
                </c:pt>
                <c:pt idx="1053">
                  <c:v>120</c:v>
                </c:pt>
                <c:pt idx="1054">
                  <c:v>120</c:v>
                </c:pt>
                <c:pt idx="1055">
                  <c:v>120</c:v>
                </c:pt>
                <c:pt idx="1056">
                  <c:v>120</c:v>
                </c:pt>
                <c:pt idx="1057">
                  <c:v>120</c:v>
                </c:pt>
                <c:pt idx="1058">
                  <c:v>120</c:v>
                </c:pt>
                <c:pt idx="1059">
                  <c:v>120</c:v>
                </c:pt>
                <c:pt idx="1060">
                  <c:v>120</c:v>
                </c:pt>
                <c:pt idx="1061">
                  <c:v>120</c:v>
                </c:pt>
                <c:pt idx="1062">
                  <c:v>120</c:v>
                </c:pt>
                <c:pt idx="1063">
                  <c:v>120</c:v>
                </c:pt>
                <c:pt idx="1064">
                  <c:v>120</c:v>
                </c:pt>
                <c:pt idx="1065">
                  <c:v>120</c:v>
                </c:pt>
                <c:pt idx="1066">
                  <c:v>120</c:v>
                </c:pt>
                <c:pt idx="1067">
                  <c:v>120</c:v>
                </c:pt>
                <c:pt idx="1068">
                  <c:v>120</c:v>
                </c:pt>
                <c:pt idx="1069">
                  <c:v>120</c:v>
                </c:pt>
                <c:pt idx="1070">
                  <c:v>120</c:v>
                </c:pt>
                <c:pt idx="1071">
                  <c:v>120</c:v>
                </c:pt>
                <c:pt idx="1072">
                  <c:v>120</c:v>
                </c:pt>
                <c:pt idx="1073">
                  <c:v>119</c:v>
                </c:pt>
                <c:pt idx="1074">
                  <c:v>119</c:v>
                </c:pt>
                <c:pt idx="1075">
                  <c:v>119</c:v>
                </c:pt>
                <c:pt idx="1076">
                  <c:v>119</c:v>
                </c:pt>
                <c:pt idx="1077">
                  <c:v>119</c:v>
                </c:pt>
                <c:pt idx="1078">
                  <c:v>119</c:v>
                </c:pt>
                <c:pt idx="1079">
                  <c:v>119</c:v>
                </c:pt>
                <c:pt idx="1080">
                  <c:v>119</c:v>
                </c:pt>
                <c:pt idx="1081">
                  <c:v>119</c:v>
                </c:pt>
                <c:pt idx="1082">
                  <c:v>119</c:v>
                </c:pt>
                <c:pt idx="1083">
                  <c:v>119</c:v>
                </c:pt>
                <c:pt idx="1084">
                  <c:v>119</c:v>
                </c:pt>
                <c:pt idx="1085">
                  <c:v>119</c:v>
                </c:pt>
                <c:pt idx="1086">
                  <c:v>119</c:v>
                </c:pt>
                <c:pt idx="1087">
                  <c:v>119</c:v>
                </c:pt>
                <c:pt idx="1088">
                  <c:v>119</c:v>
                </c:pt>
                <c:pt idx="1089">
                  <c:v>119</c:v>
                </c:pt>
                <c:pt idx="1090">
                  <c:v>119</c:v>
                </c:pt>
                <c:pt idx="1091">
                  <c:v>119</c:v>
                </c:pt>
                <c:pt idx="1092">
                  <c:v>119</c:v>
                </c:pt>
                <c:pt idx="1093">
                  <c:v>119</c:v>
                </c:pt>
                <c:pt idx="1094">
                  <c:v>119</c:v>
                </c:pt>
                <c:pt idx="1095">
                  <c:v>119</c:v>
                </c:pt>
                <c:pt idx="1096">
                  <c:v>119</c:v>
                </c:pt>
                <c:pt idx="1097">
                  <c:v>119</c:v>
                </c:pt>
                <c:pt idx="1098">
                  <c:v>119</c:v>
                </c:pt>
                <c:pt idx="1099">
                  <c:v>119</c:v>
                </c:pt>
                <c:pt idx="1100">
                  <c:v>119</c:v>
                </c:pt>
                <c:pt idx="1101">
                  <c:v>119</c:v>
                </c:pt>
                <c:pt idx="1102">
                  <c:v>119</c:v>
                </c:pt>
                <c:pt idx="1103">
                  <c:v>119</c:v>
                </c:pt>
                <c:pt idx="1104">
                  <c:v>119</c:v>
                </c:pt>
                <c:pt idx="1105">
                  <c:v>119</c:v>
                </c:pt>
                <c:pt idx="1106">
                  <c:v>119</c:v>
                </c:pt>
                <c:pt idx="1107">
                  <c:v>119</c:v>
                </c:pt>
                <c:pt idx="1108">
                  <c:v>119</c:v>
                </c:pt>
                <c:pt idx="1109">
                  <c:v>119</c:v>
                </c:pt>
                <c:pt idx="1110">
                  <c:v>119</c:v>
                </c:pt>
                <c:pt idx="1111">
                  <c:v>119</c:v>
                </c:pt>
                <c:pt idx="1112">
                  <c:v>119</c:v>
                </c:pt>
                <c:pt idx="1113">
                  <c:v>119</c:v>
                </c:pt>
                <c:pt idx="1114">
                  <c:v>119</c:v>
                </c:pt>
                <c:pt idx="1115">
                  <c:v>119</c:v>
                </c:pt>
                <c:pt idx="1116">
                  <c:v>119</c:v>
                </c:pt>
                <c:pt idx="1117">
                  <c:v>119</c:v>
                </c:pt>
                <c:pt idx="1118">
                  <c:v>119</c:v>
                </c:pt>
                <c:pt idx="1119">
                  <c:v>119</c:v>
                </c:pt>
                <c:pt idx="1120">
                  <c:v>119</c:v>
                </c:pt>
                <c:pt idx="1121">
                  <c:v>119</c:v>
                </c:pt>
                <c:pt idx="1122">
                  <c:v>119</c:v>
                </c:pt>
                <c:pt idx="1123">
                  <c:v>119</c:v>
                </c:pt>
                <c:pt idx="1124">
                  <c:v>119</c:v>
                </c:pt>
                <c:pt idx="1125">
                  <c:v>119</c:v>
                </c:pt>
                <c:pt idx="1126">
                  <c:v>119</c:v>
                </c:pt>
                <c:pt idx="1127">
                  <c:v>119</c:v>
                </c:pt>
                <c:pt idx="1128">
                  <c:v>119</c:v>
                </c:pt>
                <c:pt idx="1129">
                  <c:v>119</c:v>
                </c:pt>
                <c:pt idx="1130">
                  <c:v>119</c:v>
                </c:pt>
                <c:pt idx="1131">
                  <c:v>119</c:v>
                </c:pt>
                <c:pt idx="1132">
                  <c:v>119</c:v>
                </c:pt>
                <c:pt idx="1133">
                  <c:v>118</c:v>
                </c:pt>
                <c:pt idx="1134">
                  <c:v>118</c:v>
                </c:pt>
                <c:pt idx="1135">
                  <c:v>118</c:v>
                </c:pt>
                <c:pt idx="1136">
                  <c:v>118</c:v>
                </c:pt>
                <c:pt idx="1137">
                  <c:v>118</c:v>
                </c:pt>
                <c:pt idx="1138">
                  <c:v>118</c:v>
                </c:pt>
                <c:pt idx="1139">
                  <c:v>118</c:v>
                </c:pt>
                <c:pt idx="1140">
                  <c:v>118</c:v>
                </c:pt>
                <c:pt idx="1141">
                  <c:v>118</c:v>
                </c:pt>
                <c:pt idx="1142">
                  <c:v>118</c:v>
                </c:pt>
                <c:pt idx="1143">
                  <c:v>118</c:v>
                </c:pt>
                <c:pt idx="1144">
                  <c:v>118</c:v>
                </c:pt>
                <c:pt idx="1145">
                  <c:v>118</c:v>
                </c:pt>
                <c:pt idx="1146">
                  <c:v>118</c:v>
                </c:pt>
                <c:pt idx="1147">
                  <c:v>118</c:v>
                </c:pt>
                <c:pt idx="1148">
                  <c:v>118</c:v>
                </c:pt>
                <c:pt idx="1149">
                  <c:v>118</c:v>
                </c:pt>
                <c:pt idx="1150">
                  <c:v>118</c:v>
                </c:pt>
                <c:pt idx="1151">
                  <c:v>118</c:v>
                </c:pt>
                <c:pt idx="1152">
                  <c:v>118</c:v>
                </c:pt>
                <c:pt idx="1153">
                  <c:v>118</c:v>
                </c:pt>
                <c:pt idx="1154">
                  <c:v>118</c:v>
                </c:pt>
                <c:pt idx="1155">
                  <c:v>118</c:v>
                </c:pt>
                <c:pt idx="1156">
                  <c:v>118</c:v>
                </c:pt>
                <c:pt idx="1157">
                  <c:v>118</c:v>
                </c:pt>
                <c:pt idx="1158">
                  <c:v>118</c:v>
                </c:pt>
                <c:pt idx="1159">
                  <c:v>118</c:v>
                </c:pt>
                <c:pt idx="1160">
                  <c:v>118</c:v>
                </c:pt>
                <c:pt idx="1161">
                  <c:v>118</c:v>
                </c:pt>
                <c:pt idx="1162">
                  <c:v>118</c:v>
                </c:pt>
                <c:pt idx="1163">
                  <c:v>118</c:v>
                </c:pt>
                <c:pt idx="1164">
                  <c:v>118</c:v>
                </c:pt>
                <c:pt idx="1165">
                  <c:v>118</c:v>
                </c:pt>
                <c:pt idx="1166">
                  <c:v>118</c:v>
                </c:pt>
                <c:pt idx="1167">
                  <c:v>118</c:v>
                </c:pt>
                <c:pt idx="1168">
                  <c:v>118</c:v>
                </c:pt>
                <c:pt idx="1169">
                  <c:v>118</c:v>
                </c:pt>
                <c:pt idx="1170">
                  <c:v>118</c:v>
                </c:pt>
                <c:pt idx="1171">
                  <c:v>118</c:v>
                </c:pt>
                <c:pt idx="1172">
                  <c:v>118</c:v>
                </c:pt>
                <c:pt idx="1173">
                  <c:v>118</c:v>
                </c:pt>
                <c:pt idx="1174">
                  <c:v>118</c:v>
                </c:pt>
                <c:pt idx="1175">
                  <c:v>118</c:v>
                </c:pt>
                <c:pt idx="1176">
                  <c:v>118</c:v>
                </c:pt>
                <c:pt idx="1177">
                  <c:v>118</c:v>
                </c:pt>
                <c:pt idx="1178">
                  <c:v>118</c:v>
                </c:pt>
                <c:pt idx="1179">
                  <c:v>118</c:v>
                </c:pt>
                <c:pt idx="1180">
                  <c:v>118</c:v>
                </c:pt>
                <c:pt idx="1181">
                  <c:v>118</c:v>
                </c:pt>
                <c:pt idx="1182">
                  <c:v>118</c:v>
                </c:pt>
                <c:pt idx="1183">
                  <c:v>118</c:v>
                </c:pt>
                <c:pt idx="1184">
                  <c:v>118</c:v>
                </c:pt>
                <c:pt idx="1185">
                  <c:v>118</c:v>
                </c:pt>
                <c:pt idx="1186">
                  <c:v>118</c:v>
                </c:pt>
                <c:pt idx="1187">
                  <c:v>118</c:v>
                </c:pt>
                <c:pt idx="1188">
                  <c:v>118</c:v>
                </c:pt>
                <c:pt idx="1189">
                  <c:v>118</c:v>
                </c:pt>
                <c:pt idx="1190">
                  <c:v>118</c:v>
                </c:pt>
                <c:pt idx="1191">
                  <c:v>118</c:v>
                </c:pt>
                <c:pt idx="1192">
                  <c:v>118</c:v>
                </c:pt>
                <c:pt idx="1193">
                  <c:v>118</c:v>
                </c:pt>
                <c:pt idx="1194">
                  <c:v>118</c:v>
                </c:pt>
                <c:pt idx="1195">
                  <c:v>118</c:v>
                </c:pt>
                <c:pt idx="1196">
                  <c:v>118</c:v>
                </c:pt>
                <c:pt idx="1197">
                  <c:v>118</c:v>
                </c:pt>
                <c:pt idx="1198">
                  <c:v>118</c:v>
                </c:pt>
                <c:pt idx="1199">
                  <c:v>118</c:v>
                </c:pt>
                <c:pt idx="1200">
                  <c:v>118</c:v>
                </c:pt>
                <c:pt idx="1201">
                  <c:v>117</c:v>
                </c:pt>
                <c:pt idx="1202">
                  <c:v>117</c:v>
                </c:pt>
                <c:pt idx="1203">
                  <c:v>117</c:v>
                </c:pt>
                <c:pt idx="1204">
                  <c:v>117</c:v>
                </c:pt>
                <c:pt idx="1205">
                  <c:v>117</c:v>
                </c:pt>
                <c:pt idx="1206">
                  <c:v>117</c:v>
                </c:pt>
                <c:pt idx="1207">
                  <c:v>117</c:v>
                </c:pt>
                <c:pt idx="1208">
                  <c:v>117</c:v>
                </c:pt>
                <c:pt idx="1209">
                  <c:v>117</c:v>
                </c:pt>
                <c:pt idx="1210">
                  <c:v>117</c:v>
                </c:pt>
                <c:pt idx="1211">
                  <c:v>117</c:v>
                </c:pt>
                <c:pt idx="1212">
                  <c:v>117</c:v>
                </c:pt>
                <c:pt idx="1213">
                  <c:v>117</c:v>
                </c:pt>
                <c:pt idx="1214">
                  <c:v>117</c:v>
                </c:pt>
                <c:pt idx="1215">
                  <c:v>117</c:v>
                </c:pt>
                <c:pt idx="1216">
                  <c:v>117</c:v>
                </c:pt>
                <c:pt idx="1217">
                  <c:v>117</c:v>
                </c:pt>
                <c:pt idx="1218">
                  <c:v>117</c:v>
                </c:pt>
                <c:pt idx="1219">
                  <c:v>117</c:v>
                </c:pt>
                <c:pt idx="1220">
                  <c:v>117</c:v>
                </c:pt>
                <c:pt idx="1221">
                  <c:v>117</c:v>
                </c:pt>
                <c:pt idx="1222">
                  <c:v>117</c:v>
                </c:pt>
                <c:pt idx="1223">
                  <c:v>117</c:v>
                </c:pt>
                <c:pt idx="1224">
                  <c:v>117</c:v>
                </c:pt>
                <c:pt idx="1225">
                  <c:v>117</c:v>
                </c:pt>
                <c:pt idx="1226">
                  <c:v>117</c:v>
                </c:pt>
                <c:pt idx="1227">
                  <c:v>117</c:v>
                </c:pt>
                <c:pt idx="1228">
                  <c:v>117</c:v>
                </c:pt>
                <c:pt idx="1229">
                  <c:v>117</c:v>
                </c:pt>
                <c:pt idx="1230">
                  <c:v>117</c:v>
                </c:pt>
                <c:pt idx="1231">
                  <c:v>117</c:v>
                </c:pt>
                <c:pt idx="1232">
                  <c:v>117</c:v>
                </c:pt>
                <c:pt idx="1233">
                  <c:v>117</c:v>
                </c:pt>
                <c:pt idx="1234">
                  <c:v>117</c:v>
                </c:pt>
                <c:pt idx="1235">
                  <c:v>117</c:v>
                </c:pt>
                <c:pt idx="1236">
                  <c:v>117</c:v>
                </c:pt>
                <c:pt idx="1237">
                  <c:v>117</c:v>
                </c:pt>
                <c:pt idx="1238">
                  <c:v>117</c:v>
                </c:pt>
                <c:pt idx="1239">
                  <c:v>117</c:v>
                </c:pt>
                <c:pt idx="1240">
                  <c:v>117</c:v>
                </c:pt>
                <c:pt idx="1241">
                  <c:v>117</c:v>
                </c:pt>
                <c:pt idx="1242">
                  <c:v>117</c:v>
                </c:pt>
                <c:pt idx="1243">
                  <c:v>117</c:v>
                </c:pt>
                <c:pt idx="1244">
                  <c:v>117</c:v>
                </c:pt>
                <c:pt idx="1245">
                  <c:v>117</c:v>
                </c:pt>
                <c:pt idx="1246">
                  <c:v>117</c:v>
                </c:pt>
                <c:pt idx="1247">
                  <c:v>117</c:v>
                </c:pt>
                <c:pt idx="1248">
                  <c:v>117</c:v>
                </c:pt>
                <c:pt idx="1249">
                  <c:v>117</c:v>
                </c:pt>
                <c:pt idx="1250">
                  <c:v>117</c:v>
                </c:pt>
                <c:pt idx="1251">
                  <c:v>117</c:v>
                </c:pt>
                <c:pt idx="1252">
                  <c:v>117</c:v>
                </c:pt>
                <c:pt idx="1253">
                  <c:v>117</c:v>
                </c:pt>
                <c:pt idx="1254">
                  <c:v>117</c:v>
                </c:pt>
                <c:pt idx="1255">
                  <c:v>117</c:v>
                </c:pt>
                <c:pt idx="1256">
                  <c:v>117</c:v>
                </c:pt>
                <c:pt idx="1257">
                  <c:v>117</c:v>
                </c:pt>
                <c:pt idx="1258">
                  <c:v>117</c:v>
                </c:pt>
                <c:pt idx="1259">
                  <c:v>117</c:v>
                </c:pt>
                <c:pt idx="1260">
                  <c:v>117</c:v>
                </c:pt>
                <c:pt idx="1261">
                  <c:v>117</c:v>
                </c:pt>
                <c:pt idx="1262">
                  <c:v>117</c:v>
                </c:pt>
                <c:pt idx="1263">
                  <c:v>117</c:v>
                </c:pt>
                <c:pt idx="1264">
                  <c:v>117</c:v>
                </c:pt>
                <c:pt idx="1265">
                  <c:v>116</c:v>
                </c:pt>
                <c:pt idx="1266">
                  <c:v>116</c:v>
                </c:pt>
                <c:pt idx="1267">
                  <c:v>116</c:v>
                </c:pt>
                <c:pt idx="1268">
                  <c:v>116</c:v>
                </c:pt>
                <c:pt idx="1269">
                  <c:v>116</c:v>
                </c:pt>
                <c:pt idx="1270">
                  <c:v>116</c:v>
                </c:pt>
                <c:pt idx="1271">
                  <c:v>116</c:v>
                </c:pt>
                <c:pt idx="1272">
                  <c:v>116</c:v>
                </c:pt>
                <c:pt idx="1273">
                  <c:v>116</c:v>
                </c:pt>
                <c:pt idx="1274">
                  <c:v>116</c:v>
                </c:pt>
                <c:pt idx="1275">
                  <c:v>116</c:v>
                </c:pt>
                <c:pt idx="1276">
                  <c:v>116</c:v>
                </c:pt>
                <c:pt idx="1277">
                  <c:v>116</c:v>
                </c:pt>
                <c:pt idx="1278">
                  <c:v>116</c:v>
                </c:pt>
                <c:pt idx="1279">
                  <c:v>116</c:v>
                </c:pt>
                <c:pt idx="1280">
                  <c:v>116</c:v>
                </c:pt>
                <c:pt idx="1281">
                  <c:v>116</c:v>
                </c:pt>
                <c:pt idx="1282">
                  <c:v>116</c:v>
                </c:pt>
                <c:pt idx="1283">
                  <c:v>116</c:v>
                </c:pt>
                <c:pt idx="1284">
                  <c:v>116</c:v>
                </c:pt>
                <c:pt idx="1285">
                  <c:v>116</c:v>
                </c:pt>
                <c:pt idx="1286">
                  <c:v>116</c:v>
                </c:pt>
                <c:pt idx="1287">
                  <c:v>116</c:v>
                </c:pt>
                <c:pt idx="1288">
                  <c:v>116</c:v>
                </c:pt>
                <c:pt idx="1289">
                  <c:v>116</c:v>
                </c:pt>
                <c:pt idx="1290">
                  <c:v>116</c:v>
                </c:pt>
                <c:pt idx="1291">
                  <c:v>116</c:v>
                </c:pt>
                <c:pt idx="1292">
                  <c:v>116</c:v>
                </c:pt>
                <c:pt idx="1293">
                  <c:v>116</c:v>
                </c:pt>
                <c:pt idx="1294">
                  <c:v>116</c:v>
                </c:pt>
                <c:pt idx="1295">
                  <c:v>116</c:v>
                </c:pt>
                <c:pt idx="1296">
                  <c:v>116</c:v>
                </c:pt>
                <c:pt idx="1297">
                  <c:v>116</c:v>
                </c:pt>
                <c:pt idx="1298">
                  <c:v>116</c:v>
                </c:pt>
                <c:pt idx="1299">
                  <c:v>116</c:v>
                </c:pt>
                <c:pt idx="1300">
                  <c:v>116</c:v>
                </c:pt>
                <c:pt idx="1301">
                  <c:v>116</c:v>
                </c:pt>
                <c:pt idx="1302">
                  <c:v>116</c:v>
                </c:pt>
                <c:pt idx="1303">
                  <c:v>116</c:v>
                </c:pt>
                <c:pt idx="1304">
                  <c:v>116</c:v>
                </c:pt>
                <c:pt idx="1305">
                  <c:v>116</c:v>
                </c:pt>
                <c:pt idx="1306">
                  <c:v>116</c:v>
                </c:pt>
                <c:pt idx="1307">
                  <c:v>116</c:v>
                </c:pt>
                <c:pt idx="1308">
                  <c:v>116</c:v>
                </c:pt>
                <c:pt idx="1309">
                  <c:v>116</c:v>
                </c:pt>
                <c:pt idx="1310">
                  <c:v>116</c:v>
                </c:pt>
                <c:pt idx="1311">
                  <c:v>116</c:v>
                </c:pt>
                <c:pt idx="1312">
                  <c:v>116</c:v>
                </c:pt>
                <c:pt idx="1313">
                  <c:v>116</c:v>
                </c:pt>
                <c:pt idx="1314">
                  <c:v>116</c:v>
                </c:pt>
                <c:pt idx="1315">
                  <c:v>116</c:v>
                </c:pt>
                <c:pt idx="1316">
                  <c:v>116</c:v>
                </c:pt>
                <c:pt idx="1317">
                  <c:v>116</c:v>
                </c:pt>
                <c:pt idx="1318">
                  <c:v>116</c:v>
                </c:pt>
                <c:pt idx="1319">
                  <c:v>116</c:v>
                </c:pt>
                <c:pt idx="1320">
                  <c:v>116</c:v>
                </c:pt>
                <c:pt idx="1321">
                  <c:v>116</c:v>
                </c:pt>
                <c:pt idx="1322">
                  <c:v>116</c:v>
                </c:pt>
                <c:pt idx="1323">
                  <c:v>116</c:v>
                </c:pt>
                <c:pt idx="1324">
                  <c:v>116</c:v>
                </c:pt>
                <c:pt idx="1325">
                  <c:v>116</c:v>
                </c:pt>
                <c:pt idx="1326">
                  <c:v>116</c:v>
                </c:pt>
                <c:pt idx="1327">
                  <c:v>116</c:v>
                </c:pt>
                <c:pt idx="1328">
                  <c:v>116</c:v>
                </c:pt>
                <c:pt idx="1329">
                  <c:v>116</c:v>
                </c:pt>
                <c:pt idx="1330">
                  <c:v>116</c:v>
                </c:pt>
                <c:pt idx="1331">
                  <c:v>116</c:v>
                </c:pt>
                <c:pt idx="1332">
                  <c:v>115</c:v>
                </c:pt>
                <c:pt idx="1333">
                  <c:v>115</c:v>
                </c:pt>
                <c:pt idx="1334">
                  <c:v>115</c:v>
                </c:pt>
                <c:pt idx="1335">
                  <c:v>115</c:v>
                </c:pt>
                <c:pt idx="1336">
                  <c:v>115</c:v>
                </c:pt>
                <c:pt idx="1337">
                  <c:v>115</c:v>
                </c:pt>
                <c:pt idx="1338">
                  <c:v>115</c:v>
                </c:pt>
                <c:pt idx="1339">
                  <c:v>115</c:v>
                </c:pt>
                <c:pt idx="1340">
                  <c:v>115</c:v>
                </c:pt>
                <c:pt idx="1341">
                  <c:v>115</c:v>
                </c:pt>
                <c:pt idx="1342">
                  <c:v>115</c:v>
                </c:pt>
                <c:pt idx="1343">
                  <c:v>115</c:v>
                </c:pt>
                <c:pt idx="1344">
                  <c:v>115</c:v>
                </c:pt>
                <c:pt idx="1345">
                  <c:v>115</c:v>
                </c:pt>
                <c:pt idx="1346">
                  <c:v>115</c:v>
                </c:pt>
                <c:pt idx="1347">
                  <c:v>115</c:v>
                </c:pt>
                <c:pt idx="1348">
                  <c:v>115</c:v>
                </c:pt>
                <c:pt idx="1349">
                  <c:v>115</c:v>
                </c:pt>
                <c:pt idx="1350">
                  <c:v>115</c:v>
                </c:pt>
                <c:pt idx="1351">
                  <c:v>115</c:v>
                </c:pt>
                <c:pt idx="1352">
                  <c:v>115</c:v>
                </c:pt>
                <c:pt idx="1353">
                  <c:v>115</c:v>
                </c:pt>
                <c:pt idx="1354">
                  <c:v>115</c:v>
                </c:pt>
                <c:pt idx="1355">
                  <c:v>115</c:v>
                </c:pt>
                <c:pt idx="1356">
                  <c:v>115</c:v>
                </c:pt>
                <c:pt idx="1357">
                  <c:v>115</c:v>
                </c:pt>
                <c:pt idx="1358">
                  <c:v>115</c:v>
                </c:pt>
                <c:pt idx="1359">
                  <c:v>115</c:v>
                </c:pt>
                <c:pt idx="1360">
                  <c:v>115</c:v>
                </c:pt>
                <c:pt idx="1361">
                  <c:v>115</c:v>
                </c:pt>
                <c:pt idx="1362">
                  <c:v>115</c:v>
                </c:pt>
                <c:pt idx="1363">
                  <c:v>115</c:v>
                </c:pt>
                <c:pt idx="1364">
                  <c:v>115</c:v>
                </c:pt>
                <c:pt idx="1365">
                  <c:v>115</c:v>
                </c:pt>
                <c:pt idx="1366">
                  <c:v>115</c:v>
                </c:pt>
                <c:pt idx="1367">
                  <c:v>115</c:v>
                </c:pt>
                <c:pt idx="1368">
                  <c:v>115</c:v>
                </c:pt>
                <c:pt idx="1369">
                  <c:v>115</c:v>
                </c:pt>
                <c:pt idx="1370">
                  <c:v>115</c:v>
                </c:pt>
                <c:pt idx="1371">
                  <c:v>115</c:v>
                </c:pt>
                <c:pt idx="1372">
                  <c:v>115</c:v>
                </c:pt>
                <c:pt idx="1373">
                  <c:v>115</c:v>
                </c:pt>
                <c:pt idx="1374">
                  <c:v>115</c:v>
                </c:pt>
                <c:pt idx="1375">
                  <c:v>115</c:v>
                </c:pt>
                <c:pt idx="1376">
                  <c:v>115</c:v>
                </c:pt>
                <c:pt idx="1377">
                  <c:v>115</c:v>
                </c:pt>
                <c:pt idx="1378">
                  <c:v>115</c:v>
                </c:pt>
                <c:pt idx="1379">
                  <c:v>115</c:v>
                </c:pt>
                <c:pt idx="1380">
                  <c:v>115</c:v>
                </c:pt>
                <c:pt idx="1381">
                  <c:v>115</c:v>
                </c:pt>
                <c:pt idx="1382">
                  <c:v>115</c:v>
                </c:pt>
                <c:pt idx="1383">
                  <c:v>115</c:v>
                </c:pt>
                <c:pt idx="1384">
                  <c:v>115</c:v>
                </c:pt>
                <c:pt idx="1385">
                  <c:v>115</c:v>
                </c:pt>
                <c:pt idx="1386">
                  <c:v>115</c:v>
                </c:pt>
                <c:pt idx="1387">
                  <c:v>115</c:v>
                </c:pt>
                <c:pt idx="1388">
                  <c:v>115</c:v>
                </c:pt>
                <c:pt idx="1389">
                  <c:v>115</c:v>
                </c:pt>
                <c:pt idx="1390">
                  <c:v>115</c:v>
                </c:pt>
                <c:pt idx="1391">
                  <c:v>115</c:v>
                </c:pt>
                <c:pt idx="1392">
                  <c:v>115</c:v>
                </c:pt>
                <c:pt idx="1393">
                  <c:v>115</c:v>
                </c:pt>
                <c:pt idx="1394">
                  <c:v>115</c:v>
                </c:pt>
                <c:pt idx="1395">
                  <c:v>115</c:v>
                </c:pt>
                <c:pt idx="1396">
                  <c:v>115</c:v>
                </c:pt>
                <c:pt idx="1397">
                  <c:v>115</c:v>
                </c:pt>
                <c:pt idx="1398">
                  <c:v>115</c:v>
                </c:pt>
                <c:pt idx="1399">
                  <c:v>115</c:v>
                </c:pt>
                <c:pt idx="1400">
                  <c:v>115</c:v>
                </c:pt>
                <c:pt idx="1401">
                  <c:v>115</c:v>
                </c:pt>
                <c:pt idx="1402">
                  <c:v>115</c:v>
                </c:pt>
                <c:pt idx="1403">
                  <c:v>115</c:v>
                </c:pt>
                <c:pt idx="1404">
                  <c:v>114</c:v>
                </c:pt>
                <c:pt idx="1405">
                  <c:v>114</c:v>
                </c:pt>
                <c:pt idx="1406">
                  <c:v>114</c:v>
                </c:pt>
                <c:pt idx="1407">
                  <c:v>114</c:v>
                </c:pt>
                <c:pt idx="1408">
                  <c:v>114</c:v>
                </c:pt>
                <c:pt idx="1409">
                  <c:v>114</c:v>
                </c:pt>
                <c:pt idx="1410">
                  <c:v>114</c:v>
                </c:pt>
                <c:pt idx="1411">
                  <c:v>114</c:v>
                </c:pt>
                <c:pt idx="1412">
                  <c:v>114</c:v>
                </c:pt>
                <c:pt idx="1413">
                  <c:v>114</c:v>
                </c:pt>
                <c:pt idx="1414">
                  <c:v>114</c:v>
                </c:pt>
                <c:pt idx="1415">
                  <c:v>114</c:v>
                </c:pt>
                <c:pt idx="1416">
                  <c:v>114</c:v>
                </c:pt>
                <c:pt idx="1417">
                  <c:v>114</c:v>
                </c:pt>
                <c:pt idx="1418">
                  <c:v>114</c:v>
                </c:pt>
                <c:pt idx="1419">
                  <c:v>114</c:v>
                </c:pt>
                <c:pt idx="1420">
                  <c:v>114</c:v>
                </c:pt>
                <c:pt idx="1421">
                  <c:v>114</c:v>
                </c:pt>
                <c:pt idx="1422">
                  <c:v>114</c:v>
                </c:pt>
                <c:pt idx="1423">
                  <c:v>114</c:v>
                </c:pt>
                <c:pt idx="1424">
                  <c:v>114</c:v>
                </c:pt>
                <c:pt idx="1425">
                  <c:v>114</c:v>
                </c:pt>
                <c:pt idx="1426">
                  <c:v>114</c:v>
                </c:pt>
                <c:pt idx="1427">
                  <c:v>114</c:v>
                </c:pt>
                <c:pt idx="1428">
                  <c:v>114</c:v>
                </c:pt>
                <c:pt idx="1429">
                  <c:v>114</c:v>
                </c:pt>
                <c:pt idx="1430">
                  <c:v>114</c:v>
                </c:pt>
                <c:pt idx="1431">
                  <c:v>114</c:v>
                </c:pt>
                <c:pt idx="1432">
                  <c:v>114</c:v>
                </c:pt>
                <c:pt idx="1433">
                  <c:v>114</c:v>
                </c:pt>
                <c:pt idx="1434">
                  <c:v>114</c:v>
                </c:pt>
                <c:pt idx="1435">
                  <c:v>114</c:v>
                </c:pt>
                <c:pt idx="1436">
                  <c:v>114</c:v>
                </c:pt>
                <c:pt idx="1437">
                  <c:v>114</c:v>
                </c:pt>
                <c:pt idx="1438">
                  <c:v>114</c:v>
                </c:pt>
                <c:pt idx="1439">
                  <c:v>114</c:v>
                </c:pt>
                <c:pt idx="1440">
                  <c:v>114</c:v>
                </c:pt>
                <c:pt idx="1441">
                  <c:v>114</c:v>
                </c:pt>
                <c:pt idx="1442">
                  <c:v>114</c:v>
                </c:pt>
                <c:pt idx="1443">
                  <c:v>114</c:v>
                </c:pt>
                <c:pt idx="1444">
                  <c:v>114</c:v>
                </c:pt>
                <c:pt idx="1445">
                  <c:v>114</c:v>
                </c:pt>
                <c:pt idx="1446">
                  <c:v>114</c:v>
                </c:pt>
                <c:pt idx="1447">
                  <c:v>114</c:v>
                </c:pt>
                <c:pt idx="1448">
                  <c:v>114</c:v>
                </c:pt>
                <c:pt idx="1449">
                  <c:v>114</c:v>
                </c:pt>
                <c:pt idx="1450">
                  <c:v>114</c:v>
                </c:pt>
                <c:pt idx="1451">
                  <c:v>114</c:v>
                </c:pt>
                <c:pt idx="1452">
                  <c:v>114</c:v>
                </c:pt>
                <c:pt idx="1453">
                  <c:v>114</c:v>
                </c:pt>
                <c:pt idx="1454">
                  <c:v>114</c:v>
                </c:pt>
                <c:pt idx="1455">
                  <c:v>114</c:v>
                </c:pt>
                <c:pt idx="1456">
                  <c:v>114</c:v>
                </c:pt>
                <c:pt idx="1457">
                  <c:v>114</c:v>
                </c:pt>
                <c:pt idx="1458">
                  <c:v>114</c:v>
                </c:pt>
                <c:pt idx="1459">
                  <c:v>114</c:v>
                </c:pt>
                <c:pt idx="1460">
                  <c:v>114</c:v>
                </c:pt>
                <c:pt idx="1461">
                  <c:v>114</c:v>
                </c:pt>
                <c:pt idx="1462">
                  <c:v>114</c:v>
                </c:pt>
                <c:pt idx="1463">
                  <c:v>114</c:v>
                </c:pt>
                <c:pt idx="1464">
                  <c:v>114</c:v>
                </c:pt>
                <c:pt idx="1465">
                  <c:v>114</c:v>
                </c:pt>
                <c:pt idx="1466">
                  <c:v>114</c:v>
                </c:pt>
                <c:pt idx="1467">
                  <c:v>114</c:v>
                </c:pt>
                <c:pt idx="1468">
                  <c:v>114</c:v>
                </c:pt>
                <c:pt idx="1469">
                  <c:v>114</c:v>
                </c:pt>
                <c:pt idx="1470">
                  <c:v>114</c:v>
                </c:pt>
                <c:pt idx="1471">
                  <c:v>114</c:v>
                </c:pt>
                <c:pt idx="1472">
                  <c:v>114</c:v>
                </c:pt>
                <c:pt idx="1473">
                  <c:v>114</c:v>
                </c:pt>
                <c:pt idx="1474">
                  <c:v>114</c:v>
                </c:pt>
                <c:pt idx="1475">
                  <c:v>114</c:v>
                </c:pt>
                <c:pt idx="1476">
                  <c:v>114</c:v>
                </c:pt>
                <c:pt idx="1477">
                  <c:v>113</c:v>
                </c:pt>
                <c:pt idx="1478">
                  <c:v>113</c:v>
                </c:pt>
                <c:pt idx="1479">
                  <c:v>113</c:v>
                </c:pt>
                <c:pt idx="1480">
                  <c:v>113</c:v>
                </c:pt>
                <c:pt idx="1481">
                  <c:v>113</c:v>
                </c:pt>
                <c:pt idx="1482">
                  <c:v>113</c:v>
                </c:pt>
                <c:pt idx="1483">
                  <c:v>113</c:v>
                </c:pt>
                <c:pt idx="1484">
                  <c:v>113</c:v>
                </c:pt>
                <c:pt idx="1485">
                  <c:v>113</c:v>
                </c:pt>
                <c:pt idx="1486">
                  <c:v>113</c:v>
                </c:pt>
                <c:pt idx="1487">
                  <c:v>113</c:v>
                </c:pt>
                <c:pt idx="1488">
                  <c:v>113</c:v>
                </c:pt>
                <c:pt idx="1489">
                  <c:v>113</c:v>
                </c:pt>
                <c:pt idx="1490">
                  <c:v>113</c:v>
                </c:pt>
                <c:pt idx="1491">
                  <c:v>113</c:v>
                </c:pt>
                <c:pt idx="1492">
                  <c:v>113</c:v>
                </c:pt>
                <c:pt idx="1493">
                  <c:v>113</c:v>
                </c:pt>
                <c:pt idx="1494">
                  <c:v>113</c:v>
                </c:pt>
                <c:pt idx="1495">
                  <c:v>113</c:v>
                </c:pt>
                <c:pt idx="1496">
                  <c:v>113</c:v>
                </c:pt>
                <c:pt idx="1497">
                  <c:v>113</c:v>
                </c:pt>
                <c:pt idx="1498">
                  <c:v>113</c:v>
                </c:pt>
                <c:pt idx="1499">
                  <c:v>113</c:v>
                </c:pt>
                <c:pt idx="1500">
                  <c:v>113</c:v>
                </c:pt>
                <c:pt idx="1501">
                  <c:v>113</c:v>
                </c:pt>
                <c:pt idx="1502">
                  <c:v>113</c:v>
                </c:pt>
                <c:pt idx="1503">
                  <c:v>113</c:v>
                </c:pt>
                <c:pt idx="1504">
                  <c:v>113</c:v>
                </c:pt>
                <c:pt idx="1505">
                  <c:v>113</c:v>
                </c:pt>
                <c:pt idx="1506">
                  <c:v>113</c:v>
                </c:pt>
                <c:pt idx="1507">
                  <c:v>113</c:v>
                </c:pt>
                <c:pt idx="1508">
                  <c:v>113</c:v>
                </c:pt>
                <c:pt idx="1509">
                  <c:v>113</c:v>
                </c:pt>
                <c:pt idx="1510">
                  <c:v>113</c:v>
                </c:pt>
                <c:pt idx="1511">
                  <c:v>113</c:v>
                </c:pt>
                <c:pt idx="1512">
                  <c:v>113</c:v>
                </c:pt>
                <c:pt idx="1513">
                  <c:v>113</c:v>
                </c:pt>
                <c:pt idx="1514">
                  <c:v>113</c:v>
                </c:pt>
                <c:pt idx="1515">
                  <c:v>113</c:v>
                </c:pt>
                <c:pt idx="1516">
                  <c:v>113</c:v>
                </c:pt>
                <c:pt idx="1517">
                  <c:v>113</c:v>
                </c:pt>
                <c:pt idx="1518">
                  <c:v>113</c:v>
                </c:pt>
                <c:pt idx="1519">
                  <c:v>113</c:v>
                </c:pt>
                <c:pt idx="1520">
                  <c:v>113</c:v>
                </c:pt>
                <c:pt idx="1521">
                  <c:v>113</c:v>
                </c:pt>
                <c:pt idx="1522">
                  <c:v>113</c:v>
                </c:pt>
                <c:pt idx="1523">
                  <c:v>113</c:v>
                </c:pt>
                <c:pt idx="1524">
                  <c:v>113</c:v>
                </c:pt>
                <c:pt idx="1525">
                  <c:v>113</c:v>
                </c:pt>
                <c:pt idx="1526">
                  <c:v>113</c:v>
                </c:pt>
                <c:pt idx="1527">
                  <c:v>113</c:v>
                </c:pt>
                <c:pt idx="1528">
                  <c:v>113</c:v>
                </c:pt>
                <c:pt idx="1529">
                  <c:v>113</c:v>
                </c:pt>
                <c:pt idx="1530">
                  <c:v>113</c:v>
                </c:pt>
                <c:pt idx="1531">
                  <c:v>113</c:v>
                </c:pt>
                <c:pt idx="1532">
                  <c:v>113</c:v>
                </c:pt>
                <c:pt idx="1533">
                  <c:v>113</c:v>
                </c:pt>
                <c:pt idx="1534">
                  <c:v>113</c:v>
                </c:pt>
                <c:pt idx="1535">
                  <c:v>113</c:v>
                </c:pt>
                <c:pt idx="1536">
                  <c:v>113</c:v>
                </c:pt>
                <c:pt idx="1537">
                  <c:v>113</c:v>
                </c:pt>
                <c:pt idx="1538">
                  <c:v>113</c:v>
                </c:pt>
                <c:pt idx="1539">
                  <c:v>113</c:v>
                </c:pt>
                <c:pt idx="1540">
                  <c:v>113</c:v>
                </c:pt>
                <c:pt idx="1541">
                  <c:v>113</c:v>
                </c:pt>
                <c:pt idx="1542">
                  <c:v>113</c:v>
                </c:pt>
                <c:pt idx="1543">
                  <c:v>113</c:v>
                </c:pt>
                <c:pt idx="1544">
                  <c:v>113</c:v>
                </c:pt>
                <c:pt idx="1545">
                  <c:v>113</c:v>
                </c:pt>
                <c:pt idx="1546">
                  <c:v>113</c:v>
                </c:pt>
                <c:pt idx="1547">
                  <c:v>113</c:v>
                </c:pt>
                <c:pt idx="1548">
                  <c:v>113</c:v>
                </c:pt>
                <c:pt idx="1549">
                  <c:v>113</c:v>
                </c:pt>
                <c:pt idx="1550">
                  <c:v>113</c:v>
                </c:pt>
                <c:pt idx="1551">
                  <c:v>113</c:v>
                </c:pt>
                <c:pt idx="1552">
                  <c:v>113</c:v>
                </c:pt>
                <c:pt idx="1553">
                  <c:v>113</c:v>
                </c:pt>
                <c:pt idx="1554">
                  <c:v>113</c:v>
                </c:pt>
                <c:pt idx="1555">
                  <c:v>113</c:v>
                </c:pt>
                <c:pt idx="1556">
                  <c:v>112</c:v>
                </c:pt>
                <c:pt idx="1557">
                  <c:v>112</c:v>
                </c:pt>
                <c:pt idx="1558">
                  <c:v>112</c:v>
                </c:pt>
                <c:pt idx="1559">
                  <c:v>112</c:v>
                </c:pt>
                <c:pt idx="1560">
                  <c:v>112</c:v>
                </c:pt>
                <c:pt idx="1561">
                  <c:v>112</c:v>
                </c:pt>
                <c:pt idx="1562">
                  <c:v>112</c:v>
                </c:pt>
                <c:pt idx="1563">
                  <c:v>112</c:v>
                </c:pt>
                <c:pt idx="1564">
                  <c:v>112</c:v>
                </c:pt>
                <c:pt idx="1565">
                  <c:v>112</c:v>
                </c:pt>
                <c:pt idx="1566">
                  <c:v>112</c:v>
                </c:pt>
                <c:pt idx="1567">
                  <c:v>112</c:v>
                </c:pt>
                <c:pt idx="1568">
                  <c:v>112</c:v>
                </c:pt>
                <c:pt idx="1569">
                  <c:v>112</c:v>
                </c:pt>
                <c:pt idx="1570">
                  <c:v>112</c:v>
                </c:pt>
                <c:pt idx="1571">
                  <c:v>112</c:v>
                </c:pt>
                <c:pt idx="1572">
                  <c:v>112</c:v>
                </c:pt>
                <c:pt idx="1573">
                  <c:v>112</c:v>
                </c:pt>
                <c:pt idx="1574">
                  <c:v>112</c:v>
                </c:pt>
                <c:pt idx="1575">
                  <c:v>112</c:v>
                </c:pt>
                <c:pt idx="1576">
                  <c:v>112</c:v>
                </c:pt>
                <c:pt idx="1577">
                  <c:v>112</c:v>
                </c:pt>
                <c:pt idx="1578">
                  <c:v>112</c:v>
                </c:pt>
                <c:pt idx="1579">
                  <c:v>112</c:v>
                </c:pt>
                <c:pt idx="1580">
                  <c:v>112</c:v>
                </c:pt>
                <c:pt idx="1581">
                  <c:v>112</c:v>
                </c:pt>
                <c:pt idx="1582">
                  <c:v>112</c:v>
                </c:pt>
                <c:pt idx="1583">
                  <c:v>112</c:v>
                </c:pt>
                <c:pt idx="1584">
                  <c:v>112</c:v>
                </c:pt>
                <c:pt idx="1585">
                  <c:v>112</c:v>
                </c:pt>
                <c:pt idx="1586">
                  <c:v>112</c:v>
                </c:pt>
                <c:pt idx="1587">
                  <c:v>112</c:v>
                </c:pt>
                <c:pt idx="1588">
                  <c:v>112</c:v>
                </c:pt>
                <c:pt idx="1589">
                  <c:v>112</c:v>
                </c:pt>
                <c:pt idx="1590">
                  <c:v>112</c:v>
                </c:pt>
                <c:pt idx="1591">
                  <c:v>112</c:v>
                </c:pt>
                <c:pt idx="1592">
                  <c:v>112</c:v>
                </c:pt>
                <c:pt idx="1593">
                  <c:v>112</c:v>
                </c:pt>
                <c:pt idx="1594">
                  <c:v>112</c:v>
                </c:pt>
                <c:pt idx="1595">
                  <c:v>112</c:v>
                </c:pt>
                <c:pt idx="1596">
                  <c:v>112</c:v>
                </c:pt>
                <c:pt idx="1597">
                  <c:v>112</c:v>
                </c:pt>
                <c:pt idx="1598">
                  <c:v>112</c:v>
                </c:pt>
                <c:pt idx="1599">
                  <c:v>112</c:v>
                </c:pt>
                <c:pt idx="1600">
                  <c:v>112</c:v>
                </c:pt>
                <c:pt idx="1601">
                  <c:v>112</c:v>
                </c:pt>
                <c:pt idx="1602">
                  <c:v>112</c:v>
                </c:pt>
                <c:pt idx="1603">
                  <c:v>112</c:v>
                </c:pt>
                <c:pt idx="1604">
                  <c:v>112</c:v>
                </c:pt>
                <c:pt idx="1605">
                  <c:v>112</c:v>
                </c:pt>
                <c:pt idx="1606">
                  <c:v>112</c:v>
                </c:pt>
                <c:pt idx="1607">
                  <c:v>112</c:v>
                </c:pt>
                <c:pt idx="1608">
                  <c:v>112</c:v>
                </c:pt>
                <c:pt idx="1609">
                  <c:v>112</c:v>
                </c:pt>
                <c:pt idx="1610">
                  <c:v>112</c:v>
                </c:pt>
                <c:pt idx="1611">
                  <c:v>112</c:v>
                </c:pt>
                <c:pt idx="1612">
                  <c:v>112</c:v>
                </c:pt>
                <c:pt idx="1613">
                  <c:v>112</c:v>
                </c:pt>
                <c:pt idx="1614">
                  <c:v>112</c:v>
                </c:pt>
                <c:pt idx="1615">
                  <c:v>112</c:v>
                </c:pt>
                <c:pt idx="1616">
                  <c:v>112</c:v>
                </c:pt>
                <c:pt idx="1617">
                  <c:v>112</c:v>
                </c:pt>
                <c:pt idx="1618">
                  <c:v>112</c:v>
                </c:pt>
                <c:pt idx="1619">
                  <c:v>112</c:v>
                </c:pt>
                <c:pt idx="1620">
                  <c:v>112</c:v>
                </c:pt>
                <c:pt idx="1621">
                  <c:v>112</c:v>
                </c:pt>
                <c:pt idx="1622">
                  <c:v>112</c:v>
                </c:pt>
                <c:pt idx="1623">
                  <c:v>112</c:v>
                </c:pt>
                <c:pt idx="1624">
                  <c:v>112</c:v>
                </c:pt>
                <c:pt idx="1625">
                  <c:v>112</c:v>
                </c:pt>
                <c:pt idx="1626">
                  <c:v>112</c:v>
                </c:pt>
                <c:pt idx="1627">
                  <c:v>112</c:v>
                </c:pt>
                <c:pt idx="1628">
                  <c:v>111</c:v>
                </c:pt>
                <c:pt idx="1629">
                  <c:v>111</c:v>
                </c:pt>
                <c:pt idx="1630">
                  <c:v>111</c:v>
                </c:pt>
                <c:pt idx="1631">
                  <c:v>111</c:v>
                </c:pt>
                <c:pt idx="1632">
                  <c:v>111</c:v>
                </c:pt>
                <c:pt idx="1633">
                  <c:v>111</c:v>
                </c:pt>
                <c:pt idx="1634">
                  <c:v>111</c:v>
                </c:pt>
                <c:pt idx="1635">
                  <c:v>111</c:v>
                </c:pt>
                <c:pt idx="1636">
                  <c:v>111</c:v>
                </c:pt>
                <c:pt idx="1637">
                  <c:v>111</c:v>
                </c:pt>
                <c:pt idx="1638">
                  <c:v>111</c:v>
                </c:pt>
                <c:pt idx="1639">
                  <c:v>111</c:v>
                </c:pt>
                <c:pt idx="1640">
                  <c:v>111</c:v>
                </c:pt>
                <c:pt idx="1641">
                  <c:v>111</c:v>
                </c:pt>
                <c:pt idx="1642">
                  <c:v>111</c:v>
                </c:pt>
                <c:pt idx="1643">
                  <c:v>111</c:v>
                </c:pt>
                <c:pt idx="1644">
                  <c:v>111</c:v>
                </c:pt>
                <c:pt idx="1645">
                  <c:v>111</c:v>
                </c:pt>
                <c:pt idx="1646">
                  <c:v>111</c:v>
                </c:pt>
                <c:pt idx="1647">
                  <c:v>111</c:v>
                </c:pt>
                <c:pt idx="1648">
                  <c:v>111</c:v>
                </c:pt>
                <c:pt idx="1649">
                  <c:v>111</c:v>
                </c:pt>
                <c:pt idx="1650">
                  <c:v>111</c:v>
                </c:pt>
                <c:pt idx="1651">
                  <c:v>111</c:v>
                </c:pt>
                <c:pt idx="1652">
                  <c:v>111</c:v>
                </c:pt>
                <c:pt idx="1653">
                  <c:v>111</c:v>
                </c:pt>
                <c:pt idx="1654">
                  <c:v>111</c:v>
                </c:pt>
                <c:pt idx="1655">
                  <c:v>111</c:v>
                </c:pt>
                <c:pt idx="1656">
                  <c:v>111</c:v>
                </c:pt>
                <c:pt idx="1657">
                  <c:v>111</c:v>
                </c:pt>
                <c:pt idx="1658">
                  <c:v>111</c:v>
                </c:pt>
                <c:pt idx="1659">
                  <c:v>111</c:v>
                </c:pt>
                <c:pt idx="1660">
                  <c:v>111</c:v>
                </c:pt>
                <c:pt idx="1661">
                  <c:v>111</c:v>
                </c:pt>
                <c:pt idx="1662">
                  <c:v>111</c:v>
                </c:pt>
                <c:pt idx="1663">
                  <c:v>111</c:v>
                </c:pt>
                <c:pt idx="1664">
                  <c:v>111</c:v>
                </c:pt>
                <c:pt idx="1665">
                  <c:v>111</c:v>
                </c:pt>
                <c:pt idx="1666">
                  <c:v>111</c:v>
                </c:pt>
                <c:pt idx="1667">
                  <c:v>111</c:v>
                </c:pt>
                <c:pt idx="1668">
                  <c:v>111</c:v>
                </c:pt>
                <c:pt idx="1669">
                  <c:v>111</c:v>
                </c:pt>
                <c:pt idx="1670">
                  <c:v>111</c:v>
                </c:pt>
                <c:pt idx="1671">
                  <c:v>111</c:v>
                </c:pt>
                <c:pt idx="1672">
                  <c:v>111</c:v>
                </c:pt>
                <c:pt idx="1673">
                  <c:v>111</c:v>
                </c:pt>
                <c:pt idx="1674">
                  <c:v>111</c:v>
                </c:pt>
                <c:pt idx="1675">
                  <c:v>111</c:v>
                </c:pt>
                <c:pt idx="1676">
                  <c:v>111</c:v>
                </c:pt>
                <c:pt idx="1677">
                  <c:v>111</c:v>
                </c:pt>
                <c:pt idx="1678">
                  <c:v>111</c:v>
                </c:pt>
                <c:pt idx="1679">
                  <c:v>111</c:v>
                </c:pt>
                <c:pt idx="1680">
                  <c:v>111</c:v>
                </c:pt>
                <c:pt idx="1681">
                  <c:v>111</c:v>
                </c:pt>
                <c:pt idx="1682">
                  <c:v>111</c:v>
                </c:pt>
                <c:pt idx="1683">
                  <c:v>111</c:v>
                </c:pt>
                <c:pt idx="1684">
                  <c:v>111</c:v>
                </c:pt>
                <c:pt idx="1685">
                  <c:v>111</c:v>
                </c:pt>
                <c:pt idx="1686">
                  <c:v>111</c:v>
                </c:pt>
                <c:pt idx="1687">
                  <c:v>111</c:v>
                </c:pt>
                <c:pt idx="1688">
                  <c:v>111</c:v>
                </c:pt>
                <c:pt idx="1689">
                  <c:v>111</c:v>
                </c:pt>
                <c:pt idx="1690">
                  <c:v>111</c:v>
                </c:pt>
                <c:pt idx="1691">
                  <c:v>111</c:v>
                </c:pt>
                <c:pt idx="1692">
                  <c:v>111</c:v>
                </c:pt>
                <c:pt idx="1693">
                  <c:v>111</c:v>
                </c:pt>
                <c:pt idx="1694">
                  <c:v>111</c:v>
                </c:pt>
                <c:pt idx="1695">
                  <c:v>111</c:v>
                </c:pt>
                <c:pt idx="1696">
                  <c:v>111</c:v>
                </c:pt>
                <c:pt idx="1697">
                  <c:v>111</c:v>
                </c:pt>
                <c:pt idx="1698">
                  <c:v>111</c:v>
                </c:pt>
                <c:pt idx="1699">
                  <c:v>111</c:v>
                </c:pt>
                <c:pt idx="1700">
                  <c:v>111</c:v>
                </c:pt>
                <c:pt idx="1701">
                  <c:v>111</c:v>
                </c:pt>
                <c:pt idx="1702">
                  <c:v>110</c:v>
                </c:pt>
                <c:pt idx="1703">
                  <c:v>110</c:v>
                </c:pt>
                <c:pt idx="1704">
                  <c:v>110</c:v>
                </c:pt>
                <c:pt idx="1705">
                  <c:v>110</c:v>
                </c:pt>
                <c:pt idx="1706">
                  <c:v>110</c:v>
                </c:pt>
                <c:pt idx="1707">
                  <c:v>110</c:v>
                </c:pt>
                <c:pt idx="1708">
                  <c:v>110</c:v>
                </c:pt>
                <c:pt idx="1709">
                  <c:v>110</c:v>
                </c:pt>
                <c:pt idx="1710">
                  <c:v>110</c:v>
                </c:pt>
                <c:pt idx="1711">
                  <c:v>110</c:v>
                </c:pt>
                <c:pt idx="1712">
                  <c:v>110</c:v>
                </c:pt>
                <c:pt idx="1713">
                  <c:v>110</c:v>
                </c:pt>
                <c:pt idx="1714">
                  <c:v>110</c:v>
                </c:pt>
                <c:pt idx="1715">
                  <c:v>110</c:v>
                </c:pt>
                <c:pt idx="1716">
                  <c:v>110</c:v>
                </c:pt>
                <c:pt idx="1717">
                  <c:v>110</c:v>
                </c:pt>
                <c:pt idx="1718">
                  <c:v>110</c:v>
                </c:pt>
                <c:pt idx="1719">
                  <c:v>110</c:v>
                </c:pt>
                <c:pt idx="1720">
                  <c:v>110</c:v>
                </c:pt>
                <c:pt idx="1721">
                  <c:v>110</c:v>
                </c:pt>
                <c:pt idx="1722">
                  <c:v>110</c:v>
                </c:pt>
                <c:pt idx="1723">
                  <c:v>110</c:v>
                </c:pt>
                <c:pt idx="1724">
                  <c:v>110</c:v>
                </c:pt>
                <c:pt idx="1725">
                  <c:v>110</c:v>
                </c:pt>
                <c:pt idx="1726">
                  <c:v>110</c:v>
                </c:pt>
                <c:pt idx="1727">
                  <c:v>110</c:v>
                </c:pt>
                <c:pt idx="1728">
                  <c:v>110</c:v>
                </c:pt>
                <c:pt idx="1729">
                  <c:v>110</c:v>
                </c:pt>
                <c:pt idx="1730">
                  <c:v>110</c:v>
                </c:pt>
                <c:pt idx="1731">
                  <c:v>110</c:v>
                </c:pt>
                <c:pt idx="1732">
                  <c:v>110</c:v>
                </c:pt>
                <c:pt idx="1733">
                  <c:v>110</c:v>
                </c:pt>
                <c:pt idx="1734">
                  <c:v>110</c:v>
                </c:pt>
                <c:pt idx="1735">
                  <c:v>110</c:v>
                </c:pt>
                <c:pt idx="1736">
                  <c:v>110</c:v>
                </c:pt>
                <c:pt idx="1737">
                  <c:v>110</c:v>
                </c:pt>
                <c:pt idx="1738">
                  <c:v>110</c:v>
                </c:pt>
                <c:pt idx="1739">
                  <c:v>110</c:v>
                </c:pt>
                <c:pt idx="1740">
                  <c:v>110</c:v>
                </c:pt>
                <c:pt idx="1741">
                  <c:v>110</c:v>
                </c:pt>
                <c:pt idx="1742">
                  <c:v>110</c:v>
                </c:pt>
                <c:pt idx="1743">
                  <c:v>110</c:v>
                </c:pt>
                <c:pt idx="1744">
                  <c:v>110</c:v>
                </c:pt>
                <c:pt idx="1745">
                  <c:v>110</c:v>
                </c:pt>
                <c:pt idx="1746">
                  <c:v>110</c:v>
                </c:pt>
                <c:pt idx="1747">
                  <c:v>110</c:v>
                </c:pt>
                <c:pt idx="1748">
                  <c:v>110</c:v>
                </c:pt>
                <c:pt idx="1749">
                  <c:v>110</c:v>
                </c:pt>
                <c:pt idx="1750">
                  <c:v>110</c:v>
                </c:pt>
                <c:pt idx="1751">
                  <c:v>110</c:v>
                </c:pt>
                <c:pt idx="1752">
                  <c:v>110</c:v>
                </c:pt>
                <c:pt idx="1753">
                  <c:v>110</c:v>
                </c:pt>
                <c:pt idx="1754">
                  <c:v>110</c:v>
                </c:pt>
                <c:pt idx="1755">
                  <c:v>110</c:v>
                </c:pt>
                <c:pt idx="1756">
                  <c:v>110</c:v>
                </c:pt>
                <c:pt idx="1757">
                  <c:v>110</c:v>
                </c:pt>
                <c:pt idx="1758">
                  <c:v>110</c:v>
                </c:pt>
                <c:pt idx="1759">
                  <c:v>110</c:v>
                </c:pt>
                <c:pt idx="1760">
                  <c:v>110</c:v>
                </c:pt>
                <c:pt idx="1761">
                  <c:v>110</c:v>
                </c:pt>
                <c:pt idx="1762">
                  <c:v>110</c:v>
                </c:pt>
                <c:pt idx="1763">
                  <c:v>110</c:v>
                </c:pt>
                <c:pt idx="1764">
                  <c:v>110</c:v>
                </c:pt>
                <c:pt idx="1765">
                  <c:v>110</c:v>
                </c:pt>
                <c:pt idx="1766">
                  <c:v>110</c:v>
                </c:pt>
                <c:pt idx="1767">
                  <c:v>110</c:v>
                </c:pt>
                <c:pt idx="1768">
                  <c:v>110</c:v>
                </c:pt>
                <c:pt idx="1769">
                  <c:v>110</c:v>
                </c:pt>
                <c:pt idx="1770">
                  <c:v>110</c:v>
                </c:pt>
                <c:pt idx="1771">
                  <c:v>110</c:v>
                </c:pt>
                <c:pt idx="1772">
                  <c:v>110</c:v>
                </c:pt>
                <c:pt idx="1773">
                  <c:v>110</c:v>
                </c:pt>
                <c:pt idx="1774">
                  <c:v>110</c:v>
                </c:pt>
                <c:pt idx="1775">
                  <c:v>110</c:v>
                </c:pt>
                <c:pt idx="1776">
                  <c:v>110</c:v>
                </c:pt>
                <c:pt idx="1777">
                  <c:v>110</c:v>
                </c:pt>
                <c:pt idx="1778">
                  <c:v>110</c:v>
                </c:pt>
                <c:pt idx="1779">
                  <c:v>110</c:v>
                </c:pt>
                <c:pt idx="1780">
                  <c:v>110</c:v>
                </c:pt>
                <c:pt idx="1781">
                  <c:v>110</c:v>
                </c:pt>
                <c:pt idx="1782">
                  <c:v>110</c:v>
                </c:pt>
                <c:pt idx="1783">
                  <c:v>110</c:v>
                </c:pt>
                <c:pt idx="1784">
                  <c:v>110</c:v>
                </c:pt>
                <c:pt idx="1785">
                  <c:v>110</c:v>
                </c:pt>
                <c:pt idx="1786">
                  <c:v>110</c:v>
                </c:pt>
                <c:pt idx="1787">
                  <c:v>110</c:v>
                </c:pt>
                <c:pt idx="1788">
                  <c:v>110</c:v>
                </c:pt>
                <c:pt idx="1789">
                  <c:v>110</c:v>
                </c:pt>
                <c:pt idx="1790">
                  <c:v>110</c:v>
                </c:pt>
                <c:pt idx="1791">
                  <c:v>110</c:v>
                </c:pt>
                <c:pt idx="1792">
                  <c:v>110</c:v>
                </c:pt>
                <c:pt idx="1793">
                  <c:v>110</c:v>
                </c:pt>
                <c:pt idx="1794">
                  <c:v>110</c:v>
                </c:pt>
                <c:pt idx="1795">
                  <c:v>110</c:v>
                </c:pt>
                <c:pt idx="1796">
                  <c:v>110</c:v>
                </c:pt>
                <c:pt idx="1797">
                  <c:v>110</c:v>
                </c:pt>
                <c:pt idx="1798">
                  <c:v>110</c:v>
                </c:pt>
                <c:pt idx="1799">
                  <c:v>110</c:v>
                </c:pt>
                <c:pt idx="1800">
                  <c:v>110</c:v>
                </c:pt>
                <c:pt idx="1801">
                  <c:v>110</c:v>
                </c:pt>
                <c:pt idx="1802">
                  <c:v>110</c:v>
                </c:pt>
                <c:pt idx="1803">
                  <c:v>109</c:v>
                </c:pt>
                <c:pt idx="1804">
                  <c:v>109</c:v>
                </c:pt>
                <c:pt idx="1805">
                  <c:v>109</c:v>
                </c:pt>
                <c:pt idx="1806">
                  <c:v>109</c:v>
                </c:pt>
                <c:pt idx="1807">
                  <c:v>109</c:v>
                </c:pt>
                <c:pt idx="1808">
                  <c:v>109</c:v>
                </c:pt>
                <c:pt idx="1809">
                  <c:v>109</c:v>
                </c:pt>
                <c:pt idx="1810">
                  <c:v>109</c:v>
                </c:pt>
                <c:pt idx="1811">
                  <c:v>109</c:v>
                </c:pt>
                <c:pt idx="1812">
                  <c:v>109</c:v>
                </c:pt>
                <c:pt idx="1813">
                  <c:v>109</c:v>
                </c:pt>
                <c:pt idx="1814">
                  <c:v>109</c:v>
                </c:pt>
                <c:pt idx="1815">
                  <c:v>109</c:v>
                </c:pt>
                <c:pt idx="1816">
                  <c:v>109</c:v>
                </c:pt>
                <c:pt idx="1817">
                  <c:v>109</c:v>
                </c:pt>
                <c:pt idx="1818">
                  <c:v>109</c:v>
                </c:pt>
                <c:pt idx="1819">
                  <c:v>109</c:v>
                </c:pt>
                <c:pt idx="1820">
                  <c:v>109</c:v>
                </c:pt>
                <c:pt idx="1821">
                  <c:v>109</c:v>
                </c:pt>
                <c:pt idx="1822">
                  <c:v>109</c:v>
                </c:pt>
                <c:pt idx="1823">
                  <c:v>109</c:v>
                </c:pt>
                <c:pt idx="1824">
                  <c:v>109</c:v>
                </c:pt>
                <c:pt idx="1825">
                  <c:v>109</c:v>
                </c:pt>
                <c:pt idx="1826">
                  <c:v>109</c:v>
                </c:pt>
                <c:pt idx="1827">
                  <c:v>109</c:v>
                </c:pt>
                <c:pt idx="1828">
                  <c:v>109</c:v>
                </c:pt>
                <c:pt idx="1829">
                  <c:v>109</c:v>
                </c:pt>
                <c:pt idx="1830">
                  <c:v>109</c:v>
                </c:pt>
                <c:pt idx="1831">
                  <c:v>109</c:v>
                </c:pt>
                <c:pt idx="1832">
                  <c:v>109</c:v>
                </c:pt>
                <c:pt idx="1833">
                  <c:v>109</c:v>
                </c:pt>
                <c:pt idx="1834">
                  <c:v>109</c:v>
                </c:pt>
                <c:pt idx="1835">
                  <c:v>109</c:v>
                </c:pt>
                <c:pt idx="1836">
                  <c:v>109</c:v>
                </c:pt>
                <c:pt idx="1837">
                  <c:v>109</c:v>
                </c:pt>
                <c:pt idx="1838">
                  <c:v>109</c:v>
                </c:pt>
                <c:pt idx="1839">
                  <c:v>109</c:v>
                </c:pt>
                <c:pt idx="1840">
                  <c:v>109</c:v>
                </c:pt>
                <c:pt idx="1841">
                  <c:v>109</c:v>
                </c:pt>
                <c:pt idx="1842">
                  <c:v>109</c:v>
                </c:pt>
                <c:pt idx="1843">
                  <c:v>109</c:v>
                </c:pt>
                <c:pt idx="1844">
                  <c:v>109</c:v>
                </c:pt>
                <c:pt idx="1845">
                  <c:v>109</c:v>
                </c:pt>
                <c:pt idx="1846">
                  <c:v>109</c:v>
                </c:pt>
                <c:pt idx="1847">
                  <c:v>109</c:v>
                </c:pt>
                <c:pt idx="1848">
                  <c:v>109</c:v>
                </c:pt>
                <c:pt idx="1849">
                  <c:v>109</c:v>
                </c:pt>
                <c:pt idx="1850">
                  <c:v>109</c:v>
                </c:pt>
                <c:pt idx="1851">
                  <c:v>109</c:v>
                </c:pt>
                <c:pt idx="1852">
                  <c:v>109</c:v>
                </c:pt>
                <c:pt idx="1853">
                  <c:v>109</c:v>
                </c:pt>
                <c:pt idx="1854">
                  <c:v>109</c:v>
                </c:pt>
                <c:pt idx="1855">
                  <c:v>109</c:v>
                </c:pt>
                <c:pt idx="1856">
                  <c:v>109</c:v>
                </c:pt>
                <c:pt idx="1857">
                  <c:v>109</c:v>
                </c:pt>
                <c:pt idx="1858">
                  <c:v>109</c:v>
                </c:pt>
                <c:pt idx="1859">
                  <c:v>109</c:v>
                </c:pt>
                <c:pt idx="1860">
                  <c:v>109</c:v>
                </c:pt>
                <c:pt idx="1861">
                  <c:v>109</c:v>
                </c:pt>
                <c:pt idx="1862">
                  <c:v>109</c:v>
                </c:pt>
                <c:pt idx="1863">
                  <c:v>109</c:v>
                </c:pt>
                <c:pt idx="1864">
                  <c:v>109</c:v>
                </c:pt>
                <c:pt idx="1865">
                  <c:v>109</c:v>
                </c:pt>
                <c:pt idx="1866">
                  <c:v>109</c:v>
                </c:pt>
                <c:pt idx="1867">
                  <c:v>109</c:v>
                </c:pt>
                <c:pt idx="1868">
                  <c:v>109</c:v>
                </c:pt>
                <c:pt idx="1869">
                  <c:v>109</c:v>
                </c:pt>
                <c:pt idx="1870">
                  <c:v>109</c:v>
                </c:pt>
                <c:pt idx="1871">
                  <c:v>109</c:v>
                </c:pt>
                <c:pt idx="1872">
                  <c:v>109</c:v>
                </c:pt>
                <c:pt idx="1873">
                  <c:v>109</c:v>
                </c:pt>
                <c:pt idx="1874">
                  <c:v>109</c:v>
                </c:pt>
                <c:pt idx="1875">
                  <c:v>109</c:v>
                </c:pt>
                <c:pt idx="1876">
                  <c:v>109</c:v>
                </c:pt>
                <c:pt idx="1877">
                  <c:v>109</c:v>
                </c:pt>
                <c:pt idx="1878">
                  <c:v>109</c:v>
                </c:pt>
                <c:pt idx="1879">
                  <c:v>109</c:v>
                </c:pt>
                <c:pt idx="1880">
                  <c:v>109</c:v>
                </c:pt>
                <c:pt idx="1881">
                  <c:v>109</c:v>
                </c:pt>
                <c:pt idx="1882">
                  <c:v>109</c:v>
                </c:pt>
                <c:pt idx="1883">
                  <c:v>109</c:v>
                </c:pt>
                <c:pt idx="1884">
                  <c:v>109</c:v>
                </c:pt>
                <c:pt idx="1885">
                  <c:v>109</c:v>
                </c:pt>
                <c:pt idx="1886">
                  <c:v>108</c:v>
                </c:pt>
                <c:pt idx="1887">
                  <c:v>108</c:v>
                </c:pt>
                <c:pt idx="1888">
                  <c:v>108</c:v>
                </c:pt>
                <c:pt idx="1889">
                  <c:v>108</c:v>
                </c:pt>
                <c:pt idx="1890">
                  <c:v>108</c:v>
                </c:pt>
                <c:pt idx="1891">
                  <c:v>108</c:v>
                </c:pt>
                <c:pt idx="1892">
                  <c:v>108</c:v>
                </c:pt>
                <c:pt idx="1893">
                  <c:v>108</c:v>
                </c:pt>
                <c:pt idx="1894">
                  <c:v>108</c:v>
                </c:pt>
                <c:pt idx="1895">
                  <c:v>108</c:v>
                </c:pt>
                <c:pt idx="1896">
                  <c:v>108</c:v>
                </c:pt>
                <c:pt idx="1897">
                  <c:v>108</c:v>
                </c:pt>
                <c:pt idx="1898">
                  <c:v>108</c:v>
                </c:pt>
                <c:pt idx="1899">
                  <c:v>108</c:v>
                </c:pt>
                <c:pt idx="1900">
                  <c:v>108</c:v>
                </c:pt>
                <c:pt idx="1901">
                  <c:v>108</c:v>
                </c:pt>
                <c:pt idx="1902">
                  <c:v>108</c:v>
                </c:pt>
                <c:pt idx="1903">
                  <c:v>108</c:v>
                </c:pt>
                <c:pt idx="1904">
                  <c:v>108</c:v>
                </c:pt>
                <c:pt idx="1905">
                  <c:v>108</c:v>
                </c:pt>
                <c:pt idx="1906">
                  <c:v>108</c:v>
                </c:pt>
                <c:pt idx="1907">
                  <c:v>108</c:v>
                </c:pt>
                <c:pt idx="1908">
                  <c:v>108</c:v>
                </c:pt>
                <c:pt idx="1909">
                  <c:v>108</c:v>
                </c:pt>
                <c:pt idx="1910">
                  <c:v>108</c:v>
                </c:pt>
                <c:pt idx="1911">
                  <c:v>108</c:v>
                </c:pt>
                <c:pt idx="1912">
                  <c:v>108</c:v>
                </c:pt>
                <c:pt idx="1913">
                  <c:v>108</c:v>
                </c:pt>
                <c:pt idx="1914">
                  <c:v>108</c:v>
                </c:pt>
                <c:pt idx="1915">
                  <c:v>108</c:v>
                </c:pt>
                <c:pt idx="1916">
                  <c:v>108</c:v>
                </c:pt>
                <c:pt idx="1917">
                  <c:v>108</c:v>
                </c:pt>
                <c:pt idx="1918">
                  <c:v>108</c:v>
                </c:pt>
                <c:pt idx="1919">
                  <c:v>108</c:v>
                </c:pt>
                <c:pt idx="1920">
                  <c:v>108</c:v>
                </c:pt>
                <c:pt idx="1921">
                  <c:v>108</c:v>
                </c:pt>
                <c:pt idx="1922">
                  <c:v>108</c:v>
                </c:pt>
                <c:pt idx="1923">
                  <c:v>108</c:v>
                </c:pt>
                <c:pt idx="1924">
                  <c:v>108</c:v>
                </c:pt>
                <c:pt idx="1925">
                  <c:v>108</c:v>
                </c:pt>
                <c:pt idx="1926">
                  <c:v>108</c:v>
                </c:pt>
                <c:pt idx="1927">
                  <c:v>108</c:v>
                </c:pt>
                <c:pt idx="1928">
                  <c:v>108</c:v>
                </c:pt>
                <c:pt idx="1929">
                  <c:v>108</c:v>
                </c:pt>
                <c:pt idx="1930">
                  <c:v>108</c:v>
                </c:pt>
                <c:pt idx="1931">
                  <c:v>108</c:v>
                </c:pt>
                <c:pt idx="1932">
                  <c:v>108</c:v>
                </c:pt>
                <c:pt idx="1933">
                  <c:v>108</c:v>
                </c:pt>
                <c:pt idx="1934">
                  <c:v>108</c:v>
                </c:pt>
                <c:pt idx="1935">
                  <c:v>108</c:v>
                </c:pt>
                <c:pt idx="1936">
                  <c:v>108</c:v>
                </c:pt>
                <c:pt idx="1937">
                  <c:v>108</c:v>
                </c:pt>
                <c:pt idx="1938">
                  <c:v>108</c:v>
                </c:pt>
                <c:pt idx="1939">
                  <c:v>108</c:v>
                </c:pt>
                <c:pt idx="1940">
                  <c:v>108</c:v>
                </c:pt>
                <c:pt idx="1941">
                  <c:v>108</c:v>
                </c:pt>
                <c:pt idx="1942">
                  <c:v>108</c:v>
                </c:pt>
                <c:pt idx="1943">
                  <c:v>108</c:v>
                </c:pt>
                <c:pt idx="1944">
                  <c:v>108</c:v>
                </c:pt>
                <c:pt idx="1945">
                  <c:v>108</c:v>
                </c:pt>
                <c:pt idx="1946">
                  <c:v>108</c:v>
                </c:pt>
                <c:pt idx="1947">
                  <c:v>108</c:v>
                </c:pt>
                <c:pt idx="1948">
                  <c:v>108</c:v>
                </c:pt>
                <c:pt idx="1949">
                  <c:v>108</c:v>
                </c:pt>
                <c:pt idx="1950">
                  <c:v>108</c:v>
                </c:pt>
                <c:pt idx="1951">
                  <c:v>108</c:v>
                </c:pt>
                <c:pt idx="1952">
                  <c:v>108</c:v>
                </c:pt>
                <c:pt idx="1953">
                  <c:v>108</c:v>
                </c:pt>
                <c:pt idx="1954">
                  <c:v>108</c:v>
                </c:pt>
                <c:pt idx="1955">
                  <c:v>108</c:v>
                </c:pt>
                <c:pt idx="1956">
                  <c:v>108</c:v>
                </c:pt>
                <c:pt idx="1957">
                  <c:v>108</c:v>
                </c:pt>
                <c:pt idx="1958">
                  <c:v>108</c:v>
                </c:pt>
                <c:pt idx="1959">
                  <c:v>108</c:v>
                </c:pt>
                <c:pt idx="1960">
                  <c:v>108</c:v>
                </c:pt>
                <c:pt idx="1961">
                  <c:v>108</c:v>
                </c:pt>
                <c:pt idx="1962">
                  <c:v>108</c:v>
                </c:pt>
                <c:pt idx="1963">
                  <c:v>108</c:v>
                </c:pt>
                <c:pt idx="1964">
                  <c:v>108</c:v>
                </c:pt>
                <c:pt idx="1965">
                  <c:v>108</c:v>
                </c:pt>
                <c:pt idx="1966">
                  <c:v>108</c:v>
                </c:pt>
                <c:pt idx="1967">
                  <c:v>108</c:v>
                </c:pt>
                <c:pt idx="1968">
                  <c:v>108</c:v>
                </c:pt>
                <c:pt idx="1969">
                  <c:v>108</c:v>
                </c:pt>
                <c:pt idx="1970">
                  <c:v>108</c:v>
                </c:pt>
                <c:pt idx="1971">
                  <c:v>108</c:v>
                </c:pt>
                <c:pt idx="1972">
                  <c:v>108</c:v>
                </c:pt>
                <c:pt idx="1973">
                  <c:v>108</c:v>
                </c:pt>
                <c:pt idx="1974">
                  <c:v>108</c:v>
                </c:pt>
                <c:pt idx="1975">
                  <c:v>108</c:v>
                </c:pt>
                <c:pt idx="1976">
                  <c:v>108</c:v>
                </c:pt>
                <c:pt idx="1977">
                  <c:v>108</c:v>
                </c:pt>
                <c:pt idx="1978">
                  <c:v>108</c:v>
                </c:pt>
                <c:pt idx="1979">
                  <c:v>108</c:v>
                </c:pt>
                <c:pt idx="1980">
                  <c:v>107</c:v>
                </c:pt>
                <c:pt idx="1981">
                  <c:v>107</c:v>
                </c:pt>
                <c:pt idx="1982">
                  <c:v>107</c:v>
                </c:pt>
                <c:pt idx="1983">
                  <c:v>107</c:v>
                </c:pt>
                <c:pt idx="1984">
                  <c:v>107</c:v>
                </c:pt>
                <c:pt idx="1985">
                  <c:v>107</c:v>
                </c:pt>
                <c:pt idx="1986">
                  <c:v>107</c:v>
                </c:pt>
                <c:pt idx="1987">
                  <c:v>107</c:v>
                </c:pt>
                <c:pt idx="1988">
                  <c:v>107</c:v>
                </c:pt>
                <c:pt idx="1989">
                  <c:v>107</c:v>
                </c:pt>
                <c:pt idx="1990">
                  <c:v>107</c:v>
                </c:pt>
                <c:pt idx="1991">
                  <c:v>107</c:v>
                </c:pt>
                <c:pt idx="1992">
                  <c:v>107</c:v>
                </c:pt>
                <c:pt idx="1993">
                  <c:v>107</c:v>
                </c:pt>
                <c:pt idx="1994">
                  <c:v>107</c:v>
                </c:pt>
                <c:pt idx="1995">
                  <c:v>107</c:v>
                </c:pt>
                <c:pt idx="1996">
                  <c:v>107</c:v>
                </c:pt>
                <c:pt idx="1997">
                  <c:v>107</c:v>
                </c:pt>
                <c:pt idx="1998">
                  <c:v>107</c:v>
                </c:pt>
                <c:pt idx="1999">
                  <c:v>107</c:v>
                </c:pt>
                <c:pt idx="2000">
                  <c:v>107</c:v>
                </c:pt>
                <c:pt idx="2001">
                  <c:v>107</c:v>
                </c:pt>
                <c:pt idx="2002">
                  <c:v>107</c:v>
                </c:pt>
                <c:pt idx="2003">
                  <c:v>107</c:v>
                </c:pt>
                <c:pt idx="2004">
                  <c:v>107</c:v>
                </c:pt>
                <c:pt idx="2005">
                  <c:v>107</c:v>
                </c:pt>
                <c:pt idx="2006">
                  <c:v>107</c:v>
                </c:pt>
                <c:pt idx="2007">
                  <c:v>107</c:v>
                </c:pt>
                <c:pt idx="2008">
                  <c:v>107</c:v>
                </c:pt>
                <c:pt idx="2009">
                  <c:v>107</c:v>
                </c:pt>
                <c:pt idx="2010">
                  <c:v>107</c:v>
                </c:pt>
                <c:pt idx="2011">
                  <c:v>107</c:v>
                </c:pt>
                <c:pt idx="2012">
                  <c:v>107</c:v>
                </c:pt>
                <c:pt idx="2013">
                  <c:v>107</c:v>
                </c:pt>
                <c:pt idx="2014">
                  <c:v>107</c:v>
                </c:pt>
                <c:pt idx="2015">
                  <c:v>107</c:v>
                </c:pt>
                <c:pt idx="2016">
                  <c:v>107</c:v>
                </c:pt>
                <c:pt idx="2017">
                  <c:v>107</c:v>
                </c:pt>
                <c:pt idx="2018">
                  <c:v>107</c:v>
                </c:pt>
                <c:pt idx="2019">
                  <c:v>107</c:v>
                </c:pt>
                <c:pt idx="2020">
                  <c:v>107</c:v>
                </c:pt>
                <c:pt idx="2021">
                  <c:v>107</c:v>
                </c:pt>
                <c:pt idx="2022">
                  <c:v>107</c:v>
                </c:pt>
                <c:pt idx="2023">
                  <c:v>107</c:v>
                </c:pt>
                <c:pt idx="2024">
                  <c:v>107</c:v>
                </c:pt>
                <c:pt idx="2025">
                  <c:v>107</c:v>
                </c:pt>
                <c:pt idx="2026">
                  <c:v>107</c:v>
                </c:pt>
                <c:pt idx="2027">
                  <c:v>107</c:v>
                </c:pt>
                <c:pt idx="2028">
                  <c:v>107</c:v>
                </c:pt>
                <c:pt idx="2029">
                  <c:v>107</c:v>
                </c:pt>
                <c:pt idx="2030">
                  <c:v>107</c:v>
                </c:pt>
                <c:pt idx="2031">
                  <c:v>107</c:v>
                </c:pt>
                <c:pt idx="2032">
                  <c:v>107</c:v>
                </c:pt>
                <c:pt idx="2033">
                  <c:v>107</c:v>
                </c:pt>
                <c:pt idx="2034">
                  <c:v>107</c:v>
                </c:pt>
                <c:pt idx="2035">
                  <c:v>107</c:v>
                </c:pt>
                <c:pt idx="2036">
                  <c:v>107</c:v>
                </c:pt>
                <c:pt idx="2037">
                  <c:v>107</c:v>
                </c:pt>
                <c:pt idx="2038">
                  <c:v>107</c:v>
                </c:pt>
                <c:pt idx="2039">
                  <c:v>107</c:v>
                </c:pt>
                <c:pt idx="2040">
                  <c:v>107</c:v>
                </c:pt>
                <c:pt idx="2041">
                  <c:v>107</c:v>
                </c:pt>
                <c:pt idx="2042">
                  <c:v>107</c:v>
                </c:pt>
                <c:pt idx="2043">
                  <c:v>107</c:v>
                </c:pt>
                <c:pt idx="2044">
                  <c:v>107</c:v>
                </c:pt>
                <c:pt idx="2045">
                  <c:v>107</c:v>
                </c:pt>
                <c:pt idx="2046">
                  <c:v>107</c:v>
                </c:pt>
                <c:pt idx="2047">
                  <c:v>107</c:v>
                </c:pt>
                <c:pt idx="2048">
                  <c:v>107</c:v>
                </c:pt>
                <c:pt idx="2049">
                  <c:v>107</c:v>
                </c:pt>
                <c:pt idx="2050">
                  <c:v>107</c:v>
                </c:pt>
                <c:pt idx="2051">
                  <c:v>107</c:v>
                </c:pt>
                <c:pt idx="2052">
                  <c:v>107</c:v>
                </c:pt>
                <c:pt idx="2053">
                  <c:v>107</c:v>
                </c:pt>
                <c:pt idx="2054">
                  <c:v>107</c:v>
                </c:pt>
                <c:pt idx="2055">
                  <c:v>107</c:v>
                </c:pt>
                <c:pt idx="2056">
                  <c:v>107</c:v>
                </c:pt>
                <c:pt idx="2057">
                  <c:v>107</c:v>
                </c:pt>
                <c:pt idx="2058">
                  <c:v>107</c:v>
                </c:pt>
                <c:pt idx="2059">
                  <c:v>107</c:v>
                </c:pt>
                <c:pt idx="2060">
                  <c:v>107</c:v>
                </c:pt>
                <c:pt idx="2061">
                  <c:v>107</c:v>
                </c:pt>
                <c:pt idx="2062">
                  <c:v>107</c:v>
                </c:pt>
                <c:pt idx="2063">
                  <c:v>107</c:v>
                </c:pt>
                <c:pt idx="2064">
                  <c:v>107</c:v>
                </c:pt>
                <c:pt idx="2065">
                  <c:v>107</c:v>
                </c:pt>
                <c:pt idx="2066">
                  <c:v>107</c:v>
                </c:pt>
                <c:pt idx="2067">
                  <c:v>107</c:v>
                </c:pt>
                <c:pt idx="2068">
                  <c:v>107</c:v>
                </c:pt>
                <c:pt idx="2069">
                  <c:v>107</c:v>
                </c:pt>
                <c:pt idx="2070">
                  <c:v>107</c:v>
                </c:pt>
                <c:pt idx="2071">
                  <c:v>107</c:v>
                </c:pt>
                <c:pt idx="2072">
                  <c:v>107</c:v>
                </c:pt>
                <c:pt idx="2073">
                  <c:v>107</c:v>
                </c:pt>
                <c:pt idx="2074">
                  <c:v>107</c:v>
                </c:pt>
                <c:pt idx="2075">
                  <c:v>107</c:v>
                </c:pt>
                <c:pt idx="2076">
                  <c:v>107</c:v>
                </c:pt>
                <c:pt idx="2077">
                  <c:v>107</c:v>
                </c:pt>
                <c:pt idx="2078">
                  <c:v>107</c:v>
                </c:pt>
                <c:pt idx="2079">
                  <c:v>106</c:v>
                </c:pt>
                <c:pt idx="2080">
                  <c:v>106</c:v>
                </c:pt>
                <c:pt idx="2081">
                  <c:v>106</c:v>
                </c:pt>
                <c:pt idx="2082">
                  <c:v>106</c:v>
                </c:pt>
                <c:pt idx="2083">
                  <c:v>106</c:v>
                </c:pt>
                <c:pt idx="2084">
                  <c:v>106</c:v>
                </c:pt>
                <c:pt idx="2085">
                  <c:v>106</c:v>
                </c:pt>
                <c:pt idx="2086">
                  <c:v>106</c:v>
                </c:pt>
                <c:pt idx="2087">
                  <c:v>106</c:v>
                </c:pt>
                <c:pt idx="2088">
                  <c:v>106</c:v>
                </c:pt>
                <c:pt idx="2089">
                  <c:v>106</c:v>
                </c:pt>
                <c:pt idx="2090">
                  <c:v>106</c:v>
                </c:pt>
                <c:pt idx="2091">
                  <c:v>106</c:v>
                </c:pt>
                <c:pt idx="2092">
                  <c:v>106</c:v>
                </c:pt>
                <c:pt idx="2093">
                  <c:v>106</c:v>
                </c:pt>
                <c:pt idx="2094">
                  <c:v>106</c:v>
                </c:pt>
                <c:pt idx="2095">
                  <c:v>106</c:v>
                </c:pt>
                <c:pt idx="2096">
                  <c:v>106</c:v>
                </c:pt>
                <c:pt idx="2097">
                  <c:v>106</c:v>
                </c:pt>
                <c:pt idx="2098">
                  <c:v>106</c:v>
                </c:pt>
                <c:pt idx="2099">
                  <c:v>106</c:v>
                </c:pt>
                <c:pt idx="2100">
                  <c:v>106</c:v>
                </c:pt>
                <c:pt idx="2101">
                  <c:v>106</c:v>
                </c:pt>
                <c:pt idx="2102">
                  <c:v>106</c:v>
                </c:pt>
                <c:pt idx="2103">
                  <c:v>106</c:v>
                </c:pt>
                <c:pt idx="2104">
                  <c:v>106</c:v>
                </c:pt>
                <c:pt idx="2105">
                  <c:v>106</c:v>
                </c:pt>
                <c:pt idx="2106">
                  <c:v>106</c:v>
                </c:pt>
                <c:pt idx="2107">
                  <c:v>106</c:v>
                </c:pt>
                <c:pt idx="2108">
                  <c:v>106</c:v>
                </c:pt>
                <c:pt idx="2109">
                  <c:v>106</c:v>
                </c:pt>
                <c:pt idx="2110">
                  <c:v>106</c:v>
                </c:pt>
                <c:pt idx="2111">
                  <c:v>106</c:v>
                </c:pt>
                <c:pt idx="2112">
                  <c:v>106</c:v>
                </c:pt>
                <c:pt idx="2113">
                  <c:v>106</c:v>
                </c:pt>
                <c:pt idx="2114">
                  <c:v>106</c:v>
                </c:pt>
                <c:pt idx="2115">
                  <c:v>106</c:v>
                </c:pt>
                <c:pt idx="2116">
                  <c:v>106</c:v>
                </c:pt>
                <c:pt idx="2117">
                  <c:v>106</c:v>
                </c:pt>
                <c:pt idx="2118">
                  <c:v>106</c:v>
                </c:pt>
                <c:pt idx="2119">
                  <c:v>106</c:v>
                </c:pt>
                <c:pt idx="2120">
                  <c:v>106</c:v>
                </c:pt>
                <c:pt idx="2121">
                  <c:v>106</c:v>
                </c:pt>
                <c:pt idx="2122">
                  <c:v>106</c:v>
                </c:pt>
                <c:pt idx="2123">
                  <c:v>106</c:v>
                </c:pt>
                <c:pt idx="2124">
                  <c:v>106</c:v>
                </c:pt>
                <c:pt idx="2125">
                  <c:v>106</c:v>
                </c:pt>
                <c:pt idx="2126">
                  <c:v>106</c:v>
                </c:pt>
                <c:pt idx="2127">
                  <c:v>106</c:v>
                </c:pt>
                <c:pt idx="2128">
                  <c:v>106</c:v>
                </c:pt>
                <c:pt idx="2129">
                  <c:v>106</c:v>
                </c:pt>
                <c:pt idx="2130">
                  <c:v>106</c:v>
                </c:pt>
                <c:pt idx="2131">
                  <c:v>106</c:v>
                </c:pt>
                <c:pt idx="2132">
                  <c:v>106</c:v>
                </c:pt>
                <c:pt idx="2133">
                  <c:v>106</c:v>
                </c:pt>
                <c:pt idx="2134">
                  <c:v>106</c:v>
                </c:pt>
                <c:pt idx="2135">
                  <c:v>106</c:v>
                </c:pt>
                <c:pt idx="2136">
                  <c:v>106</c:v>
                </c:pt>
                <c:pt idx="2137">
                  <c:v>106</c:v>
                </c:pt>
                <c:pt idx="2138">
                  <c:v>106</c:v>
                </c:pt>
                <c:pt idx="2139">
                  <c:v>106</c:v>
                </c:pt>
                <c:pt idx="2140">
                  <c:v>106</c:v>
                </c:pt>
                <c:pt idx="2141">
                  <c:v>106</c:v>
                </c:pt>
                <c:pt idx="2142">
                  <c:v>106</c:v>
                </c:pt>
                <c:pt idx="2143">
                  <c:v>106</c:v>
                </c:pt>
                <c:pt idx="2144">
                  <c:v>106</c:v>
                </c:pt>
                <c:pt idx="2145">
                  <c:v>106</c:v>
                </c:pt>
                <c:pt idx="2146">
                  <c:v>106</c:v>
                </c:pt>
                <c:pt idx="2147">
                  <c:v>106</c:v>
                </c:pt>
                <c:pt idx="2148">
                  <c:v>106</c:v>
                </c:pt>
                <c:pt idx="2149">
                  <c:v>106</c:v>
                </c:pt>
                <c:pt idx="2150">
                  <c:v>106</c:v>
                </c:pt>
                <c:pt idx="2151">
                  <c:v>106</c:v>
                </c:pt>
                <c:pt idx="2152">
                  <c:v>106</c:v>
                </c:pt>
                <c:pt idx="2153">
                  <c:v>106</c:v>
                </c:pt>
                <c:pt idx="2154">
                  <c:v>106</c:v>
                </c:pt>
                <c:pt idx="2155">
                  <c:v>106</c:v>
                </c:pt>
                <c:pt idx="2156">
                  <c:v>106</c:v>
                </c:pt>
                <c:pt idx="2157">
                  <c:v>106</c:v>
                </c:pt>
                <c:pt idx="2158">
                  <c:v>106</c:v>
                </c:pt>
                <c:pt idx="2159">
                  <c:v>106</c:v>
                </c:pt>
                <c:pt idx="2160">
                  <c:v>106</c:v>
                </c:pt>
                <c:pt idx="2161">
                  <c:v>106</c:v>
                </c:pt>
                <c:pt idx="2162">
                  <c:v>106</c:v>
                </c:pt>
                <c:pt idx="2163">
                  <c:v>106</c:v>
                </c:pt>
                <c:pt idx="2164">
                  <c:v>106</c:v>
                </c:pt>
                <c:pt idx="2165">
                  <c:v>106</c:v>
                </c:pt>
                <c:pt idx="2166">
                  <c:v>106</c:v>
                </c:pt>
                <c:pt idx="2167">
                  <c:v>106</c:v>
                </c:pt>
                <c:pt idx="2168">
                  <c:v>106</c:v>
                </c:pt>
                <c:pt idx="2169">
                  <c:v>106</c:v>
                </c:pt>
                <c:pt idx="2170">
                  <c:v>106</c:v>
                </c:pt>
                <c:pt idx="2171">
                  <c:v>106</c:v>
                </c:pt>
                <c:pt idx="2172">
                  <c:v>106</c:v>
                </c:pt>
                <c:pt idx="2173">
                  <c:v>106</c:v>
                </c:pt>
                <c:pt idx="2174">
                  <c:v>106</c:v>
                </c:pt>
                <c:pt idx="2175">
                  <c:v>106</c:v>
                </c:pt>
                <c:pt idx="2176">
                  <c:v>106</c:v>
                </c:pt>
                <c:pt idx="2177">
                  <c:v>106</c:v>
                </c:pt>
                <c:pt idx="2178">
                  <c:v>106</c:v>
                </c:pt>
                <c:pt idx="2179">
                  <c:v>106</c:v>
                </c:pt>
                <c:pt idx="2180">
                  <c:v>106</c:v>
                </c:pt>
                <c:pt idx="2181">
                  <c:v>106</c:v>
                </c:pt>
                <c:pt idx="2182">
                  <c:v>106</c:v>
                </c:pt>
                <c:pt idx="2183">
                  <c:v>106</c:v>
                </c:pt>
                <c:pt idx="2184">
                  <c:v>105</c:v>
                </c:pt>
                <c:pt idx="2185">
                  <c:v>105</c:v>
                </c:pt>
                <c:pt idx="2186">
                  <c:v>105</c:v>
                </c:pt>
                <c:pt idx="2187">
                  <c:v>105</c:v>
                </c:pt>
                <c:pt idx="2188">
                  <c:v>105</c:v>
                </c:pt>
                <c:pt idx="2189">
                  <c:v>105</c:v>
                </c:pt>
                <c:pt idx="2190">
                  <c:v>105</c:v>
                </c:pt>
                <c:pt idx="2191">
                  <c:v>105</c:v>
                </c:pt>
                <c:pt idx="2192">
                  <c:v>105</c:v>
                </c:pt>
                <c:pt idx="2193">
                  <c:v>105</c:v>
                </c:pt>
                <c:pt idx="2194">
                  <c:v>105</c:v>
                </c:pt>
                <c:pt idx="2195">
                  <c:v>105</c:v>
                </c:pt>
                <c:pt idx="2196">
                  <c:v>105</c:v>
                </c:pt>
                <c:pt idx="2197">
                  <c:v>105</c:v>
                </c:pt>
                <c:pt idx="2198">
                  <c:v>105</c:v>
                </c:pt>
                <c:pt idx="2199">
                  <c:v>105</c:v>
                </c:pt>
                <c:pt idx="2200">
                  <c:v>105</c:v>
                </c:pt>
                <c:pt idx="2201">
                  <c:v>105</c:v>
                </c:pt>
                <c:pt idx="2202">
                  <c:v>105</c:v>
                </c:pt>
                <c:pt idx="2203">
                  <c:v>105</c:v>
                </c:pt>
                <c:pt idx="2204">
                  <c:v>105</c:v>
                </c:pt>
                <c:pt idx="2205">
                  <c:v>105</c:v>
                </c:pt>
                <c:pt idx="2206">
                  <c:v>105</c:v>
                </c:pt>
                <c:pt idx="2207">
                  <c:v>105</c:v>
                </c:pt>
                <c:pt idx="2208">
                  <c:v>105</c:v>
                </c:pt>
                <c:pt idx="2209">
                  <c:v>105</c:v>
                </c:pt>
                <c:pt idx="2210">
                  <c:v>105</c:v>
                </c:pt>
                <c:pt idx="2211">
                  <c:v>105</c:v>
                </c:pt>
                <c:pt idx="2212">
                  <c:v>105</c:v>
                </c:pt>
                <c:pt idx="2213">
                  <c:v>105</c:v>
                </c:pt>
                <c:pt idx="2214">
                  <c:v>105</c:v>
                </c:pt>
                <c:pt idx="2215">
                  <c:v>105</c:v>
                </c:pt>
                <c:pt idx="2216">
                  <c:v>105</c:v>
                </c:pt>
                <c:pt idx="2217">
                  <c:v>105</c:v>
                </c:pt>
                <c:pt idx="2218">
                  <c:v>105</c:v>
                </c:pt>
                <c:pt idx="2219">
                  <c:v>105</c:v>
                </c:pt>
                <c:pt idx="2220">
                  <c:v>105</c:v>
                </c:pt>
                <c:pt idx="2221">
                  <c:v>105</c:v>
                </c:pt>
                <c:pt idx="2222">
                  <c:v>105</c:v>
                </c:pt>
                <c:pt idx="2223">
                  <c:v>105</c:v>
                </c:pt>
                <c:pt idx="2224">
                  <c:v>105</c:v>
                </c:pt>
                <c:pt idx="2225">
                  <c:v>105</c:v>
                </c:pt>
                <c:pt idx="2226">
                  <c:v>105</c:v>
                </c:pt>
                <c:pt idx="2227">
                  <c:v>105</c:v>
                </c:pt>
                <c:pt idx="2228">
                  <c:v>105</c:v>
                </c:pt>
                <c:pt idx="2229">
                  <c:v>105</c:v>
                </c:pt>
                <c:pt idx="2230">
                  <c:v>105</c:v>
                </c:pt>
                <c:pt idx="2231">
                  <c:v>105</c:v>
                </c:pt>
                <c:pt idx="2232">
                  <c:v>105</c:v>
                </c:pt>
                <c:pt idx="2233">
                  <c:v>105</c:v>
                </c:pt>
                <c:pt idx="2234">
                  <c:v>105</c:v>
                </c:pt>
                <c:pt idx="2235">
                  <c:v>105</c:v>
                </c:pt>
                <c:pt idx="2236">
                  <c:v>105</c:v>
                </c:pt>
                <c:pt idx="2237">
                  <c:v>105</c:v>
                </c:pt>
                <c:pt idx="2238">
                  <c:v>105</c:v>
                </c:pt>
                <c:pt idx="2239">
                  <c:v>105</c:v>
                </c:pt>
                <c:pt idx="2240">
                  <c:v>105</c:v>
                </c:pt>
                <c:pt idx="2241">
                  <c:v>105</c:v>
                </c:pt>
                <c:pt idx="2242">
                  <c:v>105</c:v>
                </c:pt>
                <c:pt idx="2243">
                  <c:v>105</c:v>
                </c:pt>
                <c:pt idx="2244">
                  <c:v>105</c:v>
                </c:pt>
                <c:pt idx="2245">
                  <c:v>105</c:v>
                </c:pt>
                <c:pt idx="2246">
                  <c:v>105</c:v>
                </c:pt>
                <c:pt idx="2247">
                  <c:v>105</c:v>
                </c:pt>
                <c:pt idx="2248">
                  <c:v>105</c:v>
                </c:pt>
                <c:pt idx="2249">
                  <c:v>105</c:v>
                </c:pt>
                <c:pt idx="2250">
                  <c:v>105</c:v>
                </c:pt>
                <c:pt idx="2251">
                  <c:v>105</c:v>
                </c:pt>
                <c:pt idx="2252">
                  <c:v>105</c:v>
                </c:pt>
                <c:pt idx="2253">
                  <c:v>105</c:v>
                </c:pt>
                <c:pt idx="2254">
                  <c:v>105</c:v>
                </c:pt>
                <c:pt idx="2255">
                  <c:v>105</c:v>
                </c:pt>
                <c:pt idx="2256">
                  <c:v>105</c:v>
                </c:pt>
                <c:pt idx="2257">
                  <c:v>105</c:v>
                </c:pt>
                <c:pt idx="2258">
                  <c:v>105</c:v>
                </c:pt>
                <c:pt idx="2259">
                  <c:v>105</c:v>
                </c:pt>
                <c:pt idx="2260">
                  <c:v>105</c:v>
                </c:pt>
                <c:pt idx="2261">
                  <c:v>105</c:v>
                </c:pt>
                <c:pt idx="2262">
                  <c:v>105</c:v>
                </c:pt>
                <c:pt idx="2263">
                  <c:v>105</c:v>
                </c:pt>
                <c:pt idx="2264">
                  <c:v>105</c:v>
                </c:pt>
                <c:pt idx="2265">
                  <c:v>105</c:v>
                </c:pt>
                <c:pt idx="2266">
                  <c:v>105</c:v>
                </c:pt>
                <c:pt idx="2267">
                  <c:v>105</c:v>
                </c:pt>
                <c:pt idx="2268">
                  <c:v>105</c:v>
                </c:pt>
                <c:pt idx="2269">
                  <c:v>105</c:v>
                </c:pt>
                <c:pt idx="2270">
                  <c:v>105</c:v>
                </c:pt>
                <c:pt idx="2271">
                  <c:v>105</c:v>
                </c:pt>
                <c:pt idx="2272">
                  <c:v>105</c:v>
                </c:pt>
                <c:pt idx="2273">
                  <c:v>105</c:v>
                </c:pt>
                <c:pt idx="2274">
                  <c:v>105</c:v>
                </c:pt>
                <c:pt idx="2275">
                  <c:v>105</c:v>
                </c:pt>
                <c:pt idx="2276">
                  <c:v>105</c:v>
                </c:pt>
                <c:pt idx="2277">
                  <c:v>105</c:v>
                </c:pt>
                <c:pt idx="2278">
                  <c:v>105</c:v>
                </c:pt>
                <c:pt idx="2279">
                  <c:v>105</c:v>
                </c:pt>
                <c:pt idx="2280">
                  <c:v>105</c:v>
                </c:pt>
                <c:pt idx="2281">
                  <c:v>105</c:v>
                </c:pt>
                <c:pt idx="2282">
                  <c:v>105</c:v>
                </c:pt>
                <c:pt idx="2283">
                  <c:v>105</c:v>
                </c:pt>
                <c:pt idx="2284">
                  <c:v>105</c:v>
                </c:pt>
                <c:pt idx="2285">
                  <c:v>105</c:v>
                </c:pt>
                <c:pt idx="2286">
                  <c:v>105</c:v>
                </c:pt>
                <c:pt idx="2287">
                  <c:v>105</c:v>
                </c:pt>
                <c:pt idx="2288">
                  <c:v>105</c:v>
                </c:pt>
                <c:pt idx="2289">
                  <c:v>105</c:v>
                </c:pt>
                <c:pt idx="2290">
                  <c:v>104</c:v>
                </c:pt>
                <c:pt idx="2291">
                  <c:v>104</c:v>
                </c:pt>
                <c:pt idx="2292">
                  <c:v>104</c:v>
                </c:pt>
                <c:pt idx="2293">
                  <c:v>104</c:v>
                </c:pt>
                <c:pt idx="2294">
                  <c:v>104</c:v>
                </c:pt>
                <c:pt idx="2295">
                  <c:v>104</c:v>
                </c:pt>
                <c:pt idx="2296">
                  <c:v>104</c:v>
                </c:pt>
                <c:pt idx="2297">
                  <c:v>104</c:v>
                </c:pt>
                <c:pt idx="2298">
                  <c:v>104</c:v>
                </c:pt>
                <c:pt idx="2299">
                  <c:v>104</c:v>
                </c:pt>
                <c:pt idx="2300">
                  <c:v>104</c:v>
                </c:pt>
                <c:pt idx="2301">
                  <c:v>104</c:v>
                </c:pt>
                <c:pt idx="2302">
                  <c:v>104</c:v>
                </c:pt>
                <c:pt idx="2303">
                  <c:v>104</c:v>
                </c:pt>
                <c:pt idx="2304">
                  <c:v>104</c:v>
                </c:pt>
                <c:pt idx="2305">
                  <c:v>104</c:v>
                </c:pt>
                <c:pt idx="2306">
                  <c:v>104</c:v>
                </c:pt>
                <c:pt idx="2307">
                  <c:v>104</c:v>
                </c:pt>
                <c:pt idx="2308">
                  <c:v>104</c:v>
                </c:pt>
                <c:pt idx="2309">
                  <c:v>104</c:v>
                </c:pt>
                <c:pt idx="2310">
                  <c:v>104</c:v>
                </c:pt>
                <c:pt idx="2311">
                  <c:v>104</c:v>
                </c:pt>
                <c:pt idx="2312">
                  <c:v>104</c:v>
                </c:pt>
                <c:pt idx="2313">
                  <c:v>104</c:v>
                </c:pt>
                <c:pt idx="2314">
                  <c:v>104</c:v>
                </c:pt>
                <c:pt idx="2315">
                  <c:v>104</c:v>
                </c:pt>
                <c:pt idx="2316">
                  <c:v>104</c:v>
                </c:pt>
                <c:pt idx="2317">
                  <c:v>104</c:v>
                </c:pt>
                <c:pt idx="2318">
                  <c:v>104</c:v>
                </c:pt>
                <c:pt idx="2319">
                  <c:v>104</c:v>
                </c:pt>
                <c:pt idx="2320">
                  <c:v>104</c:v>
                </c:pt>
                <c:pt idx="2321">
                  <c:v>104</c:v>
                </c:pt>
                <c:pt idx="2322">
                  <c:v>104</c:v>
                </c:pt>
                <c:pt idx="2323">
                  <c:v>104</c:v>
                </c:pt>
                <c:pt idx="2324">
                  <c:v>104</c:v>
                </c:pt>
                <c:pt idx="2325">
                  <c:v>104</c:v>
                </c:pt>
                <c:pt idx="2326">
                  <c:v>104</c:v>
                </c:pt>
                <c:pt idx="2327">
                  <c:v>104</c:v>
                </c:pt>
                <c:pt idx="2328">
                  <c:v>104</c:v>
                </c:pt>
                <c:pt idx="2329">
                  <c:v>104</c:v>
                </c:pt>
                <c:pt idx="2330">
                  <c:v>104</c:v>
                </c:pt>
                <c:pt idx="2331">
                  <c:v>104</c:v>
                </c:pt>
                <c:pt idx="2332">
                  <c:v>104</c:v>
                </c:pt>
                <c:pt idx="2333">
                  <c:v>104</c:v>
                </c:pt>
                <c:pt idx="2334">
                  <c:v>104</c:v>
                </c:pt>
                <c:pt idx="2335">
                  <c:v>104</c:v>
                </c:pt>
                <c:pt idx="2336">
                  <c:v>104</c:v>
                </c:pt>
                <c:pt idx="2337">
                  <c:v>104</c:v>
                </c:pt>
                <c:pt idx="2338">
                  <c:v>104</c:v>
                </c:pt>
                <c:pt idx="2339">
                  <c:v>104</c:v>
                </c:pt>
                <c:pt idx="2340">
                  <c:v>104</c:v>
                </c:pt>
                <c:pt idx="2341">
                  <c:v>104</c:v>
                </c:pt>
                <c:pt idx="2342">
                  <c:v>104</c:v>
                </c:pt>
                <c:pt idx="2343">
                  <c:v>104</c:v>
                </c:pt>
                <c:pt idx="2344">
                  <c:v>104</c:v>
                </c:pt>
                <c:pt idx="2345">
                  <c:v>104</c:v>
                </c:pt>
                <c:pt idx="2346">
                  <c:v>104</c:v>
                </c:pt>
                <c:pt idx="2347">
                  <c:v>104</c:v>
                </c:pt>
                <c:pt idx="2348">
                  <c:v>104</c:v>
                </c:pt>
                <c:pt idx="2349">
                  <c:v>104</c:v>
                </c:pt>
                <c:pt idx="2350">
                  <c:v>104</c:v>
                </c:pt>
                <c:pt idx="2351">
                  <c:v>104</c:v>
                </c:pt>
                <c:pt idx="2352">
                  <c:v>104</c:v>
                </c:pt>
                <c:pt idx="2353">
                  <c:v>104</c:v>
                </c:pt>
                <c:pt idx="2354">
                  <c:v>104</c:v>
                </c:pt>
                <c:pt idx="2355">
                  <c:v>104</c:v>
                </c:pt>
                <c:pt idx="2356">
                  <c:v>104</c:v>
                </c:pt>
                <c:pt idx="2357">
                  <c:v>104</c:v>
                </c:pt>
                <c:pt idx="2358">
                  <c:v>104</c:v>
                </c:pt>
                <c:pt idx="2359">
                  <c:v>104</c:v>
                </c:pt>
                <c:pt idx="2360">
                  <c:v>104</c:v>
                </c:pt>
                <c:pt idx="2361">
                  <c:v>104</c:v>
                </c:pt>
                <c:pt idx="2362">
                  <c:v>104</c:v>
                </c:pt>
                <c:pt idx="2363">
                  <c:v>104</c:v>
                </c:pt>
                <c:pt idx="2364">
                  <c:v>104</c:v>
                </c:pt>
                <c:pt idx="2365">
                  <c:v>104</c:v>
                </c:pt>
                <c:pt idx="2366">
                  <c:v>104</c:v>
                </c:pt>
                <c:pt idx="2367">
                  <c:v>104</c:v>
                </c:pt>
                <c:pt idx="2368">
                  <c:v>104</c:v>
                </c:pt>
                <c:pt idx="2369">
                  <c:v>104</c:v>
                </c:pt>
                <c:pt idx="2370">
                  <c:v>104</c:v>
                </c:pt>
                <c:pt idx="2371">
                  <c:v>104</c:v>
                </c:pt>
                <c:pt idx="2372">
                  <c:v>104</c:v>
                </c:pt>
                <c:pt idx="2373">
                  <c:v>104</c:v>
                </c:pt>
                <c:pt idx="2374">
                  <c:v>104</c:v>
                </c:pt>
                <c:pt idx="2375">
                  <c:v>104</c:v>
                </c:pt>
                <c:pt idx="2376">
                  <c:v>104</c:v>
                </c:pt>
                <c:pt idx="2377">
                  <c:v>104</c:v>
                </c:pt>
                <c:pt idx="2378">
                  <c:v>104</c:v>
                </c:pt>
                <c:pt idx="2379">
                  <c:v>104</c:v>
                </c:pt>
                <c:pt idx="2380">
                  <c:v>104</c:v>
                </c:pt>
                <c:pt idx="2381">
                  <c:v>104</c:v>
                </c:pt>
                <c:pt idx="2382">
                  <c:v>104</c:v>
                </c:pt>
                <c:pt idx="2383">
                  <c:v>104</c:v>
                </c:pt>
                <c:pt idx="2384">
                  <c:v>104</c:v>
                </c:pt>
                <c:pt idx="2385">
                  <c:v>104</c:v>
                </c:pt>
                <c:pt idx="2386">
                  <c:v>104</c:v>
                </c:pt>
                <c:pt idx="2387">
                  <c:v>104</c:v>
                </c:pt>
                <c:pt idx="2388">
                  <c:v>104</c:v>
                </c:pt>
                <c:pt idx="2389">
                  <c:v>104</c:v>
                </c:pt>
                <c:pt idx="2390">
                  <c:v>104</c:v>
                </c:pt>
                <c:pt idx="2391">
                  <c:v>104</c:v>
                </c:pt>
                <c:pt idx="2392">
                  <c:v>104</c:v>
                </c:pt>
                <c:pt idx="2393">
                  <c:v>104</c:v>
                </c:pt>
                <c:pt idx="2394">
                  <c:v>104</c:v>
                </c:pt>
                <c:pt idx="2395">
                  <c:v>104</c:v>
                </c:pt>
                <c:pt idx="2396">
                  <c:v>104</c:v>
                </c:pt>
                <c:pt idx="2397">
                  <c:v>104</c:v>
                </c:pt>
                <c:pt idx="2398">
                  <c:v>104</c:v>
                </c:pt>
                <c:pt idx="2399">
                  <c:v>103</c:v>
                </c:pt>
                <c:pt idx="2400">
                  <c:v>103</c:v>
                </c:pt>
                <c:pt idx="2401">
                  <c:v>103</c:v>
                </c:pt>
                <c:pt idx="2402">
                  <c:v>103</c:v>
                </c:pt>
                <c:pt idx="2403">
                  <c:v>103</c:v>
                </c:pt>
                <c:pt idx="2404">
                  <c:v>103</c:v>
                </c:pt>
                <c:pt idx="2405">
                  <c:v>103</c:v>
                </c:pt>
                <c:pt idx="2406">
                  <c:v>103</c:v>
                </c:pt>
                <c:pt idx="2407">
                  <c:v>103</c:v>
                </c:pt>
                <c:pt idx="2408">
                  <c:v>103</c:v>
                </c:pt>
                <c:pt idx="2409">
                  <c:v>103</c:v>
                </c:pt>
                <c:pt idx="2410">
                  <c:v>103</c:v>
                </c:pt>
                <c:pt idx="2411">
                  <c:v>103</c:v>
                </c:pt>
                <c:pt idx="2412">
                  <c:v>103</c:v>
                </c:pt>
                <c:pt idx="2413">
                  <c:v>103</c:v>
                </c:pt>
                <c:pt idx="2414">
                  <c:v>103</c:v>
                </c:pt>
                <c:pt idx="2415">
                  <c:v>103</c:v>
                </c:pt>
                <c:pt idx="2416">
                  <c:v>103</c:v>
                </c:pt>
                <c:pt idx="2417">
                  <c:v>103</c:v>
                </c:pt>
                <c:pt idx="2418">
                  <c:v>103</c:v>
                </c:pt>
                <c:pt idx="2419">
                  <c:v>103</c:v>
                </c:pt>
                <c:pt idx="2420">
                  <c:v>103</c:v>
                </c:pt>
                <c:pt idx="2421">
                  <c:v>103</c:v>
                </c:pt>
                <c:pt idx="2422">
                  <c:v>103</c:v>
                </c:pt>
                <c:pt idx="2423">
                  <c:v>103</c:v>
                </c:pt>
                <c:pt idx="2424">
                  <c:v>103</c:v>
                </c:pt>
                <c:pt idx="2425">
                  <c:v>103</c:v>
                </c:pt>
                <c:pt idx="2426">
                  <c:v>103</c:v>
                </c:pt>
                <c:pt idx="2427">
                  <c:v>103</c:v>
                </c:pt>
                <c:pt idx="2428">
                  <c:v>103</c:v>
                </c:pt>
                <c:pt idx="2429">
                  <c:v>103</c:v>
                </c:pt>
                <c:pt idx="2430">
                  <c:v>103</c:v>
                </c:pt>
                <c:pt idx="2431">
                  <c:v>103</c:v>
                </c:pt>
                <c:pt idx="2432">
                  <c:v>103</c:v>
                </c:pt>
                <c:pt idx="2433">
                  <c:v>103</c:v>
                </c:pt>
                <c:pt idx="2434">
                  <c:v>103</c:v>
                </c:pt>
                <c:pt idx="2435">
                  <c:v>103</c:v>
                </c:pt>
                <c:pt idx="2436">
                  <c:v>103</c:v>
                </c:pt>
                <c:pt idx="2437">
                  <c:v>103</c:v>
                </c:pt>
                <c:pt idx="2438">
                  <c:v>103</c:v>
                </c:pt>
                <c:pt idx="2439">
                  <c:v>103</c:v>
                </c:pt>
                <c:pt idx="2440">
                  <c:v>103</c:v>
                </c:pt>
                <c:pt idx="2441">
                  <c:v>103</c:v>
                </c:pt>
                <c:pt idx="2442">
                  <c:v>103</c:v>
                </c:pt>
                <c:pt idx="2443">
                  <c:v>103</c:v>
                </c:pt>
                <c:pt idx="2444">
                  <c:v>103</c:v>
                </c:pt>
                <c:pt idx="2445">
                  <c:v>103</c:v>
                </c:pt>
                <c:pt idx="2446">
                  <c:v>103</c:v>
                </c:pt>
                <c:pt idx="2447">
                  <c:v>103</c:v>
                </c:pt>
                <c:pt idx="2448">
                  <c:v>103</c:v>
                </c:pt>
                <c:pt idx="2449">
                  <c:v>103</c:v>
                </c:pt>
                <c:pt idx="2450">
                  <c:v>103</c:v>
                </c:pt>
                <c:pt idx="2451">
                  <c:v>103</c:v>
                </c:pt>
                <c:pt idx="2452">
                  <c:v>103</c:v>
                </c:pt>
                <c:pt idx="2453">
                  <c:v>103</c:v>
                </c:pt>
                <c:pt idx="2454">
                  <c:v>103</c:v>
                </c:pt>
                <c:pt idx="2455">
                  <c:v>103</c:v>
                </c:pt>
                <c:pt idx="2456">
                  <c:v>103</c:v>
                </c:pt>
                <c:pt idx="2457">
                  <c:v>103</c:v>
                </c:pt>
                <c:pt idx="2458">
                  <c:v>103</c:v>
                </c:pt>
                <c:pt idx="2459">
                  <c:v>103</c:v>
                </c:pt>
                <c:pt idx="2460">
                  <c:v>103</c:v>
                </c:pt>
                <c:pt idx="2461">
                  <c:v>103</c:v>
                </c:pt>
                <c:pt idx="2462">
                  <c:v>103</c:v>
                </c:pt>
                <c:pt idx="2463">
                  <c:v>103</c:v>
                </c:pt>
                <c:pt idx="2464">
                  <c:v>103</c:v>
                </c:pt>
                <c:pt idx="2465">
                  <c:v>103</c:v>
                </c:pt>
                <c:pt idx="2466">
                  <c:v>103</c:v>
                </c:pt>
                <c:pt idx="2467">
                  <c:v>103</c:v>
                </c:pt>
                <c:pt idx="2468">
                  <c:v>103</c:v>
                </c:pt>
                <c:pt idx="2469">
                  <c:v>103</c:v>
                </c:pt>
                <c:pt idx="2470">
                  <c:v>103</c:v>
                </c:pt>
                <c:pt idx="2471">
                  <c:v>103</c:v>
                </c:pt>
                <c:pt idx="2472">
                  <c:v>103</c:v>
                </c:pt>
                <c:pt idx="2473">
                  <c:v>103</c:v>
                </c:pt>
                <c:pt idx="2474">
                  <c:v>103</c:v>
                </c:pt>
                <c:pt idx="2475">
                  <c:v>103</c:v>
                </c:pt>
                <c:pt idx="2476">
                  <c:v>103</c:v>
                </c:pt>
                <c:pt idx="2477">
                  <c:v>103</c:v>
                </c:pt>
                <c:pt idx="2478">
                  <c:v>103</c:v>
                </c:pt>
                <c:pt idx="2479">
                  <c:v>103</c:v>
                </c:pt>
                <c:pt idx="2480">
                  <c:v>103</c:v>
                </c:pt>
                <c:pt idx="2481">
                  <c:v>103</c:v>
                </c:pt>
                <c:pt idx="2482">
                  <c:v>103</c:v>
                </c:pt>
                <c:pt idx="2483">
                  <c:v>103</c:v>
                </c:pt>
                <c:pt idx="2484">
                  <c:v>103</c:v>
                </c:pt>
                <c:pt idx="2485">
                  <c:v>103</c:v>
                </c:pt>
                <c:pt idx="2486">
                  <c:v>103</c:v>
                </c:pt>
                <c:pt idx="2487">
                  <c:v>103</c:v>
                </c:pt>
                <c:pt idx="2488">
                  <c:v>103</c:v>
                </c:pt>
                <c:pt idx="2489">
                  <c:v>103</c:v>
                </c:pt>
                <c:pt idx="2490">
                  <c:v>103</c:v>
                </c:pt>
                <c:pt idx="2491">
                  <c:v>103</c:v>
                </c:pt>
                <c:pt idx="2492">
                  <c:v>103</c:v>
                </c:pt>
                <c:pt idx="2493">
                  <c:v>103</c:v>
                </c:pt>
                <c:pt idx="2494">
                  <c:v>103</c:v>
                </c:pt>
                <c:pt idx="2495">
                  <c:v>103</c:v>
                </c:pt>
                <c:pt idx="2496">
                  <c:v>103</c:v>
                </c:pt>
                <c:pt idx="2497">
                  <c:v>103</c:v>
                </c:pt>
                <c:pt idx="2498">
                  <c:v>102</c:v>
                </c:pt>
                <c:pt idx="2499">
                  <c:v>102</c:v>
                </c:pt>
                <c:pt idx="2500">
                  <c:v>102</c:v>
                </c:pt>
                <c:pt idx="2501">
                  <c:v>102</c:v>
                </c:pt>
                <c:pt idx="2502">
                  <c:v>102</c:v>
                </c:pt>
                <c:pt idx="2503">
                  <c:v>102</c:v>
                </c:pt>
                <c:pt idx="2504">
                  <c:v>102</c:v>
                </c:pt>
                <c:pt idx="2505">
                  <c:v>102</c:v>
                </c:pt>
                <c:pt idx="2506">
                  <c:v>102</c:v>
                </c:pt>
                <c:pt idx="2507">
                  <c:v>102</c:v>
                </c:pt>
                <c:pt idx="2508">
                  <c:v>102</c:v>
                </c:pt>
                <c:pt idx="2509">
                  <c:v>102</c:v>
                </c:pt>
                <c:pt idx="2510">
                  <c:v>102</c:v>
                </c:pt>
                <c:pt idx="2511">
                  <c:v>102</c:v>
                </c:pt>
                <c:pt idx="2512">
                  <c:v>102</c:v>
                </c:pt>
                <c:pt idx="2513">
                  <c:v>102</c:v>
                </c:pt>
                <c:pt idx="2514">
                  <c:v>102</c:v>
                </c:pt>
                <c:pt idx="2515">
                  <c:v>102</c:v>
                </c:pt>
                <c:pt idx="2516">
                  <c:v>102</c:v>
                </c:pt>
                <c:pt idx="2517">
                  <c:v>102</c:v>
                </c:pt>
                <c:pt idx="2518">
                  <c:v>102</c:v>
                </c:pt>
                <c:pt idx="2519">
                  <c:v>102</c:v>
                </c:pt>
                <c:pt idx="2520">
                  <c:v>102</c:v>
                </c:pt>
                <c:pt idx="2521">
                  <c:v>102</c:v>
                </c:pt>
                <c:pt idx="2522">
                  <c:v>102</c:v>
                </c:pt>
                <c:pt idx="2523">
                  <c:v>102</c:v>
                </c:pt>
                <c:pt idx="2524">
                  <c:v>102</c:v>
                </c:pt>
                <c:pt idx="2525">
                  <c:v>102</c:v>
                </c:pt>
                <c:pt idx="2526">
                  <c:v>102</c:v>
                </c:pt>
                <c:pt idx="2527">
                  <c:v>102</c:v>
                </c:pt>
                <c:pt idx="2528">
                  <c:v>102</c:v>
                </c:pt>
                <c:pt idx="2529">
                  <c:v>102</c:v>
                </c:pt>
                <c:pt idx="2530">
                  <c:v>102</c:v>
                </c:pt>
                <c:pt idx="2531">
                  <c:v>102</c:v>
                </c:pt>
                <c:pt idx="2532">
                  <c:v>102</c:v>
                </c:pt>
                <c:pt idx="2533">
                  <c:v>102</c:v>
                </c:pt>
                <c:pt idx="2534">
                  <c:v>102</c:v>
                </c:pt>
                <c:pt idx="2535">
                  <c:v>102</c:v>
                </c:pt>
                <c:pt idx="2536">
                  <c:v>102</c:v>
                </c:pt>
                <c:pt idx="2537">
                  <c:v>102</c:v>
                </c:pt>
                <c:pt idx="2538">
                  <c:v>102</c:v>
                </c:pt>
                <c:pt idx="2539">
                  <c:v>102</c:v>
                </c:pt>
                <c:pt idx="2540">
                  <c:v>102</c:v>
                </c:pt>
                <c:pt idx="2541">
                  <c:v>102</c:v>
                </c:pt>
                <c:pt idx="2542">
                  <c:v>102</c:v>
                </c:pt>
                <c:pt idx="2543">
                  <c:v>102</c:v>
                </c:pt>
                <c:pt idx="2544">
                  <c:v>102</c:v>
                </c:pt>
                <c:pt idx="2545">
                  <c:v>102</c:v>
                </c:pt>
                <c:pt idx="2546">
                  <c:v>102</c:v>
                </c:pt>
                <c:pt idx="2547">
                  <c:v>102</c:v>
                </c:pt>
                <c:pt idx="2548">
                  <c:v>102</c:v>
                </c:pt>
                <c:pt idx="2549">
                  <c:v>102</c:v>
                </c:pt>
                <c:pt idx="2550">
                  <c:v>102</c:v>
                </c:pt>
                <c:pt idx="2551">
                  <c:v>102</c:v>
                </c:pt>
                <c:pt idx="2552">
                  <c:v>102</c:v>
                </c:pt>
                <c:pt idx="2553">
                  <c:v>102</c:v>
                </c:pt>
                <c:pt idx="2554">
                  <c:v>102</c:v>
                </c:pt>
                <c:pt idx="2555">
                  <c:v>102</c:v>
                </c:pt>
                <c:pt idx="2556">
                  <c:v>102</c:v>
                </c:pt>
                <c:pt idx="2557">
                  <c:v>102</c:v>
                </c:pt>
                <c:pt idx="2558">
                  <c:v>102</c:v>
                </c:pt>
                <c:pt idx="2559">
                  <c:v>102</c:v>
                </c:pt>
                <c:pt idx="2560">
                  <c:v>102</c:v>
                </c:pt>
                <c:pt idx="2561">
                  <c:v>102</c:v>
                </c:pt>
                <c:pt idx="2562">
                  <c:v>102</c:v>
                </c:pt>
                <c:pt idx="2563">
                  <c:v>102</c:v>
                </c:pt>
                <c:pt idx="2564">
                  <c:v>102</c:v>
                </c:pt>
                <c:pt idx="2565">
                  <c:v>102</c:v>
                </c:pt>
                <c:pt idx="2566">
                  <c:v>102</c:v>
                </c:pt>
                <c:pt idx="2567">
                  <c:v>102</c:v>
                </c:pt>
                <c:pt idx="2568">
                  <c:v>102</c:v>
                </c:pt>
                <c:pt idx="2569">
                  <c:v>102</c:v>
                </c:pt>
                <c:pt idx="2570">
                  <c:v>102</c:v>
                </c:pt>
                <c:pt idx="2571">
                  <c:v>102</c:v>
                </c:pt>
                <c:pt idx="2572">
                  <c:v>102</c:v>
                </c:pt>
                <c:pt idx="2573">
                  <c:v>102</c:v>
                </c:pt>
                <c:pt idx="2574">
                  <c:v>102</c:v>
                </c:pt>
                <c:pt idx="2575">
                  <c:v>102</c:v>
                </c:pt>
                <c:pt idx="2576">
                  <c:v>102</c:v>
                </c:pt>
                <c:pt idx="2577">
                  <c:v>102</c:v>
                </c:pt>
                <c:pt idx="2578">
                  <c:v>102</c:v>
                </c:pt>
                <c:pt idx="2579">
                  <c:v>102</c:v>
                </c:pt>
                <c:pt idx="2580">
                  <c:v>102</c:v>
                </c:pt>
                <c:pt idx="2581">
                  <c:v>102</c:v>
                </c:pt>
                <c:pt idx="2582">
                  <c:v>102</c:v>
                </c:pt>
                <c:pt idx="2583">
                  <c:v>102</c:v>
                </c:pt>
                <c:pt idx="2584">
                  <c:v>102</c:v>
                </c:pt>
                <c:pt idx="2585">
                  <c:v>102</c:v>
                </c:pt>
                <c:pt idx="2586">
                  <c:v>102</c:v>
                </c:pt>
                <c:pt idx="2587">
                  <c:v>102</c:v>
                </c:pt>
                <c:pt idx="2588">
                  <c:v>102</c:v>
                </c:pt>
                <c:pt idx="2589">
                  <c:v>102</c:v>
                </c:pt>
                <c:pt idx="2590">
                  <c:v>102</c:v>
                </c:pt>
                <c:pt idx="2591">
                  <c:v>102</c:v>
                </c:pt>
                <c:pt idx="2592">
                  <c:v>102</c:v>
                </c:pt>
                <c:pt idx="2593">
                  <c:v>102</c:v>
                </c:pt>
                <c:pt idx="2594">
                  <c:v>102</c:v>
                </c:pt>
                <c:pt idx="2595">
                  <c:v>102</c:v>
                </c:pt>
                <c:pt idx="2596">
                  <c:v>102</c:v>
                </c:pt>
                <c:pt idx="2597">
                  <c:v>102</c:v>
                </c:pt>
                <c:pt idx="2598">
                  <c:v>101</c:v>
                </c:pt>
                <c:pt idx="2599">
                  <c:v>101</c:v>
                </c:pt>
                <c:pt idx="2600">
                  <c:v>101</c:v>
                </c:pt>
                <c:pt idx="2601">
                  <c:v>101</c:v>
                </c:pt>
                <c:pt idx="2602">
                  <c:v>101</c:v>
                </c:pt>
                <c:pt idx="2603">
                  <c:v>101</c:v>
                </c:pt>
                <c:pt idx="2604">
                  <c:v>101</c:v>
                </c:pt>
                <c:pt idx="2605">
                  <c:v>101</c:v>
                </c:pt>
                <c:pt idx="2606">
                  <c:v>101</c:v>
                </c:pt>
                <c:pt idx="2607">
                  <c:v>101</c:v>
                </c:pt>
                <c:pt idx="2608">
                  <c:v>101</c:v>
                </c:pt>
                <c:pt idx="2609">
                  <c:v>101</c:v>
                </c:pt>
                <c:pt idx="2610">
                  <c:v>101</c:v>
                </c:pt>
                <c:pt idx="2611">
                  <c:v>101</c:v>
                </c:pt>
                <c:pt idx="2612">
                  <c:v>101</c:v>
                </c:pt>
                <c:pt idx="2613">
                  <c:v>101</c:v>
                </c:pt>
                <c:pt idx="2614">
                  <c:v>101</c:v>
                </c:pt>
                <c:pt idx="2615">
                  <c:v>101</c:v>
                </c:pt>
                <c:pt idx="2616">
                  <c:v>101</c:v>
                </c:pt>
                <c:pt idx="2617">
                  <c:v>101</c:v>
                </c:pt>
                <c:pt idx="2618">
                  <c:v>101</c:v>
                </c:pt>
                <c:pt idx="2619">
                  <c:v>101</c:v>
                </c:pt>
                <c:pt idx="2620">
                  <c:v>101</c:v>
                </c:pt>
                <c:pt idx="2621">
                  <c:v>101</c:v>
                </c:pt>
                <c:pt idx="2622">
                  <c:v>101</c:v>
                </c:pt>
                <c:pt idx="2623">
                  <c:v>101</c:v>
                </c:pt>
                <c:pt idx="2624">
                  <c:v>101</c:v>
                </c:pt>
                <c:pt idx="2625">
                  <c:v>101</c:v>
                </c:pt>
                <c:pt idx="2626">
                  <c:v>101</c:v>
                </c:pt>
                <c:pt idx="2627">
                  <c:v>101</c:v>
                </c:pt>
                <c:pt idx="2628">
                  <c:v>101</c:v>
                </c:pt>
                <c:pt idx="2629">
                  <c:v>101</c:v>
                </c:pt>
                <c:pt idx="2630">
                  <c:v>101</c:v>
                </c:pt>
                <c:pt idx="2631">
                  <c:v>101</c:v>
                </c:pt>
                <c:pt idx="2632">
                  <c:v>101</c:v>
                </c:pt>
                <c:pt idx="2633">
                  <c:v>101</c:v>
                </c:pt>
                <c:pt idx="2634">
                  <c:v>101</c:v>
                </c:pt>
                <c:pt idx="2635">
                  <c:v>101</c:v>
                </c:pt>
                <c:pt idx="2636">
                  <c:v>101</c:v>
                </c:pt>
                <c:pt idx="2637">
                  <c:v>101</c:v>
                </c:pt>
                <c:pt idx="2638">
                  <c:v>101</c:v>
                </c:pt>
                <c:pt idx="2639">
                  <c:v>101</c:v>
                </c:pt>
                <c:pt idx="2640">
                  <c:v>101</c:v>
                </c:pt>
                <c:pt idx="2641">
                  <c:v>101</c:v>
                </c:pt>
                <c:pt idx="2642">
                  <c:v>101</c:v>
                </c:pt>
                <c:pt idx="2643">
                  <c:v>101</c:v>
                </c:pt>
                <c:pt idx="2644">
                  <c:v>101</c:v>
                </c:pt>
                <c:pt idx="2645">
                  <c:v>101</c:v>
                </c:pt>
                <c:pt idx="2646">
                  <c:v>101</c:v>
                </c:pt>
                <c:pt idx="2647">
                  <c:v>101</c:v>
                </c:pt>
                <c:pt idx="2648">
                  <c:v>101</c:v>
                </c:pt>
                <c:pt idx="2649">
                  <c:v>101</c:v>
                </c:pt>
                <c:pt idx="2650">
                  <c:v>101</c:v>
                </c:pt>
                <c:pt idx="2651">
                  <c:v>101</c:v>
                </c:pt>
                <c:pt idx="2652">
                  <c:v>101</c:v>
                </c:pt>
                <c:pt idx="2653">
                  <c:v>101</c:v>
                </c:pt>
                <c:pt idx="2654">
                  <c:v>101</c:v>
                </c:pt>
                <c:pt idx="2655">
                  <c:v>101</c:v>
                </c:pt>
                <c:pt idx="2656">
                  <c:v>101</c:v>
                </c:pt>
                <c:pt idx="2657">
                  <c:v>101</c:v>
                </c:pt>
                <c:pt idx="2658">
                  <c:v>101</c:v>
                </c:pt>
                <c:pt idx="2659">
                  <c:v>101</c:v>
                </c:pt>
                <c:pt idx="2660">
                  <c:v>101</c:v>
                </c:pt>
                <c:pt idx="2661">
                  <c:v>101</c:v>
                </c:pt>
                <c:pt idx="2662">
                  <c:v>101</c:v>
                </c:pt>
                <c:pt idx="2663">
                  <c:v>101</c:v>
                </c:pt>
                <c:pt idx="2664">
                  <c:v>101</c:v>
                </c:pt>
                <c:pt idx="2665">
                  <c:v>101</c:v>
                </c:pt>
                <c:pt idx="2666">
                  <c:v>101</c:v>
                </c:pt>
                <c:pt idx="2667">
                  <c:v>101</c:v>
                </c:pt>
                <c:pt idx="2668">
                  <c:v>101</c:v>
                </c:pt>
                <c:pt idx="2669">
                  <c:v>101</c:v>
                </c:pt>
                <c:pt idx="2670">
                  <c:v>101</c:v>
                </c:pt>
                <c:pt idx="2671">
                  <c:v>101</c:v>
                </c:pt>
                <c:pt idx="2672">
                  <c:v>101</c:v>
                </c:pt>
                <c:pt idx="2673">
                  <c:v>101</c:v>
                </c:pt>
                <c:pt idx="2674">
                  <c:v>101</c:v>
                </c:pt>
                <c:pt idx="2675">
                  <c:v>101</c:v>
                </c:pt>
                <c:pt idx="2676">
                  <c:v>101</c:v>
                </c:pt>
                <c:pt idx="2677">
                  <c:v>101</c:v>
                </c:pt>
                <c:pt idx="2678">
                  <c:v>101</c:v>
                </c:pt>
                <c:pt idx="2679">
                  <c:v>101</c:v>
                </c:pt>
                <c:pt idx="2680">
                  <c:v>101</c:v>
                </c:pt>
                <c:pt idx="2681">
                  <c:v>101</c:v>
                </c:pt>
                <c:pt idx="2682">
                  <c:v>101</c:v>
                </c:pt>
                <c:pt idx="2683">
                  <c:v>101</c:v>
                </c:pt>
                <c:pt idx="2684">
                  <c:v>101</c:v>
                </c:pt>
                <c:pt idx="2685">
                  <c:v>101</c:v>
                </c:pt>
                <c:pt idx="2686">
                  <c:v>101</c:v>
                </c:pt>
                <c:pt idx="2687">
                  <c:v>101</c:v>
                </c:pt>
                <c:pt idx="2688">
                  <c:v>101</c:v>
                </c:pt>
                <c:pt idx="2689">
                  <c:v>101</c:v>
                </c:pt>
                <c:pt idx="2690">
                  <c:v>101</c:v>
                </c:pt>
                <c:pt idx="2691">
                  <c:v>101</c:v>
                </c:pt>
                <c:pt idx="2692">
                  <c:v>101</c:v>
                </c:pt>
                <c:pt idx="2693">
                  <c:v>101</c:v>
                </c:pt>
                <c:pt idx="2694">
                  <c:v>101</c:v>
                </c:pt>
                <c:pt idx="2695">
                  <c:v>101</c:v>
                </c:pt>
                <c:pt idx="2696">
                  <c:v>101</c:v>
                </c:pt>
                <c:pt idx="2697">
                  <c:v>101</c:v>
                </c:pt>
                <c:pt idx="2698">
                  <c:v>101</c:v>
                </c:pt>
                <c:pt idx="2699">
                  <c:v>101</c:v>
                </c:pt>
                <c:pt idx="2700">
                  <c:v>101</c:v>
                </c:pt>
                <c:pt idx="2701">
                  <c:v>101</c:v>
                </c:pt>
                <c:pt idx="2702">
                  <c:v>101</c:v>
                </c:pt>
                <c:pt idx="2703">
                  <c:v>101</c:v>
                </c:pt>
                <c:pt idx="2704">
                  <c:v>101</c:v>
                </c:pt>
                <c:pt idx="2705">
                  <c:v>101</c:v>
                </c:pt>
                <c:pt idx="2706">
                  <c:v>101</c:v>
                </c:pt>
                <c:pt idx="2707">
                  <c:v>101</c:v>
                </c:pt>
                <c:pt idx="2708">
                  <c:v>101</c:v>
                </c:pt>
                <c:pt idx="2709">
                  <c:v>101</c:v>
                </c:pt>
                <c:pt idx="2710">
                  <c:v>101</c:v>
                </c:pt>
                <c:pt idx="2711">
                  <c:v>101</c:v>
                </c:pt>
                <c:pt idx="2712">
                  <c:v>100</c:v>
                </c:pt>
                <c:pt idx="2713">
                  <c:v>100</c:v>
                </c:pt>
                <c:pt idx="2714">
                  <c:v>100</c:v>
                </c:pt>
                <c:pt idx="2715">
                  <c:v>100</c:v>
                </c:pt>
                <c:pt idx="2716">
                  <c:v>100</c:v>
                </c:pt>
                <c:pt idx="2717">
                  <c:v>100</c:v>
                </c:pt>
                <c:pt idx="2718">
                  <c:v>100</c:v>
                </c:pt>
                <c:pt idx="2719">
                  <c:v>100</c:v>
                </c:pt>
                <c:pt idx="2720">
                  <c:v>100</c:v>
                </c:pt>
                <c:pt idx="2721">
                  <c:v>100</c:v>
                </c:pt>
                <c:pt idx="2722">
                  <c:v>100</c:v>
                </c:pt>
                <c:pt idx="2723">
                  <c:v>100</c:v>
                </c:pt>
                <c:pt idx="2724">
                  <c:v>100</c:v>
                </c:pt>
                <c:pt idx="2725">
                  <c:v>100</c:v>
                </c:pt>
                <c:pt idx="2726">
                  <c:v>100</c:v>
                </c:pt>
                <c:pt idx="2727">
                  <c:v>100</c:v>
                </c:pt>
                <c:pt idx="2728">
                  <c:v>100</c:v>
                </c:pt>
                <c:pt idx="2729">
                  <c:v>100</c:v>
                </c:pt>
                <c:pt idx="2730">
                  <c:v>100</c:v>
                </c:pt>
                <c:pt idx="2731">
                  <c:v>100</c:v>
                </c:pt>
                <c:pt idx="2732">
                  <c:v>100</c:v>
                </c:pt>
                <c:pt idx="2733">
                  <c:v>100</c:v>
                </c:pt>
                <c:pt idx="2734">
                  <c:v>100</c:v>
                </c:pt>
                <c:pt idx="2735">
                  <c:v>100</c:v>
                </c:pt>
                <c:pt idx="2736">
                  <c:v>100</c:v>
                </c:pt>
                <c:pt idx="2737">
                  <c:v>100</c:v>
                </c:pt>
                <c:pt idx="2738">
                  <c:v>100</c:v>
                </c:pt>
                <c:pt idx="2739">
                  <c:v>100</c:v>
                </c:pt>
                <c:pt idx="2740">
                  <c:v>100</c:v>
                </c:pt>
                <c:pt idx="2741">
                  <c:v>100</c:v>
                </c:pt>
                <c:pt idx="2742">
                  <c:v>100</c:v>
                </c:pt>
                <c:pt idx="2743">
                  <c:v>100</c:v>
                </c:pt>
                <c:pt idx="2744">
                  <c:v>100</c:v>
                </c:pt>
                <c:pt idx="2745">
                  <c:v>100</c:v>
                </c:pt>
                <c:pt idx="2746">
                  <c:v>100</c:v>
                </c:pt>
                <c:pt idx="2747">
                  <c:v>100</c:v>
                </c:pt>
                <c:pt idx="2748">
                  <c:v>100</c:v>
                </c:pt>
                <c:pt idx="2749">
                  <c:v>100</c:v>
                </c:pt>
                <c:pt idx="2750">
                  <c:v>100</c:v>
                </c:pt>
                <c:pt idx="2751">
                  <c:v>100</c:v>
                </c:pt>
                <c:pt idx="2752">
                  <c:v>100</c:v>
                </c:pt>
                <c:pt idx="2753">
                  <c:v>100</c:v>
                </c:pt>
                <c:pt idx="2754">
                  <c:v>100</c:v>
                </c:pt>
                <c:pt idx="2755">
                  <c:v>100</c:v>
                </c:pt>
                <c:pt idx="2756">
                  <c:v>100</c:v>
                </c:pt>
                <c:pt idx="2757">
                  <c:v>100</c:v>
                </c:pt>
                <c:pt idx="2758">
                  <c:v>100</c:v>
                </c:pt>
                <c:pt idx="2759">
                  <c:v>100</c:v>
                </c:pt>
                <c:pt idx="2760">
                  <c:v>100</c:v>
                </c:pt>
                <c:pt idx="2761">
                  <c:v>100</c:v>
                </c:pt>
                <c:pt idx="2762">
                  <c:v>100</c:v>
                </c:pt>
                <c:pt idx="2763">
                  <c:v>100</c:v>
                </c:pt>
                <c:pt idx="2764">
                  <c:v>100</c:v>
                </c:pt>
                <c:pt idx="2765">
                  <c:v>100</c:v>
                </c:pt>
                <c:pt idx="2766">
                  <c:v>100</c:v>
                </c:pt>
                <c:pt idx="2767">
                  <c:v>100</c:v>
                </c:pt>
                <c:pt idx="2768">
                  <c:v>100</c:v>
                </c:pt>
                <c:pt idx="2769">
                  <c:v>100</c:v>
                </c:pt>
                <c:pt idx="2770">
                  <c:v>100</c:v>
                </c:pt>
                <c:pt idx="2771">
                  <c:v>100</c:v>
                </c:pt>
                <c:pt idx="2772">
                  <c:v>100</c:v>
                </c:pt>
                <c:pt idx="2773">
                  <c:v>100</c:v>
                </c:pt>
                <c:pt idx="2774">
                  <c:v>100</c:v>
                </c:pt>
                <c:pt idx="2775">
                  <c:v>100</c:v>
                </c:pt>
                <c:pt idx="2776">
                  <c:v>100</c:v>
                </c:pt>
                <c:pt idx="2777">
                  <c:v>100</c:v>
                </c:pt>
                <c:pt idx="2778">
                  <c:v>100</c:v>
                </c:pt>
                <c:pt idx="2779">
                  <c:v>100</c:v>
                </c:pt>
                <c:pt idx="2780">
                  <c:v>100</c:v>
                </c:pt>
                <c:pt idx="2781">
                  <c:v>100</c:v>
                </c:pt>
                <c:pt idx="2782">
                  <c:v>100</c:v>
                </c:pt>
                <c:pt idx="2783">
                  <c:v>100</c:v>
                </c:pt>
                <c:pt idx="2784">
                  <c:v>100</c:v>
                </c:pt>
                <c:pt idx="2785">
                  <c:v>100</c:v>
                </c:pt>
                <c:pt idx="2786">
                  <c:v>100</c:v>
                </c:pt>
                <c:pt idx="2787">
                  <c:v>100</c:v>
                </c:pt>
                <c:pt idx="2788">
                  <c:v>100</c:v>
                </c:pt>
                <c:pt idx="2789">
                  <c:v>100</c:v>
                </c:pt>
                <c:pt idx="2790">
                  <c:v>100</c:v>
                </c:pt>
                <c:pt idx="2791">
                  <c:v>100</c:v>
                </c:pt>
                <c:pt idx="2792">
                  <c:v>100</c:v>
                </c:pt>
                <c:pt idx="2793">
                  <c:v>100</c:v>
                </c:pt>
                <c:pt idx="2794">
                  <c:v>100</c:v>
                </c:pt>
                <c:pt idx="2795">
                  <c:v>100</c:v>
                </c:pt>
                <c:pt idx="2796">
                  <c:v>100</c:v>
                </c:pt>
                <c:pt idx="2797">
                  <c:v>100</c:v>
                </c:pt>
                <c:pt idx="2798">
                  <c:v>100</c:v>
                </c:pt>
                <c:pt idx="2799">
                  <c:v>100</c:v>
                </c:pt>
                <c:pt idx="2800">
                  <c:v>100</c:v>
                </c:pt>
                <c:pt idx="2801">
                  <c:v>100</c:v>
                </c:pt>
                <c:pt idx="2802">
                  <c:v>100</c:v>
                </c:pt>
                <c:pt idx="2803">
                  <c:v>100</c:v>
                </c:pt>
                <c:pt idx="2804">
                  <c:v>100</c:v>
                </c:pt>
                <c:pt idx="2805">
                  <c:v>100</c:v>
                </c:pt>
                <c:pt idx="2806">
                  <c:v>100</c:v>
                </c:pt>
                <c:pt idx="2807">
                  <c:v>100</c:v>
                </c:pt>
                <c:pt idx="2808">
                  <c:v>100</c:v>
                </c:pt>
                <c:pt idx="2809">
                  <c:v>100</c:v>
                </c:pt>
                <c:pt idx="2810">
                  <c:v>100</c:v>
                </c:pt>
                <c:pt idx="2811">
                  <c:v>100</c:v>
                </c:pt>
                <c:pt idx="2812">
                  <c:v>100</c:v>
                </c:pt>
                <c:pt idx="2813">
                  <c:v>100</c:v>
                </c:pt>
                <c:pt idx="2814">
                  <c:v>100</c:v>
                </c:pt>
                <c:pt idx="2815">
                  <c:v>100</c:v>
                </c:pt>
                <c:pt idx="2816">
                  <c:v>100</c:v>
                </c:pt>
                <c:pt idx="2817">
                  <c:v>100</c:v>
                </c:pt>
                <c:pt idx="2818">
                  <c:v>100</c:v>
                </c:pt>
                <c:pt idx="2819">
                  <c:v>100</c:v>
                </c:pt>
                <c:pt idx="2820">
                  <c:v>100</c:v>
                </c:pt>
                <c:pt idx="2821">
                  <c:v>100</c:v>
                </c:pt>
                <c:pt idx="2822">
                  <c:v>100</c:v>
                </c:pt>
                <c:pt idx="2823">
                  <c:v>100</c:v>
                </c:pt>
                <c:pt idx="2824">
                  <c:v>100</c:v>
                </c:pt>
                <c:pt idx="2825">
                  <c:v>100</c:v>
                </c:pt>
                <c:pt idx="2826">
                  <c:v>100</c:v>
                </c:pt>
                <c:pt idx="2827">
                  <c:v>100</c:v>
                </c:pt>
                <c:pt idx="2828">
                  <c:v>100</c:v>
                </c:pt>
                <c:pt idx="2829">
                  <c:v>100</c:v>
                </c:pt>
                <c:pt idx="2830">
                  <c:v>100</c:v>
                </c:pt>
                <c:pt idx="2831">
                  <c:v>100</c:v>
                </c:pt>
                <c:pt idx="2832">
                  <c:v>100</c:v>
                </c:pt>
                <c:pt idx="2833">
                  <c:v>100</c:v>
                </c:pt>
                <c:pt idx="2834">
                  <c:v>100</c:v>
                </c:pt>
                <c:pt idx="2835">
                  <c:v>100</c:v>
                </c:pt>
                <c:pt idx="2836">
                  <c:v>100</c:v>
                </c:pt>
                <c:pt idx="2837">
                  <c:v>100</c:v>
                </c:pt>
                <c:pt idx="2838">
                  <c:v>100</c:v>
                </c:pt>
                <c:pt idx="2839">
                  <c:v>100</c:v>
                </c:pt>
                <c:pt idx="2840">
                  <c:v>100</c:v>
                </c:pt>
                <c:pt idx="2841">
                  <c:v>100</c:v>
                </c:pt>
                <c:pt idx="2842">
                  <c:v>100</c:v>
                </c:pt>
                <c:pt idx="2843">
                  <c:v>100</c:v>
                </c:pt>
                <c:pt idx="2844">
                  <c:v>100</c:v>
                </c:pt>
                <c:pt idx="2845">
                  <c:v>100</c:v>
                </c:pt>
                <c:pt idx="2846">
                  <c:v>100</c:v>
                </c:pt>
                <c:pt idx="2847">
                  <c:v>100</c:v>
                </c:pt>
                <c:pt idx="2848">
                  <c:v>100</c:v>
                </c:pt>
                <c:pt idx="2849">
                  <c:v>100</c:v>
                </c:pt>
                <c:pt idx="2850">
                  <c:v>100</c:v>
                </c:pt>
                <c:pt idx="2851">
                  <c:v>100</c:v>
                </c:pt>
                <c:pt idx="2852">
                  <c:v>100</c:v>
                </c:pt>
                <c:pt idx="2853">
                  <c:v>100</c:v>
                </c:pt>
                <c:pt idx="2854">
                  <c:v>100</c:v>
                </c:pt>
                <c:pt idx="2855">
                  <c:v>100</c:v>
                </c:pt>
                <c:pt idx="2856">
                  <c:v>100</c:v>
                </c:pt>
                <c:pt idx="2857">
                  <c:v>100</c:v>
                </c:pt>
                <c:pt idx="2858">
                  <c:v>100</c:v>
                </c:pt>
                <c:pt idx="2859">
                  <c:v>100</c:v>
                </c:pt>
                <c:pt idx="2860">
                  <c:v>100</c:v>
                </c:pt>
                <c:pt idx="2861">
                  <c:v>99</c:v>
                </c:pt>
                <c:pt idx="2862">
                  <c:v>99</c:v>
                </c:pt>
                <c:pt idx="2863">
                  <c:v>99</c:v>
                </c:pt>
                <c:pt idx="2864">
                  <c:v>99</c:v>
                </c:pt>
                <c:pt idx="2865">
                  <c:v>99</c:v>
                </c:pt>
                <c:pt idx="2866">
                  <c:v>99</c:v>
                </c:pt>
                <c:pt idx="2867">
                  <c:v>99</c:v>
                </c:pt>
                <c:pt idx="2868">
                  <c:v>99</c:v>
                </c:pt>
                <c:pt idx="2869">
                  <c:v>99</c:v>
                </c:pt>
                <c:pt idx="2870">
                  <c:v>99</c:v>
                </c:pt>
                <c:pt idx="2871">
                  <c:v>99</c:v>
                </c:pt>
                <c:pt idx="2872">
                  <c:v>99</c:v>
                </c:pt>
                <c:pt idx="2873">
                  <c:v>99</c:v>
                </c:pt>
                <c:pt idx="2874">
                  <c:v>99</c:v>
                </c:pt>
                <c:pt idx="2875">
                  <c:v>99</c:v>
                </c:pt>
                <c:pt idx="2876">
                  <c:v>99</c:v>
                </c:pt>
                <c:pt idx="2877">
                  <c:v>99</c:v>
                </c:pt>
                <c:pt idx="2878">
                  <c:v>99</c:v>
                </c:pt>
                <c:pt idx="2879">
                  <c:v>99</c:v>
                </c:pt>
                <c:pt idx="2880">
                  <c:v>99</c:v>
                </c:pt>
                <c:pt idx="2881">
                  <c:v>99</c:v>
                </c:pt>
                <c:pt idx="2882">
                  <c:v>99</c:v>
                </c:pt>
                <c:pt idx="2883">
                  <c:v>99</c:v>
                </c:pt>
                <c:pt idx="2884">
                  <c:v>99</c:v>
                </c:pt>
                <c:pt idx="2885">
                  <c:v>99</c:v>
                </c:pt>
                <c:pt idx="2886">
                  <c:v>99</c:v>
                </c:pt>
                <c:pt idx="2887">
                  <c:v>99</c:v>
                </c:pt>
                <c:pt idx="2888">
                  <c:v>99</c:v>
                </c:pt>
                <c:pt idx="2889">
                  <c:v>99</c:v>
                </c:pt>
                <c:pt idx="2890">
                  <c:v>99</c:v>
                </c:pt>
                <c:pt idx="2891">
                  <c:v>99</c:v>
                </c:pt>
                <c:pt idx="2892">
                  <c:v>99</c:v>
                </c:pt>
                <c:pt idx="2893">
                  <c:v>99</c:v>
                </c:pt>
                <c:pt idx="2894">
                  <c:v>99</c:v>
                </c:pt>
                <c:pt idx="2895">
                  <c:v>99</c:v>
                </c:pt>
                <c:pt idx="2896">
                  <c:v>99</c:v>
                </c:pt>
                <c:pt idx="2897">
                  <c:v>99</c:v>
                </c:pt>
                <c:pt idx="2898">
                  <c:v>99</c:v>
                </c:pt>
                <c:pt idx="2899">
                  <c:v>99</c:v>
                </c:pt>
                <c:pt idx="2900">
                  <c:v>99</c:v>
                </c:pt>
                <c:pt idx="2901">
                  <c:v>99</c:v>
                </c:pt>
                <c:pt idx="2902">
                  <c:v>99</c:v>
                </c:pt>
                <c:pt idx="2903">
                  <c:v>99</c:v>
                </c:pt>
                <c:pt idx="2904">
                  <c:v>99</c:v>
                </c:pt>
                <c:pt idx="2905">
                  <c:v>99</c:v>
                </c:pt>
                <c:pt idx="2906">
                  <c:v>99</c:v>
                </c:pt>
                <c:pt idx="2907">
                  <c:v>99</c:v>
                </c:pt>
                <c:pt idx="2908">
                  <c:v>99</c:v>
                </c:pt>
                <c:pt idx="2909">
                  <c:v>99</c:v>
                </c:pt>
                <c:pt idx="2910">
                  <c:v>99</c:v>
                </c:pt>
                <c:pt idx="2911">
                  <c:v>99</c:v>
                </c:pt>
                <c:pt idx="2912">
                  <c:v>99</c:v>
                </c:pt>
                <c:pt idx="2913">
                  <c:v>99</c:v>
                </c:pt>
                <c:pt idx="2914">
                  <c:v>99</c:v>
                </c:pt>
                <c:pt idx="2915">
                  <c:v>99</c:v>
                </c:pt>
                <c:pt idx="2916">
                  <c:v>99</c:v>
                </c:pt>
                <c:pt idx="2917">
                  <c:v>99</c:v>
                </c:pt>
                <c:pt idx="2918">
                  <c:v>99</c:v>
                </c:pt>
                <c:pt idx="2919">
                  <c:v>99</c:v>
                </c:pt>
                <c:pt idx="2920">
                  <c:v>99</c:v>
                </c:pt>
                <c:pt idx="2921">
                  <c:v>99</c:v>
                </c:pt>
                <c:pt idx="2922">
                  <c:v>99</c:v>
                </c:pt>
                <c:pt idx="2923">
                  <c:v>99</c:v>
                </c:pt>
                <c:pt idx="2924">
                  <c:v>99</c:v>
                </c:pt>
                <c:pt idx="2925">
                  <c:v>99</c:v>
                </c:pt>
                <c:pt idx="2926">
                  <c:v>99</c:v>
                </c:pt>
                <c:pt idx="2927">
                  <c:v>99</c:v>
                </c:pt>
                <c:pt idx="2928">
                  <c:v>99</c:v>
                </c:pt>
                <c:pt idx="2929">
                  <c:v>99</c:v>
                </c:pt>
                <c:pt idx="2930">
                  <c:v>99</c:v>
                </c:pt>
                <c:pt idx="2931">
                  <c:v>99</c:v>
                </c:pt>
                <c:pt idx="2932">
                  <c:v>99</c:v>
                </c:pt>
                <c:pt idx="2933">
                  <c:v>99</c:v>
                </c:pt>
                <c:pt idx="2934">
                  <c:v>99</c:v>
                </c:pt>
                <c:pt idx="2935">
                  <c:v>99</c:v>
                </c:pt>
                <c:pt idx="2936">
                  <c:v>99</c:v>
                </c:pt>
                <c:pt idx="2937">
                  <c:v>99</c:v>
                </c:pt>
                <c:pt idx="2938">
                  <c:v>99</c:v>
                </c:pt>
                <c:pt idx="2939">
                  <c:v>99</c:v>
                </c:pt>
                <c:pt idx="2940">
                  <c:v>99</c:v>
                </c:pt>
                <c:pt idx="2941">
                  <c:v>99</c:v>
                </c:pt>
                <c:pt idx="2942">
                  <c:v>99</c:v>
                </c:pt>
                <c:pt idx="2943">
                  <c:v>99</c:v>
                </c:pt>
                <c:pt idx="2944">
                  <c:v>99</c:v>
                </c:pt>
                <c:pt idx="2945">
                  <c:v>99</c:v>
                </c:pt>
                <c:pt idx="2946">
                  <c:v>99</c:v>
                </c:pt>
                <c:pt idx="2947">
                  <c:v>99</c:v>
                </c:pt>
                <c:pt idx="2948">
                  <c:v>99</c:v>
                </c:pt>
                <c:pt idx="2949">
                  <c:v>99</c:v>
                </c:pt>
                <c:pt idx="2950">
                  <c:v>99</c:v>
                </c:pt>
                <c:pt idx="2951">
                  <c:v>99</c:v>
                </c:pt>
                <c:pt idx="2952">
                  <c:v>99</c:v>
                </c:pt>
                <c:pt idx="2953">
                  <c:v>99</c:v>
                </c:pt>
                <c:pt idx="2954">
                  <c:v>99</c:v>
                </c:pt>
                <c:pt idx="2955">
                  <c:v>99</c:v>
                </c:pt>
                <c:pt idx="2956">
                  <c:v>99</c:v>
                </c:pt>
                <c:pt idx="2957">
                  <c:v>99</c:v>
                </c:pt>
                <c:pt idx="2958">
                  <c:v>99</c:v>
                </c:pt>
                <c:pt idx="2959">
                  <c:v>99</c:v>
                </c:pt>
                <c:pt idx="2960">
                  <c:v>99</c:v>
                </c:pt>
                <c:pt idx="2961">
                  <c:v>99</c:v>
                </c:pt>
                <c:pt idx="2962">
                  <c:v>99</c:v>
                </c:pt>
                <c:pt idx="2963">
                  <c:v>99</c:v>
                </c:pt>
                <c:pt idx="2964">
                  <c:v>99</c:v>
                </c:pt>
                <c:pt idx="2965">
                  <c:v>99</c:v>
                </c:pt>
                <c:pt idx="2966">
                  <c:v>99</c:v>
                </c:pt>
                <c:pt idx="2967">
                  <c:v>99</c:v>
                </c:pt>
                <c:pt idx="2968">
                  <c:v>99</c:v>
                </c:pt>
                <c:pt idx="2969">
                  <c:v>99</c:v>
                </c:pt>
                <c:pt idx="2970">
                  <c:v>99</c:v>
                </c:pt>
                <c:pt idx="2971">
                  <c:v>99</c:v>
                </c:pt>
                <c:pt idx="2972">
                  <c:v>99</c:v>
                </c:pt>
                <c:pt idx="2973">
                  <c:v>99</c:v>
                </c:pt>
                <c:pt idx="2974">
                  <c:v>99</c:v>
                </c:pt>
                <c:pt idx="2975">
                  <c:v>99</c:v>
                </c:pt>
                <c:pt idx="2976">
                  <c:v>99</c:v>
                </c:pt>
                <c:pt idx="2977">
                  <c:v>99</c:v>
                </c:pt>
                <c:pt idx="2978">
                  <c:v>99</c:v>
                </c:pt>
                <c:pt idx="2979">
                  <c:v>99</c:v>
                </c:pt>
                <c:pt idx="2980">
                  <c:v>98</c:v>
                </c:pt>
                <c:pt idx="2981">
                  <c:v>98</c:v>
                </c:pt>
                <c:pt idx="2982">
                  <c:v>98</c:v>
                </c:pt>
                <c:pt idx="2983">
                  <c:v>98</c:v>
                </c:pt>
                <c:pt idx="2984">
                  <c:v>98</c:v>
                </c:pt>
                <c:pt idx="2985">
                  <c:v>98</c:v>
                </c:pt>
                <c:pt idx="2986">
                  <c:v>98</c:v>
                </c:pt>
                <c:pt idx="2987">
                  <c:v>98</c:v>
                </c:pt>
                <c:pt idx="2988">
                  <c:v>98</c:v>
                </c:pt>
                <c:pt idx="2989">
                  <c:v>98</c:v>
                </c:pt>
                <c:pt idx="2990">
                  <c:v>98</c:v>
                </c:pt>
                <c:pt idx="2991">
                  <c:v>98</c:v>
                </c:pt>
                <c:pt idx="2992">
                  <c:v>98</c:v>
                </c:pt>
                <c:pt idx="2993">
                  <c:v>98</c:v>
                </c:pt>
                <c:pt idx="2994">
                  <c:v>98</c:v>
                </c:pt>
                <c:pt idx="2995">
                  <c:v>98</c:v>
                </c:pt>
                <c:pt idx="2996">
                  <c:v>98</c:v>
                </c:pt>
                <c:pt idx="2997">
                  <c:v>98</c:v>
                </c:pt>
                <c:pt idx="2998">
                  <c:v>98</c:v>
                </c:pt>
                <c:pt idx="2999">
                  <c:v>98</c:v>
                </c:pt>
                <c:pt idx="3000">
                  <c:v>98</c:v>
                </c:pt>
                <c:pt idx="3001">
                  <c:v>98</c:v>
                </c:pt>
                <c:pt idx="3002">
                  <c:v>98</c:v>
                </c:pt>
                <c:pt idx="3003">
                  <c:v>98</c:v>
                </c:pt>
                <c:pt idx="3004">
                  <c:v>98</c:v>
                </c:pt>
                <c:pt idx="3005">
                  <c:v>98</c:v>
                </c:pt>
                <c:pt idx="3006">
                  <c:v>98</c:v>
                </c:pt>
                <c:pt idx="3007">
                  <c:v>98</c:v>
                </c:pt>
                <c:pt idx="3008">
                  <c:v>98</c:v>
                </c:pt>
                <c:pt idx="3009">
                  <c:v>98</c:v>
                </c:pt>
                <c:pt idx="3010">
                  <c:v>98</c:v>
                </c:pt>
                <c:pt idx="3011">
                  <c:v>98</c:v>
                </c:pt>
                <c:pt idx="3012">
                  <c:v>98</c:v>
                </c:pt>
                <c:pt idx="3013">
                  <c:v>98</c:v>
                </c:pt>
                <c:pt idx="3014">
                  <c:v>98</c:v>
                </c:pt>
                <c:pt idx="3015">
                  <c:v>98</c:v>
                </c:pt>
                <c:pt idx="3016">
                  <c:v>98</c:v>
                </c:pt>
                <c:pt idx="3017">
                  <c:v>98</c:v>
                </c:pt>
                <c:pt idx="3018">
                  <c:v>98</c:v>
                </c:pt>
                <c:pt idx="3019">
                  <c:v>98</c:v>
                </c:pt>
                <c:pt idx="3020">
                  <c:v>98</c:v>
                </c:pt>
                <c:pt idx="3021">
                  <c:v>98</c:v>
                </c:pt>
                <c:pt idx="3022">
                  <c:v>98</c:v>
                </c:pt>
                <c:pt idx="3023">
                  <c:v>98</c:v>
                </c:pt>
                <c:pt idx="3024">
                  <c:v>98</c:v>
                </c:pt>
                <c:pt idx="3025">
                  <c:v>98</c:v>
                </c:pt>
                <c:pt idx="3026">
                  <c:v>98</c:v>
                </c:pt>
                <c:pt idx="3027">
                  <c:v>98</c:v>
                </c:pt>
                <c:pt idx="3028">
                  <c:v>98</c:v>
                </c:pt>
                <c:pt idx="3029">
                  <c:v>98</c:v>
                </c:pt>
                <c:pt idx="3030">
                  <c:v>98</c:v>
                </c:pt>
                <c:pt idx="3031">
                  <c:v>98</c:v>
                </c:pt>
                <c:pt idx="3032">
                  <c:v>98</c:v>
                </c:pt>
                <c:pt idx="3033">
                  <c:v>98</c:v>
                </c:pt>
                <c:pt idx="3034">
                  <c:v>98</c:v>
                </c:pt>
                <c:pt idx="3035">
                  <c:v>98</c:v>
                </c:pt>
                <c:pt idx="3036">
                  <c:v>98</c:v>
                </c:pt>
                <c:pt idx="3037">
                  <c:v>98</c:v>
                </c:pt>
                <c:pt idx="3038">
                  <c:v>98</c:v>
                </c:pt>
                <c:pt idx="3039">
                  <c:v>98</c:v>
                </c:pt>
                <c:pt idx="3040">
                  <c:v>98</c:v>
                </c:pt>
                <c:pt idx="3041">
                  <c:v>98</c:v>
                </c:pt>
                <c:pt idx="3042">
                  <c:v>98</c:v>
                </c:pt>
                <c:pt idx="3043">
                  <c:v>98</c:v>
                </c:pt>
                <c:pt idx="3044">
                  <c:v>98</c:v>
                </c:pt>
                <c:pt idx="3045">
                  <c:v>98</c:v>
                </c:pt>
                <c:pt idx="3046">
                  <c:v>98</c:v>
                </c:pt>
                <c:pt idx="3047">
                  <c:v>98</c:v>
                </c:pt>
                <c:pt idx="3048">
                  <c:v>98</c:v>
                </c:pt>
                <c:pt idx="3049">
                  <c:v>98</c:v>
                </c:pt>
                <c:pt idx="3050">
                  <c:v>98</c:v>
                </c:pt>
                <c:pt idx="3051">
                  <c:v>98</c:v>
                </c:pt>
                <c:pt idx="3052">
                  <c:v>98</c:v>
                </c:pt>
                <c:pt idx="3053">
                  <c:v>98</c:v>
                </c:pt>
                <c:pt idx="3054">
                  <c:v>98</c:v>
                </c:pt>
                <c:pt idx="3055">
                  <c:v>98</c:v>
                </c:pt>
                <c:pt idx="3056">
                  <c:v>98</c:v>
                </c:pt>
                <c:pt idx="3057">
                  <c:v>98</c:v>
                </c:pt>
                <c:pt idx="3058">
                  <c:v>98</c:v>
                </c:pt>
                <c:pt idx="3059">
                  <c:v>98</c:v>
                </c:pt>
                <c:pt idx="3060">
                  <c:v>98</c:v>
                </c:pt>
                <c:pt idx="3061">
                  <c:v>98</c:v>
                </c:pt>
                <c:pt idx="3062">
                  <c:v>98</c:v>
                </c:pt>
                <c:pt idx="3063">
                  <c:v>98</c:v>
                </c:pt>
                <c:pt idx="3064">
                  <c:v>98</c:v>
                </c:pt>
                <c:pt idx="3065">
                  <c:v>98</c:v>
                </c:pt>
                <c:pt idx="3066">
                  <c:v>98</c:v>
                </c:pt>
                <c:pt idx="3067">
                  <c:v>98</c:v>
                </c:pt>
                <c:pt idx="3068">
                  <c:v>98</c:v>
                </c:pt>
                <c:pt idx="3069">
                  <c:v>98</c:v>
                </c:pt>
                <c:pt idx="3070">
                  <c:v>98</c:v>
                </c:pt>
                <c:pt idx="3071">
                  <c:v>98</c:v>
                </c:pt>
                <c:pt idx="3072">
                  <c:v>98</c:v>
                </c:pt>
                <c:pt idx="3073">
                  <c:v>98</c:v>
                </c:pt>
                <c:pt idx="3074">
                  <c:v>98</c:v>
                </c:pt>
                <c:pt idx="3075">
                  <c:v>98</c:v>
                </c:pt>
                <c:pt idx="3076">
                  <c:v>98</c:v>
                </c:pt>
                <c:pt idx="3077">
                  <c:v>98</c:v>
                </c:pt>
                <c:pt idx="3078">
                  <c:v>98</c:v>
                </c:pt>
                <c:pt idx="3079">
                  <c:v>98</c:v>
                </c:pt>
                <c:pt idx="3080">
                  <c:v>98</c:v>
                </c:pt>
                <c:pt idx="3081">
                  <c:v>98</c:v>
                </c:pt>
                <c:pt idx="3082">
                  <c:v>98</c:v>
                </c:pt>
                <c:pt idx="3083">
                  <c:v>98</c:v>
                </c:pt>
                <c:pt idx="3084">
                  <c:v>98</c:v>
                </c:pt>
                <c:pt idx="3085">
                  <c:v>98</c:v>
                </c:pt>
                <c:pt idx="3086">
                  <c:v>98</c:v>
                </c:pt>
                <c:pt idx="3087">
                  <c:v>98</c:v>
                </c:pt>
                <c:pt idx="3088">
                  <c:v>98</c:v>
                </c:pt>
                <c:pt idx="3089">
                  <c:v>98</c:v>
                </c:pt>
                <c:pt idx="3090">
                  <c:v>98</c:v>
                </c:pt>
                <c:pt idx="3091">
                  <c:v>98</c:v>
                </c:pt>
                <c:pt idx="3092">
                  <c:v>98</c:v>
                </c:pt>
                <c:pt idx="3093">
                  <c:v>98</c:v>
                </c:pt>
                <c:pt idx="3094">
                  <c:v>98</c:v>
                </c:pt>
                <c:pt idx="3095">
                  <c:v>98</c:v>
                </c:pt>
                <c:pt idx="3096">
                  <c:v>98</c:v>
                </c:pt>
                <c:pt idx="3097">
                  <c:v>98</c:v>
                </c:pt>
                <c:pt idx="3098">
                  <c:v>98</c:v>
                </c:pt>
                <c:pt idx="3099">
                  <c:v>98</c:v>
                </c:pt>
                <c:pt idx="3100">
                  <c:v>98</c:v>
                </c:pt>
                <c:pt idx="3101">
                  <c:v>98</c:v>
                </c:pt>
                <c:pt idx="3102">
                  <c:v>98</c:v>
                </c:pt>
                <c:pt idx="3103">
                  <c:v>98</c:v>
                </c:pt>
                <c:pt idx="3104">
                  <c:v>98</c:v>
                </c:pt>
                <c:pt idx="3105">
                  <c:v>98</c:v>
                </c:pt>
                <c:pt idx="3106">
                  <c:v>98</c:v>
                </c:pt>
                <c:pt idx="3107">
                  <c:v>98</c:v>
                </c:pt>
                <c:pt idx="3108">
                  <c:v>98</c:v>
                </c:pt>
                <c:pt idx="3109">
                  <c:v>98</c:v>
                </c:pt>
                <c:pt idx="3110">
                  <c:v>98</c:v>
                </c:pt>
                <c:pt idx="3111">
                  <c:v>98</c:v>
                </c:pt>
                <c:pt idx="3112">
                  <c:v>98</c:v>
                </c:pt>
                <c:pt idx="3113">
                  <c:v>98</c:v>
                </c:pt>
                <c:pt idx="3114">
                  <c:v>98</c:v>
                </c:pt>
                <c:pt idx="3115">
                  <c:v>98</c:v>
                </c:pt>
                <c:pt idx="3116">
                  <c:v>98</c:v>
                </c:pt>
                <c:pt idx="3117">
                  <c:v>98</c:v>
                </c:pt>
                <c:pt idx="3118">
                  <c:v>98</c:v>
                </c:pt>
                <c:pt idx="3119">
                  <c:v>98</c:v>
                </c:pt>
                <c:pt idx="3120">
                  <c:v>97</c:v>
                </c:pt>
                <c:pt idx="3121">
                  <c:v>97</c:v>
                </c:pt>
                <c:pt idx="3122">
                  <c:v>97</c:v>
                </c:pt>
                <c:pt idx="3123">
                  <c:v>97</c:v>
                </c:pt>
                <c:pt idx="3124">
                  <c:v>97</c:v>
                </c:pt>
                <c:pt idx="3125">
                  <c:v>97</c:v>
                </c:pt>
                <c:pt idx="3126">
                  <c:v>97</c:v>
                </c:pt>
                <c:pt idx="3127">
                  <c:v>97</c:v>
                </c:pt>
                <c:pt idx="3128">
                  <c:v>97</c:v>
                </c:pt>
                <c:pt idx="3129">
                  <c:v>97</c:v>
                </c:pt>
                <c:pt idx="3130">
                  <c:v>97</c:v>
                </c:pt>
                <c:pt idx="3131">
                  <c:v>97</c:v>
                </c:pt>
                <c:pt idx="3132">
                  <c:v>97</c:v>
                </c:pt>
                <c:pt idx="3133">
                  <c:v>97</c:v>
                </c:pt>
                <c:pt idx="3134">
                  <c:v>97</c:v>
                </c:pt>
                <c:pt idx="3135">
                  <c:v>97</c:v>
                </c:pt>
                <c:pt idx="3136">
                  <c:v>97</c:v>
                </c:pt>
                <c:pt idx="3137">
                  <c:v>97</c:v>
                </c:pt>
                <c:pt idx="3138">
                  <c:v>97</c:v>
                </c:pt>
                <c:pt idx="3139">
                  <c:v>97</c:v>
                </c:pt>
                <c:pt idx="3140">
                  <c:v>97</c:v>
                </c:pt>
                <c:pt idx="3141">
                  <c:v>97</c:v>
                </c:pt>
                <c:pt idx="3142">
                  <c:v>97</c:v>
                </c:pt>
                <c:pt idx="3143">
                  <c:v>97</c:v>
                </c:pt>
                <c:pt idx="3144">
                  <c:v>97</c:v>
                </c:pt>
                <c:pt idx="3145">
                  <c:v>97</c:v>
                </c:pt>
                <c:pt idx="3146">
                  <c:v>97</c:v>
                </c:pt>
                <c:pt idx="3147">
                  <c:v>97</c:v>
                </c:pt>
                <c:pt idx="3148">
                  <c:v>97</c:v>
                </c:pt>
                <c:pt idx="3149">
                  <c:v>97</c:v>
                </c:pt>
                <c:pt idx="3150">
                  <c:v>97</c:v>
                </c:pt>
                <c:pt idx="3151">
                  <c:v>97</c:v>
                </c:pt>
                <c:pt idx="3152">
                  <c:v>97</c:v>
                </c:pt>
                <c:pt idx="3153">
                  <c:v>97</c:v>
                </c:pt>
                <c:pt idx="3154">
                  <c:v>97</c:v>
                </c:pt>
                <c:pt idx="3155">
                  <c:v>97</c:v>
                </c:pt>
                <c:pt idx="3156">
                  <c:v>97</c:v>
                </c:pt>
                <c:pt idx="3157">
                  <c:v>97</c:v>
                </c:pt>
                <c:pt idx="3158">
                  <c:v>97</c:v>
                </c:pt>
                <c:pt idx="3159">
                  <c:v>97</c:v>
                </c:pt>
                <c:pt idx="3160">
                  <c:v>97</c:v>
                </c:pt>
                <c:pt idx="3161">
                  <c:v>97</c:v>
                </c:pt>
                <c:pt idx="3162">
                  <c:v>97</c:v>
                </c:pt>
                <c:pt idx="3163">
                  <c:v>97</c:v>
                </c:pt>
                <c:pt idx="3164">
                  <c:v>97</c:v>
                </c:pt>
                <c:pt idx="3165">
                  <c:v>97</c:v>
                </c:pt>
                <c:pt idx="3166">
                  <c:v>97</c:v>
                </c:pt>
                <c:pt idx="3167">
                  <c:v>97</c:v>
                </c:pt>
                <c:pt idx="3168">
                  <c:v>97</c:v>
                </c:pt>
                <c:pt idx="3169">
                  <c:v>97</c:v>
                </c:pt>
                <c:pt idx="3170">
                  <c:v>97</c:v>
                </c:pt>
                <c:pt idx="3171">
                  <c:v>97</c:v>
                </c:pt>
                <c:pt idx="3172">
                  <c:v>97</c:v>
                </c:pt>
                <c:pt idx="3173">
                  <c:v>97</c:v>
                </c:pt>
                <c:pt idx="3174">
                  <c:v>97</c:v>
                </c:pt>
                <c:pt idx="3175">
                  <c:v>97</c:v>
                </c:pt>
                <c:pt idx="3176">
                  <c:v>97</c:v>
                </c:pt>
                <c:pt idx="3177">
                  <c:v>97</c:v>
                </c:pt>
                <c:pt idx="3178">
                  <c:v>97</c:v>
                </c:pt>
                <c:pt idx="3179">
                  <c:v>97</c:v>
                </c:pt>
                <c:pt idx="3180">
                  <c:v>97</c:v>
                </c:pt>
                <c:pt idx="3181">
                  <c:v>97</c:v>
                </c:pt>
                <c:pt idx="3182">
                  <c:v>97</c:v>
                </c:pt>
                <c:pt idx="3183">
                  <c:v>97</c:v>
                </c:pt>
                <c:pt idx="3184">
                  <c:v>97</c:v>
                </c:pt>
                <c:pt idx="3185">
                  <c:v>97</c:v>
                </c:pt>
                <c:pt idx="3186">
                  <c:v>97</c:v>
                </c:pt>
                <c:pt idx="3187">
                  <c:v>97</c:v>
                </c:pt>
                <c:pt idx="3188">
                  <c:v>97</c:v>
                </c:pt>
                <c:pt idx="3189">
                  <c:v>97</c:v>
                </c:pt>
                <c:pt idx="3190">
                  <c:v>97</c:v>
                </c:pt>
                <c:pt idx="3191">
                  <c:v>97</c:v>
                </c:pt>
                <c:pt idx="3192">
                  <c:v>97</c:v>
                </c:pt>
                <c:pt idx="3193">
                  <c:v>97</c:v>
                </c:pt>
                <c:pt idx="3194">
                  <c:v>97</c:v>
                </c:pt>
                <c:pt idx="3195">
                  <c:v>97</c:v>
                </c:pt>
                <c:pt idx="3196">
                  <c:v>97</c:v>
                </c:pt>
                <c:pt idx="3197">
                  <c:v>97</c:v>
                </c:pt>
                <c:pt idx="3198">
                  <c:v>97</c:v>
                </c:pt>
                <c:pt idx="3199">
                  <c:v>97</c:v>
                </c:pt>
                <c:pt idx="3200">
                  <c:v>97</c:v>
                </c:pt>
                <c:pt idx="3201">
                  <c:v>97</c:v>
                </c:pt>
                <c:pt idx="3202">
                  <c:v>97</c:v>
                </c:pt>
                <c:pt idx="3203">
                  <c:v>97</c:v>
                </c:pt>
                <c:pt idx="3204">
                  <c:v>97</c:v>
                </c:pt>
                <c:pt idx="3205">
                  <c:v>97</c:v>
                </c:pt>
                <c:pt idx="3206">
                  <c:v>97</c:v>
                </c:pt>
                <c:pt idx="3207">
                  <c:v>97</c:v>
                </c:pt>
                <c:pt idx="3208">
                  <c:v>97</c:v>
                </c:pt>
                <c:pt idx="3209">
                  <c:v>97</c:v>
                </c:pt>
                <c:pt idx="3210">
                  <c:v>97</c:v>
                </c:pt>
                <c:pt idx="3211">
                  <c:v>97</c:v>
                </c:pt>
                <c:pt idx="3212">
                  <c:v>97</c:v>
                </c:pt>
                <c:pt idx="3213">
                  <c:v>97</c:v>
                </c:pt>
                <c:pt idx="3214">
                  <c:v>97</c:v>
                </c:pt>
                <c:pt idx="3215">
                  <c:v>97</c:v>
                </c:pt>
                <c:pt idx="3216">
                  <c:v>97</c:v>
                </c:pt>
                <c:pt idx="3217">
                  <c:v>97</c:v>
                </c:pt>
                <c:pt idx="3218">
                  <c:v>97</c:v>
                </c:pt>
                <c:pt idx="3219">
                  <c:v>97</c:v>
                </c:pt>
                <c:pt idx="3220">
                  <c:v>97</c:v>
                </c:pt>
                <c:pt idx="3221">
                  <c:v>97</c:v>
                </c:pt>
                <c:pt idx="3222">
                  <c:v>97</c:v>
                </c:pt>
                <c:pt idx="3223">
                  <c:v>97</c:v>
                </c:pt>
                <c:pt idx="3224">
                  <c:v>97</c:v>
                </c:pt>
                <c:pt idx="3225">
                  <c:v>97</c:v>
                </c:pt>
                <c:pt idx="3226">
                  <c:v>97</c:v>
                </c:pt>
                <c:pt idx="3227">
                  <c:v>97</c:v>
                </c:pt>
                <c:pt idx="3228">
                  <c:v>97</c:v>
                </c:pt>
                <c:pt idx="3229">
                  <c:v>97</c:v>
                </c:pt>
                <c:pt idx="3230">
                  <c:v>97</c:v>
                </c:pt>
                <c:pt idx="3231">
                  <c:v>97</c:v>
                </c:pt>
                <c:pt idx="3232">
                  <c:v>97</c:v>
                </c:pt>
                <c:pt idx="3233">
                  <c:v>97</c:v>
                </c:pt>
                <c:pt idx="3234">
                  <c:v>97</c:v>
                </c:pt>
                <c:pt idx="3235">
                  <c:v>97</c:v>
                </c:pt>
                <c:pt idx="3236">
                  <c:v>97</c:v>
                </c:pt>
                <c:pt idx="3237">
                  <c:v>97</c:v>
                </c:pt>
                <c:pt idx="3238">
                  <c:v>97</c:v>
                </c:pt>
                <c:pt idx="3239">
                  <c:v>97</c:v>
                </c:pt>
                <c:pt idx="3240">
                  <c:v>97</c:v>
                </c:pt>
                <c:pt idx="3241">
                  <c:v>97</c:v>
                </c:pt>
                <c:pt idx="3242">
                  <c:v>97</c:v>
                </c:pt>
                <c:pt idx="3243">
                  <c:v>97</c:v>
                </c:pt>
                <c:pt idx="3244">
                  <c:v>97</c:v>
                </c:pt>
                <c:pt idx="3245">
                  <c:v>97</c:v>
                </c:pt>
                <c:pt idx="3246">
                  <c:v>97</c:v>
                </c:pt>
                <c:pt idx="3247">
                  <c:v>97</c:v>
                </c:pt>
                <c:pt idx="3248">
                  <c:v>97</c:v>
                </c:pt>
                <c:pt idx="3249">
                  <c:v>97</c:v>
                </c:pt>
                <c:pt idx="3250">
                  <c:v>97</c:v>
                </c:pt>
                <c:pt idx="3251">
                  <c:v>97</c:v>
                </c:pt>
                <c:pt idx="3252">
                  <c:v>97</c:v>
                </c:pt>
                <c:pt idx="3253">
                  <c:v>96</c:v>
                </c:pt>
                <c:pt idx="3254">
                  <c:v>96</c:v>
                </c:pt>
                <c:pt idx="3255">
                  <c:v>96</c:v>
                </c:pt>
                <c:pt idx="3256">
                  <c:v>96</c:v>
                </c:pt>
                <c:pt idx="3257">
                  <c:v>96</c:v>
                </c:pt>
                <c:pt idx="3258">
                  <c:v>96</c:v>
                </c:pt>
                <c:pt idx="3259">
                  <c:v>96</c:v>
                </c:pt>
                <c:pt idx="3260">
                  <c:v>96</c:v>
                </c:pt>
                <c:pt idx="3261">
                  <c:v>96</c:v>
                </c:pt>
                <c:pt idx="3262">
                  <c:v>96</c:v>
                </c:pt>
                <c:pt idx="3263">
                  <c:v>96</c:v>
                </c:pt>
                <c:pt idx="3264">
                  <c:v>96</c:v>
                </c:pt>
                <c:pt idx="3265">
                  <c:v>96</c:v>
                </c:pt>
                <c:pt idx="3266">
                  <c:v>96</c:v>
                </c:pt>
                <c:pt idx="3267">
                  <c:v>96</c:v>
                </c:pt>
                <c:pt idx="3268">
                  <c:v>96</c:v>
                </c:pt>
                <c:pt idx="3269">
                  <c:v>96</c:v>
                </c:pt>
                <c:pt idx="3270">
                  <c:v>96</c:v>
                </c:pt>
                <c:pt idx="3271">
                  <c:v>96</c:v>
                </c:pt>
                <c:pt idx="3272">
                  <c:v>96</c:v>
                </c:pt>
                <c:pt idx="3273">
                  <c:v>96</c:v>
                </c:pt>
                <c:pt idx="3274">
                  <c:v>96</c:v>
                </c:pt>
                <c:pt idx="3275">
                  <c:v>96</c:v>
                </c:pt>
                <c:pt idx="3276">
                  <c:v>96</c:v>
                </c:pt>
                <c:pt idx="3277">
                  <c:v>96</c:v>
                </c:pt>
                <c:pt idx="3278">
                  <c:v>96</c:v>
                </c:pt>
                <c:pt idx="3279">
                  <c:v>96</c:v>
                </c:pt>
                <c:pt idx="3280">
                  <c:v>96</c:v>
                </c:pt>
                <c:pt idx="3281">
                  <c:v>96</c:v>
                </c:pt>
                <c:pt idx="3282">
                  <c:v>96</c:v>
                </c:pt>
                <c:pt idx="3283">
                  <c:v>96</c:v>
                </c:pt>
                <c:pt idx="3284">
                  <c:v>96</c:v>
                </c:pt>
                <c:pt idx="3285">
                  <c:v>96</c:v>
                </c:pt>
                <c:pt idx="3286">
                  <c:v>96</c:v>
                </c:pt>
                <c:pt idx="3287">
                  <c:v>96</c:v>
                </c:pt>
                <c:pt idx="3288">
                  <c:v>96</c:v>
                </c:pt>
                <c:pt idx="3289">
                  <c:v>96</c:v>
                </c:pt>
                <c:pt idx="3290">
                  <c:v>96</c:v>
                </c:pt>
                <c:pt idx="3291">
                  <c:v>96</c:v>
                </c:pt>
                <c:pt idx="3292">
                  <c:v>96</c:v>
                </c:pt>
                <c:pt idx="3293">
                  <c:v>96</c:v>
                </c:pt>
                <c:pt idx="3294">
                  <c:v>96</c:v>
                </c:pt>
                <c:pt idx="3295">
                  <c:v>96</c:v>
                </c:pt>
                <c:pt idx="3296">
                  <c:v>96</c:v>
                </c:pt>
                <c:pt idx="3297">
                  <c:v>96</c:v>
                </c:pt>
                <c:pt idx="3298">
                  <c:v>96</c:v>
                </c:pt>
                <c:pt idx="3299">
                  <c:v>96</c:v>
                </c:pt>
                <c:pt idx="3300">
                  <c:v>96</c:v>
                </c:pt>
                <c:pt idx="3301">
                  <c:v>96</c:v>
                </c:pt>
                <c:pt idx="3302">
                  <c:v>96</c:v>
                </c:pt>
                <c:pt idx="3303">
                  <c:v>96</c:v>
                </c:pt>
                <c:pt idx="3304">
                  <c:v>96</c:v>
                </c:pt>
                <c:pt idx="3305">
                  <c:v>96</c:v>
                </c:pt>
                <c:pt idx="3306">
                  <c:v>96</c:v>
                </c:pt>
                <c:pt idx="3307">
                  <c:v>96</c:v>
                </c:pt>
                <c:pt idx="3308">
                  <c:v>96</c:v>
                </c:pt>
                <c:pt idx="3309">
                  <c:v>96</c:v>
                </c:pt>
                <c:pt idx="3310">
                  <c:v>96</c:v>
                </c:pt>
                <c:pt idx="3311">
                  <c:v>96</c:v>
                </c:pt>
                <c:pt idx="3312">
                  <c:v>96</c:v>
                </c:pt>
                <c:pt idx="3313">
                  <c:v>96</c:v>
                </c:pt>
                <c:pt idx="3314">
                  <c:v>96</c:v>
                </c:pt>
                <c:pt idx="3315">
                  <c:v>96</c:v>
                </c:pt>
                <c:pt idx="3316">
                  <c:v>96</c:v>
                </c:pt>
                <c:pt idx="3317">
                  <c:v>96</c:v>
                </c:pt>
                <c:pt idx="3318">
                  <c:v>96</c:v>
                </c:pt>
                <c:pt idx="3319">
                  <c:v>96</c:v>
                </c:pt>
                <c:pt idx="3320">
                  <c:v>96</c:v>
                </c:pt>
                <c:pt idx="3321">
                  <c:v>96</c:v>
                </c:pt>
                <c:pt idx="3322">
                  <c:v>96</c:v>
                </c:pt>
                <c:pt idx="3323">
                  <c:v>96</c:v>
                </c:pt>
                <c:pt idx="3324">
                  <c:v>96</c:v>
                </c:pt>
                <c:pt idx="3325">
                  <c:v>96</c:v>
                </c:pt>
                <c:pt idx="3326">
                  <c:v>96</c:v>
                </c:pt>
                <c:pt idx="3327">
                  <c:v>96</c:v>
                </c:pt>
                <c:pt idx="3328">
                  <c:v>96</c:v>
                </c:pt>
                <c:pt idx="3329">
                  <c:v>96</c:v>
                </c:pt>
                <c:pt idx="3330">
                  <c:v>96</c:v>
                </c:pt>
                <c:pt idx="3331">
                  <c:v>96</c:v>
                </c:pt>
                <c:pt idx="3332">
                  <c:v>96</c:v>
                </c:pt>
                <c:pt idx="3333">
                  <c:v>96</c:v>
                </c:pt>
                <c:pt idx="3334">
                  <c:v>96</c:v>
                </c:pt>
                <c:pt idx="3335">
                  <c:v>96</c:v>
                </c:pt>
                <c:pt idx="3336">
                  <c:v>96</c:v>
                </c:pt>
                <c:pt idx="3337">
                  <c:v>96</c:v>
                </c:pt>
                <c:pt idx="3338">
                  <c:v>96</c:v>
                </c:pt>
                <c:pt idx="3339">
                  <c:v>96</c:v>
                </c:pt>
                <c:pt idx="3340">
                  <c:v>96</c:v>
                </c:pt>
                <c:pt idx="3341">
                  <c:v>96</c:v>
                </c:pt>
                <c:pt idx="3342">
                  <c:v>96</c:v>
                </c:pt>
                <c:pt idx="3343">
                  <c:v>96</c:v>
                </c:pt>
                <c:pt idx="3344">
                  <c:v>96</c:v>
                </c:pt>
                <c:pt idx="3345">
                  <c:v>96</c:v>
                </c:pt>
                <c:pt idx="3346">
                  <c:v>96</c:v>
                </c:pt>
                <c:pt idx="3347">
                  <c:v>96</c:v>
                </c:pt>
                <c:pt idx="3348">
                  <c:v>96</c:v>
                </c:pt>
                <c:pt idx="3349">
                  <c:v>96</c:v>
                </c:pt>
                <c:pt idx="3350">
                  <c:v>96</c:v>
                </c:pt>
                <c:pt idx="3351">
                  <c:v>96</c:v>
                </c:pt>
                <c:pt idx="3352">
                  <c:v>96</c:v>
                </c:pt>
                <c:pt idx="3353">
                  <c:v>96</c:v>
                </c:pt>
                <c:pt idx="3354">
                  <c:v>96</c:v>
                </c:pt>
                <c:pt idx="3355">
                  <c:v>96</c:v>
                </c:pt>
                <c:pt idx="3356">
                  <c:v>96</c:v>
                </c:pt>
                <c:pt idx="3357">
                  <c:v>96</c:v>
                </c:pt>
                <c:pt idx="3358">
                  <c:v>96</c:v>
                </c:pt>
                <c:pt idx="3359">
                  <c:v>96</c:v>
                </c:pt>
                <c:pt idx="3360">
                  <c:v>96</c:v>
                </c:pt>
                <c:pt idx="3361">
                  <c:v>96</c:v>
                </c:pt>
                <c:pt idx="3362">
                  <c:v>96</c:v>
                </c:pt>
                <c:pt idx="3363">
                  <c:v>96</c:v>
                </c:pt>
                <c:pt idx="3364">
                  <c:v>96</c:v>
                </c:pt>
                <c:pt idx="3365">
                  <c:v>96</c:v>
                </c:pt>
                <c:pt idx="3366">
                  <c:v>96</c:v>
                </c:pt>
                <c:pt idx="3367">
                  <c:v>96</c:v>
                </c:pt>
                <c:pt idx="3368">
                  <c:v>95</c:v>
                </c:pt>
                <c:pt idx="3369">
                  <c:v>95</c:v>
                </c:pt>
                <c:pt idx="3370">
                  <c:v>95</c:v>
                </c:pt>
                <c:pt idx="3371">
                  <c:v>95</c:v>
                </c:pt>
                <c:pt idx="3372">
                  <c:v>95</c:v>
                </c:pt>
                <c:pt idx="3373">
                  <c:v>95</c:v>
                </c:pt>
                <c:pt idx="3374">
                  <c:v>95</c:v>
                </c:pt>
                <c:pt idx="3375">
                  <c:v>95</c:v>
                </c:pt>
                <c:pt idx="3376">
                  <c:v>95</c:v>
                </c:pt>
                <c:pt idx="3377">
                  <c:v>95</c:v>
                </c:pt>
                <c:pt idx="3378">
                  <c:v>95</c:v>
                </c:pt>
                <c:pt idx="3379">
                  <c:v>95</c:v>
                </c:pt>
                <c:pt idx="3380">
                  <c:v>95</c:v>
                </c:pt>
                <c:pt idx="3381">
                  <c:v>95</c:v>
                </c:pt>
                <c:pt idx="3382">
                  <c:v>95</c:v>
                </c:pt>
                <c:pt idx="3383">
                  <c:v>95</c:v>
                </c:pt>
                <c:pt idx="3384">
                  <c:v>95</c:v>
                </c:pt>
                <c:pt idx="3385">
                  <c:v>95</c:v>
                </c:pt>
                <c:pt idx="3386">
                  <c:v>95</c:v>
                </c:pt>
                <c:pt idx="3387">
                  <c:v>95</c:v>
                </c:pt>
                <c:pt idx="3388">
                  <c:v>95</c:v>
                </c:pt>
                <c:pt idx="3389">
                  <c:v>95</c:v>
                </c:pt>
                <c:pt idx="3390">
                  <c:v>95</c:v>
                </c:pt>
                <c:pt idx="3391">
                  <c:v>95</c:v>
                </c:pt>
                <c:pt idx="3392">
                  <c:v>95</c:v>
                </c:pt>
                <c:pt idx="3393">
                  <c:v>95</c:v>
                </c:pt>
                <c:pt idx="3394">
                  <c:v>95</c:v>
                </c:pt>
                <c:pt idx="3395">
                  <c:v>95</c:v>
                </c:pt>
                <c:pt idx="3396">
                  <c:v>95</c:v>
                </c:pt>
                <c:pt idx="3397">
                  <c:v>95</c:v>
                </c:pt>
                <c:pt idx="3398">
                  <c:v>95</c:v>
                </c:pt>
                <c:pt idx="3399">
                  <c:v>95</c:v>
                </c:pt>
                <c:pt idx="3400">
                  <c:v>95</c:v>
                </c:pt>
                <c:pt idx="3401">
                  <c:v>95</c:v>
                </c:pt>
                <c:pt idx="3402">
                  <c:v>95</c:v>
                </c:pt>
                <c:pt idx="3403">
                  <c:v>95</c:v>
                </c:pt>
                <c:pt idx="3404">
                  <c:v>95</c:v>
                </c:pt>
                <c:pt idx="3405">
                  <c:v>95</c:v>
                </c:pt>
                <c:pt idx="3406">
                  <c:v>95</c:v>
                </c:pt>
                <c:pt idx="3407">
                  <c:v>95</c:v>
                </c:pt>
                <c:pt idx="3408">
                  <c:v>95</c:v>
                </c:pt>
                <c:pt idx="3409">
                  <c:v>95</c:v>
                </c:pt>
                <c:pt idx="3410">
                  <c:v>95</c:v>
                </c:pt>
                <c:pt idx="3411">
                  <c:v>95</c:v>
                </c:pt>
                <c:pt idx="3412">
                  <c:v>95</c:v>
                </c:pt>
                <c:pt idx="3413">
                  <c:v>95</c:v>
                </c:pt>
                <c:pt idx="3414">
                  <c:v>95</c:v>
                </c:pt>
                <c:pt idx="3415">
                  <c:v>95</c:v>
                </c:pt>
                <c:pt idx="3416">
                  <c:v>95</c:v>
                </c:pt>
                <c:pt idx="3417">
                  <c:v>95</c:v>
                </c:pt>
                <c:pt idx="3418">
                  <c:v>95</c:v>
                </c:pt>
                <c:pt idx="3419">
                  <c:v>95</c:v>
                </c:pt>
                <c:pt idx="3420">
                  <c:v>95</c:v>
                </c:pt>
                <c:pt idx="3421">
                  <c:v>95</c:v>
                </c:pt>
                <c:pt idx="3422">
                  <c:v>95</c:v>
                </c:pt>
                <c:pt idx="3423">
                  <c:v>95</c:v>
                </c:pt>
                <c:pt idx="3424">
                  <c:v>95</c:v>
                </c:pt>
                <c:pt idx="3425">
                  <c:v>95</c:v>
                </c:pt>
                <c:pt idx="3426">
                  <c:v>95</c:v>
                </c:pt>
                <c:pt idx="3427">
                  <c:v>95</c:v>
                </c:pt>
                <c:pt idx="3428">
                  <c:v>95</c:v>
                </c:pt>
                <c:pt idx="3429">
                  <c:v>95</c:v>
                </c:pt>
                <c:pt idx="3430">
                  <c:v>95</c:v>
                </c:pt>
                <c:pt idx="3431">
                  <c:v>95</c:v>
                </c:pt>
                <c:pt idx="3432">
                  <c:v>95</c:v>
                </c:pt>
                <c:pt idx="3433">
                  <c:v>95</c:v>
                </c:pt>
                <c:pt idx="3434">
                  <c:v>95</c:v>
                </c:pt>
                <c:pt idx="3435">
                  <c:v>95</c:v>
                </c:pt>
                <c:pt idx="3436">
                  <c:v>95</c:v>
                </c:pt>
                <c:pt idx="3437">
                  <c:v>95</c:v>
                </c:pt>
                <c:pt idx="3438">
                  <c:v>95</c:v>
                </c:pt>
                <c:pt idx="3439">
                  <c:v>95</c:v>
                </c:pt>
                <c:pt idx="3440">
                  <c:v>95</c:v>
                </c:pt>
                <c:pt idx="3441">
                  <c:v>95</c:v>
                </c:pt>
                <c:pt idx="3442">
                  <c:v>95</c:v>
                </c:pt>
                <c:pt idx="3443">
                  <c:v>95</c:v>
                </c:pt>
                <c:pt idx="3444">
                  <c:v>95</c:v>
                </c:pt>
                <c:pt idx="3445">
                  <c:v>95</c:v>
                </c:pt>
                <c:pt idx="3446">
                  <c:v>95</c:v>
                </c:pt>
                <c:pt idx="3447">
                  <c:v>95</c:v>
                </c:pt>
                <c:pt idx="3448">
                  <c:v>95</c:v>
                </c:pt>
                <c:pt idx="3449">
                  <c:v>95</c:v>
                </c:pt>
                <c:pt idx="3450">
                  <c:v>95</c:v>
                </c:pt>
                <c:pt idx="3451">
                  <c:v>95</c:v>
                </c:pt>
                <c:pt idx="3452">
                  <c:v>95</c:v>
                </c:pt>
                <c:pt idx="3453">
                  <c:v>95</c:v>
                </c:pt>
                <c:pt idx="3454">
                  <c:v>95</c:v>
                </c:pt>
                <c:pt idx="3455">
                  <c:v>95</c:v>
                </c:pt>
                <c:pt idx="3456">
                  <c:v>95</c:v>
                </c:pt>
                <c:pt idx="3457">
                  <c:v>95</c:v>
                </c:pt>
                <c:pt idx="3458">
                  <c:v>95</c:v>
                </c:pt>
                <c:pt idx="3459">
                  <c:v>95</c:v>
                </c:pt>
                <c:pt idx="3460">
                  <c:v>95</c:v>
                </c:pt>
                <c:pt idx="3461">
                  <c:v>95</c:v>
                </c:pt>
                <c:pt idx="3462">
                  <c:v>95</c:v>
                </c:pt>
                <c:pt idx="3463">
                  <c:v>95</c:v>
                </c:pt>
                <c:pt idx="3464">
                  <c:v>95</c:v>
                </c:pt>
                <c:pt idx="3465">
                  <c:v>95</c:v>
                </c:pt>
                <c:pt idx="3466">
                  <c:v>95</c:v>
                </c:pt>
                <c:pt idx="3467">
                  <c:v>95</c:v>
                </c:pt>
                <c:pt idx="3468">
                  <c:v>95</c:v>
                </c:pt>
                <c:pt idx="3469">
                  <c:v>95</c:v>
                </c:pt>
                <c:pt idx="3470">
                  <c:v>95</c:v>
                </c:pt>
                <c:pt idx="3471">
                  <c:v>95</c:v>
                </c:pt>
                <c:pt idx="3472">
                  <c:v>95</c:v>
                </c:pt>
                <c:pt idx="3473">
                  <c:v>95</c:v>
                </c:pt>
                <c:pt idx="3474">
                  <c:v>95</c:v>
                </c:pt>
                <c:pt idx="3475">
                  <c:v>95</c:v>
                </c:pt>
                <c:pt idx="3476">
                  <c:v>95</c:v>
                </c:pt>
                <c:pt idx="3477">
                  <c:v>95</c:v>
                </c:pt>
                <c:pt idx="3478">
                  <c:v>95</c:v>
                </c:pt>
                <c:pt idx="3479">
                  <c:v>95</c:v>
                </c:pt>
                <c:pt idx="3480">
                  <c:v>95</c:v>
                </c:pt>
                <c:pt idx="3481">
                  <c:v>95</c:v>
                </c:pt>
                <c:pt idx="3482">
                  <c:v>95</c:v>
                </c:pt>
                <c:pt idx="3483">
                  <c:v>95</c:v>
                </c:pt>
                <c:pt idx="3484">
                  <c:v>95</c:v>
                </c:pt>
                <c:pt idx="3485">
                  <c:v>95</c:v>
                </c:pt>
                <c:pt idx="3486">
                  <c:v>95</c:v>
                </c:pt>
                <c:pt idx="3487">
                  <c:v>95</c:v>
                </c:pt>
                <c:pt idx="3488">
                  <c:v>95</c:v>
                </c:pt>
                <c:pt idx="3489">
                  <c:v>95</c:v>
                </c:pt>
                <c:pt idx="3490">
                  <c:v>95</c:v>
                </c:pt>
                <c:pt idx="3491">
                  <c:v>94</c:v>
                </c:pt>
                <c:pt idx="3492">
                  <c:v>94</c:v>
                </c:pt>
                <c:pt idx="3493">
                  <c:v>94</c:v>
                </c:pt>
                <c:pt idx="3494">
                  <c:v>94</c:v>
                </c:pt>
                <c:pt idx="3495">
                  <c:v>94</c:v>
                </c:pt>
                <c:pt idx="3496">
                  <c:v>94</c:v>
                </c:pt>
                <c:pt idx="3497">
                  <c:v>94</c:v>
                </c:pt>
                <c:pt idx="3498">
                  <c:v>94</c:v>
                </c:pt>
                <c:pt idx="3499">
                  <c:v>94</c:v>
                </c:pt>
                <c:pt idx="3500">
                  <c:v>94</c:v>
                </c:pt>
                <c:pt idx="3501">
                  <c:v>94</c:v>
                </c:pt>
                <c:pt idx="3502">
                  <c:v>94</c:v>
                </c:pt>
                <c:pt idx="3503">
                  <c:v>94</c:v>
                </c:pt>
                <c:pt idx="3504">
                  <c:v>94</c:v>
                </c:pt>
                <c:pt idx="3505">
                  <c:v>94</c:v>
                </c:pt>
                <c:pt idx="3506">
                  <c:v>94</c:v>
                </c:pt>
                <c:pt idx="3507">
                  <c:v>94</c:v>
                </c:pt>
                <c:pt idx="3508">
                  <c:v>94</c:v>
                </c:pt>
                <c:pt idx="3509">
                  <c:v>94</c:v>
                </c:pt>
                <c:pt idx="3510">
                  <c:v>94</c:v>
                </c:pt>
                <c:pt idx="3511">
                  <c:v>94</c:v>
                </c:pt>
                <c:pt idx="3512">
                  <c:v>94</c:v>
                </c:pt>
                <c:pt idx="3513">
                  <c:v>94</c:v>
                </c:pt>
                <c:pt idx="3514">
                  <c:v>94</c:v>
                </c:pt>
                <c:pt idx="3515">
                  <c:v>94</c:v>
                </c:pt>
                <c:pt idx="3516">
                  <c:v>94</c:v>
                </c:pt>
                <c:pt idx="3517">
                  <c:v>94</c:v>
                </c:pt>
                <c:pt idx="3518">
                  <c:v>94</c:v>
                </c:pt>
                <c:pt idx="3519">
                  <c:v>94</c:v>
                </c:pt>
                <c:pt idx="3520">
                  <c:v>94</c:v>
                </c:pt>
                <c:pt idx="3521">
                  <c:v>94</c:v>
                </c:pt>
                <c:pt idx="3522">
                  <c:v>94</c:v>
                </c:pt>
                <c:pt idx="3523">
                  <c:v>94</c:v>
                </c:pt>
                <c:pt idx="3524">
                  <c:v>94</c:v>
                </c:pt>
                <c:pt idx="3525">
                  <c:v>94</c:v>
                </c:pt>
                <c:pt idx="3526">
                  <c:v>94</c:v>
                </c:pt>
                <c:pt idx="3527">
                  <c:v>94</c:v>
                </c:pt>
                <c:pt idx="3528">
                  <c:v>94</c:v>
                </c:pt>
                <c:pt idx="3529">
                  <c:v>94</c:v>
                </c:pt>
                <c:pt idx="3530">
                  <c:v>94</c:v>
                </c:pt>
                <c:pt idx="3531">
                  <c:v>94</c:v>
                </c:pt>
                <c:pt idx="3532">
                  <c:v>94</c:v>
                </c:pt>
                <c:pt idx="3533">
                  <c:v>94</c:v>
                </c:pt>
                <c:pt idx="3534">
                  <c:v>94</c:v>
                </c:pt>
                <c:pt idx="3535">
                  <c:v>94</c:v>
                </c:pt>
                <c:pt idx="3536">
                  <c:v>94</c:v>
                </c:pt>
                <c:pt idx="3537">
                  <c:v>94</c:v>
                </c:pt>
                <c:pt idx="3538">
                  <c:v>94</c:v>
                </c:pt>
                <c:pt idx="3539">
                  <c:v>94</c:v>
                </c:pt>
                <c:pt idx="3540">
                  <c:v>94</c:v>
                </c:pt>
                <c:pt idx="3541">
                  <c:v>94</c:v>
                </c:pt>
                <c:pt idx="3542">
                  <c:v>94</c:v>
                </c:pt>
                <c:pt idx="3543">
                  <c:v>94</c:v>
                </c:pt>
                <c:pt idx="3544">
                  <c:v>94</c:v>
                </c:pt>
                <c:pt idx="3545">
                  <c:v>94</c:v>
                </c:pt>
                <c:pt idx="3546">
                  <c:v>94</c:v>
                </c:pt>
                <c:pt idx="3547">
                  <c:v>94</c:v>
                </c:pt>
                <c:pt idx="3548">
                  <c:v>94</c:v>
                </c:pt>
                <c:pt idx="3549">
                  <c:v>94</c:v>
                </c:pt>
                <c:pt idx="3550">
                  <c:v>94</c:v>
                </c:pt>
                <c:pt idx="3551">
                  <c:v>94</c:v>
                </c:pt>
                <c:pt idx="3552">
                  <c:v>94</c:v>
                </c:pt>
                <c:pt idx="3553">
                  <c:v>94</c:v>
                </c:pt>
                <c:pt idx="3554">
                  <c:v>94</c:v>
                </c:pt>
                <c:pt idx="3555">
                  <c:v>94</c:v>
                </c:pt>
                <c:pt idx="3556">
                  <c:v>94</c:v>
                </c:pt>
                <c:pt idx="3557">
                  <c:v>94</c:v>
                </c:pt>
                <c:pt idx="3558">
                  <c:v>94</c:v>
                </c:pt>
                <c:pt idx="3559">
                  <c:v>94</c:v>
                </c:pt>
                <c:pt idx="3560">
                  <c:v>94</c:v>
                </c:pt>
                <c:pt idx="3561">
                  <c:v>94</c:v>
                </c:pt>
                <c:pt idx="3562">
                  <c:v>94</c:v>
                </c:pt>
                <c:pt idx="3563">
                  <c:v>94</c:v>
                </c:pt>
                <c:pt idx="3564">
                  <c:v>94</c:v>
                </c:pt>
                <c:pt idx="3565">
                  <c:v>94</c:v>
                </c:pt>
                <c:pt idx="3566">
                  <c:v>94</c:v>
                </c:pt>
                <c:pt idx="3567">
                  <c:v>94</c:v>
                </c:pt>
                <c:pt idx="3568">
                  <c:v>94</c:v>
                </c:pt>
                <c:pt idx="3569">
                  <c:v>94</c:v>
                </c:pt>
                <c:pt idx="3570">
                  <c:v>94</c:v>
                </c:pt>
                <c:pt idx="3571">
                  <c:v>94</c:v>
                </c:pt>
                <c:pt idx="3572">
                  <c:v>94</c:v>
                </c:pt>
                <c:pt idx="3573">
                  <c:v>94</c:v>
                </c:pt>
                <c:pt idx="3574">
                  <c:v>94</c:v>
                </c:pt>
                <c:pt idx="3575">
                  <c:v>94</c:v>
                </c:pt>
                <c:pt idx="3576">
                  <c:v>94</c:v>
                </c:pt>
                <c:pt idx="3577">
                  <c:v>94</c:v>
                </c:pt>
                <c:pt idx="3578">
                  <c:v>94</c:v>
                </c:pt>
                <c:pt idx="3579">
                  <c:v>94</c:v>
                </c:pt>
                <c:pt idx="3580">
                  <c:v>94</c:v>
                </c:pt>
                <c:pt idx="3581">
                  <c:v>94</c:v>
                </c:pt>
                <c:pt idx="3582">
                  <c:v>94</c:v>
                </c:pt>
                <c:pt idx="3583">
                  <c:v>94</c:v>
                </c:pt>
                <c:pt idx="3584">
                  <c:v>94</c:v>
                </c:pt>
                <c:pt idx="3585">
                  <c:v>94</c:v>
                </c:pt>
                <c:pt idx="3586">
                  <c:v>94</c:v>
                </c:pt>
                <c:pt idx="3587">
                  <c:v>94</c:v>
                </c:pt>
                <c:pt idx="3588">
                  <c:v>94</c:v>
                </c:pt>
                <c:pt idx="3589">
                  <c:v>94</c:v>
                </c:pt>
                <c:pt idx="3590">
                  <c:v>94</c:v>
                </c:pt>
                <c:pt idx="3591">
                  <c:v>94</c:v>
                </c:pt>
                <c:pt idx="3592">
                  <c:v>94</c:v>
                </c:pt>
                <c:pt idx="3593">
                  <c:v>94</c:v>
                </c:pt>
                <c:pt idx="3594">
                  <c:v>94</c:v>
                </c:pt>
                <c:pt idx="3595">
                  <c:v>94</c:v>
                </c:pt>
                <c:pt idx="3596">
                  <c:v>94</c:v>
                </c:pt>
                <c:pt idx="3597">
                  <c:v>94</c:v>
                </c:pt>
                <c:pt idx="3598">
                  <c:v>94</c:v>
                </c:pt>
                <c:pt idx="3599">
                  <c:v>94</c:v>
                </c:pt>
                <c:pt idx="3600">
                  <c:v>94</c:v>
                </c:pt>
                <c:pt idx="3601">
                  <c:v>94</c:v>
                </c:pt>
                <c:pt idx="3602">
                  <c:v>94</c:v>
                </c:pt>
                <c:pt idx="3603">
                  <c:v>94</c:v>
                </c:pt>
                <c:pt idx="3604">
                  <c:v>94</c:v>
                </c:pt>
                <c:pt idx="3605">
                  <c:v>94</c:v>
                </c:pt>
                <c:pt idx="3606">
                  <c:v>94</c:v>
                </c:pt>
                <c:pt idx="3607">
                  <c:v>93</c:v>
                </c:pt>
                <c:pt idx="3608">
                  <c:v>93</c:v>
                </c:pt>
                <c:pt idx="3609">
                  <c:v>93</c:v>
                </c:pt>
                <c:pt idx="3610">
                  <c:v>93</c:v>
                </c:pt>
                <c:pt idx="3611">
                  <c:v>93</c:v>
                </c:pt>
                <c:pt idx="3612">
                  <c:v>93</c:v>
                </c:pt>
                <c:pt idx="3613">
                  <c:v>93</c:v>
                </c:pt>
                <c:pt idx="3614">
                  <c:v>93</c:v>
                </c:pt>
                <c:pt idx="3615">
                  <c:v>93</c:v>
                </c:pt>
                <c:pt idx="3616">
                  <c:v>93</c:v>
                </c:pt>
                <c:pt idx="3617">
                  <c:v>93</c:v>
                </c:pt>
                <c:pt idx="3618">
                  <c:v>93</c:v>
                </c:pt>
                <c:pt idx="3619">
                  <c:v>93</c:v>
                </c:pt>
                <c:pt idx="3620">
                  <c:v>93</c:v>
                </c:pt>
                <c:pt idx="3621">
                  <c:v>93</c:v>
                </c:pt>
                <c:pt idx="3622">
                  <c:v>93</c:v>
                </c:pt>
                <c:pt idx="3623">
                  <c:v>93</c:v>
                </c:pt>
                <c:pt idx="3624">
                  <c:v>93</c:v>
                </c:pt>
                <c:pt idx="3625">
                  <c:v>93</c:v>
                </c:pt>
                <c:pt idx="3626">
                  <c:v>93</c:v>
                </c:pt>
                <c:pt idx="3627">
                  <c:v>93</c:v>
                </c:pt>
                <c:pt idx="3628">
                  <c:v>93</c:v>
                </c:pt>
                <c:pt idx="3629">
                  <c:v>93</c:v>
                </c:pt>
                <c:pt idx="3630">
                  <c:v>93</c:v>
                </c:pt>
                <c:pt idx="3631">
                  <c:v>93</c:v>
                </c:pt>
                <c:pt idx="3632">
                  <c:v>93</c:v>
                </c:pt>
                <c:pt idx="3633">
                  <c:v>93</c:v>
                </c:pt>
                <c:pt idx="3634">
                  <c:v>93</c:v>
                </c:pt>
                <c:pt idx="3635">
                  <c:v>93</c:v>
                </c:pt>
                <c:pt idx="3636">
                  <c:v>93</c:v>
                </c:pt>
                <c:pt idx="3637">
                  <c:v>93</c:v>
                </c:pt>
                <c:pt idx="3638">
                  <c:v>93</c:v>
                </c:pt>
                <c:pt idx="3639">
                  <c:v>93</c:v>
                </c:pt>
                <c:pt idx="3640">
                  <c:v>93</c:v>
                </c:pt>
                <c:pt idx="3641">
                  <c:v>93</c:v>
                </c:pt>
                <c:pt idx="3642">
                  <c:v>93</c:v>
                </c:pt>
                <c:pt idx="3643">
                  <c:v>93</c:v>
                </c:pt>
                <c:pt idx="3644">
                  <c:v>93</c:v>
                </c:pt>
                <c:pt idx="3645">
                  <c:v>93</c:v>
                </c:pt>
                <c:pt idx="3646">
                  <c:v>93</c:v>
                </c:pt>
                <c:pt idx="3647">
                  <c:v>93</c:v>
                </c:pt>
                <c:pt idx="3648">
                  <c:v>93</c:v>
                </c:pt>
                <c:pt idx="3649">
                  <c:v>93</c:v>
                </c:pt>
                <c:pt idx="3650">
                  <c:v>93</c:v>
                </c:pt>
                <c:pt idx="3651">
                  <c:v>93</c:v>
                </c:pt>
                <c:pt idx="3652">
                  <c:v>93</c:v>
                </c:pt>
                <c:pt idx="3653">
                  <c:v>93</c:v>
                </c:pt>
                <c:pt idx="3654">
                  <c:v>93</c:v>
                </c:pt>
                <c:pt idx="3655">
                  <c:v>93</c:v>
                </c:pt>
                <c:pt idx="3656">
                  <c:v>93</c:v>
                </c:pt>
                <c:pt idx="3657">
                  <c:v>93</c:v>
                </c:pt>
                <c:pt idx="3658">
                  <c:v>93</c:v>
                </c:pt>
                <c:pt idx="3659">
                  <c:v>93</c:v>
                </c:pt>
                <c:pt idx="3660">
                  <c:v>93</c:v>
                </c:pt>
                <c:pt idx="3661">
                  <c:v>93</c:v>
                </c:pt>
                <c:pt idx="3662">
                  <c:v>93</c:v>
                </c:pt>
                <c:pt idx="3663">
                  <c:v>93</c:v>
                </c:pt>
                <c:pt idx="3664">
                  <c:v>93</c:v>
                </c:pt>
                <c:pt idx="3665">
                  <c:v>93</c:v>
                </c:pt>
                <c:pt idx="3666">
                  <c:v>93</c:v>
                </c:pt>
                <c:pt idx="3667">
                  <c:v>93</c:v>
                </c:pt>
                <c:pt idx="3668">
                  <c:v>93</c:v>
                </c:pt>
                <c:pt idx="3669">
                  <c:v>93</c:v>
                </c:pt>
                <c:pt idx="3670">
                  <c:v>93</c:v>
                </c:pt>
                <c:pt idx="3671">
                  <c:v>93</c:v>
                </c:pt>
                <c:pt idx="3672">
                  <c:v>93</c:v>
                </c:pt>
                <c:pt idx="3673">
                  <c:v>93</c:v>
                </c:pt>
                <c:pt idx="3674">
                  <c:v>93</c:v>
                </c:pt>
                <c:pt idx="3675">
                  <c:v>93</c:v>
                </c:pt>
                <c:pt idx="3676">
                  <c:v>93</c:v>
                </c:pt>
                <c:pt idx="3677">
                  <c:v>93</c:v>
                </c:pt>
                <c:pt idx="3678">
                  <c:v>93</c:v>
                </c:pt>
                <c:pt idx="3679">
                  <c:v>93</c:v>
                </c:pt>
                <c:pt idx="3680">
                  <c:v>93</c:v>
                </c:pt>
                <c:pt idx="3681">
                  <c:v>93</c:v>
                </c:pt>
                <c:pt idx="3682">
                  <c:v>93</c:v>
                </c:pt>
                <c:pt idx="3683">
                  <c:v>93</c:v>
                </c:pt>
                <c:pt idx="3684">
                  <c:v>93</c:v>
                </c:pt>
                <c:pt idx="3685">
                  <c:v>93</c:v>
                </c:pt>
                <c:pt idx="3686">
                  <c:v>93</c:v>
                </c:pt>
                <c:pt idx="3687">
                  <c:v>93</c:v>
                </c:pt>
                <c:pt idx="3688">
                  <c:v>93</c:v>
                </c:pt>
                <c:pt idx="3689">
                  <c:v>93</c:v>
                </c:pt>
                <c:pt idx="3690">
                  <c:v>93</c:v>
                </c:pt>
                <c:pt idx="3691">
                  <c:v>93</c:v>
                </c:pt>
                <c:pt idx="3692">
                  <c:v>93</c:v>
                </c:pt>
                <c:pt idx="3693">
                  <c:v>93</c:v>
                </c:pt>
                <c:pt idx="3694">
                  <c:v>93</c:v>
                </c:pt>
                <c:pt idx="3695">
                  <c:v>93</c:v>
                </c:pt>
                <c:pt idx="3696">
                  <c:v>93</c:v>
                </c:pt>
                <c:pt idx="3697">
                  <c:v>93</c:v>
                </c:pt>
                <c:pt idx="3698">
                  <c:v>93</c:v>
                </c:pt>
                <c:pt idx="3699">
                  <c:v>93</c:v>
                </c:pt>
                <c:pt idx="3700">
                  <c:v>93</c:v>
                </c:pt>
                <c:pt idx="3701">
                  <c:v>93</c:v>
                </c:pt>
                <c:pt idx="3702">
                  <c:v>93</c:v>
                </c:pt>
                <c:pt idx="3703">
                  <c:v>93</c:v>
                </c:pt>
                <c:pt idx="3704">
                  <c:v>93</c:v>
                </c:pt>
                <c:pt idx="3705">
                  <c:v>93</c:v>
                </c:pt>
                <c:pt idx="3706">
                  <c:v>93</c:v>
                </c:pt>
                <c:pt idx="3707">
                  <c:v>93</c:v>
                </c:pt>
                <c:pt idx="3708">
                  <c:v>93</c:v>
                </c:pt>
                <c:pt idx="3709">
                  <c:v>93</c:v>
                </c:pt>
                <c:pt idx="3710">
                  <c:v>93</c:v>
                </c:pt>
                <c:pt idx="3711">
                  <c:v>93</c:v>
                </c:pt>
                <c:pt idx="3712">
                  <c:v>93</c:v>
                </c:pt>
                <c:pt idx="3713">
                  <c:v>93</c:v>
                </c:pt>
                <c:pt idx="3714">
                  <c:v>93</c:v>
                </c:pt>
                <c:pt idx="3715">
                  <c:v>93</c:v>
                </c:pt>
                <c:pt idx="3716">
                  <c:v>93</c:v>
                </c:pt>
                <c:pt idx="3717">
                  <c:v>93</c:v>
                </c:pt>
                <c:pt idx="3718">
                  <c:v>93</c:v>
                </c:pt>
                <c:pt idx="3719">
                  <c:v>93</c:v>
                </c:pt>
                <c:pt idx="3720">
                  <c:v>92</c:v>
                </c:pt>
                <c:pt idx="3721">
                  <c:v>92</c:v>
                </c:pt>
                <c:pt idx="3722">
                  <c:v>92</c:v>
                </c:pt>
                <c:pt idx="3723">
                  <c:v>92</c:v>
                </c:pt>
                <c:pt idx="3724">
                  <c:v>92</c:v>
                </c:pt>
                <c:pt idx="3725">
                  <c:v>92</c:v>
                </c:pt>
                <c:pt idx="3726">
                  <c:v>92</c:v>
                </c:pt>
                <c:pt idx="3727">
                  <c:v>92</c:v>
                </c:pt>
                <c:pt idx="3728">
                  <c:v>92</c:v>
                </c:pt>
                <c:pt idx="3729">
                  <c:v>92</c:v>
                </c:pt>
                <c:pt idx="3730">
                  <c:v>92</c:v>
                </c:pt>
                <c:pt idx="3731">
                  <c:v>92</c:v>
                </c:pt>
                <c:pt idx="3732">
                  <c:v>92</c:v>
                </c:pt>
                <c:pt idx="3733">
                  <c:v>92</c:v>
                </c:pt>
                <c:pt idx="3734">
                  <c:v>92</c:v>
                </c:pt>
                <c:pt idx="3735">
                  <c:v>92</c:v>
                </c:pt>
                <c:pt idx="3736">
                  <c:v>92</c:v>
                </c:pt>
                <c:pt idx="3737">
                  <c:v>92</c:v>
                </c:pt>
                <c:pt idx="3738">
                  <c:v>92</c:v>
                </c:pt>
                <c:pt idx="3739">
                  <c:v>92</c:v>
                </c:pt>
                <c:pt idx="3740">
                  <c:v>92</c:v>
                </c:pt>
                <c:pt idx="3741">
                  <c:v>92</c:v>
                </c:pt>
                <c:pt idx="3742">
                  <c:v>92</c:v>
                </c:pt>
                <c:pt idx="3743">
                  <c:v>92</c:v>
                </c:pt>
                <c:pt idx="3744">
                  <c:v>92</c:v>
                </c:pt>
                <c:pt idx="3745">
                  <c:v>92</c:v>
                </c:pt>
                <c:pt idx="3746">
                  <c:v>92</c:v>
                </c:pt>
                <c:pt idx="3747">
                  <c:v>92</c:v>
                </c:pt>
                <c:pt idx="3748">
                  <c:v>92</c:v>
                </c:pt>
                <c:pt idx="3749">
                  <c:v>92</c:v>
                </c:pt>
                <c:pt idx="3750">
                  <c:v>92</c:v>
                </c:pt>
                <c:pt idx="3751">
                  <c:v>92</c:v>
                </c:pt>
                <c:pt idx="3752">
                  <c:v>92</c:v>
                </c:pt>
                <c:pt idx="3753">
                  <c:v>92</c:v>
                </c:pt>
                <c:pt idx="3754">
                  <c:v>92</c:v>
                </c:pt>
                <c:pt idx="3755">
                  <c:v>92</c:v>
                </c:pt>
                <c:pt idx="3756">
                  <c:v>92</c:v>
                </c:pt>
                <c:pt idx="3757">
                  <c:v>92</c:v>
                </c:pt>
                <c:pt idx="3758">
                  <c:v>92</c:v>
                </c:pt>
                <c:pt idx="3759">
                  <c:v>92</c:v>
                </c:pt>
                <c:pt idx="3760">
                  <c:v>92</c:v>
                </c:pt>
                <c:pt idx="3761">
                  <c:v>92</c:v>
                </c:pt>
                <c:pt idx="3762">
                  <c:v>92</c:v>
                </c:pt>
                <c:pt idx="3763">
                  <c:v>92</c:v>
                </c:pt>
                <c:pt idx="3764">
                  <c:v>92</c:v>
                </c:pt>
                <c:pt idx="3765">
                  <c:v>92</c:v>
                </c:pt>
                <c:pt idx="3766">
                  <c:v>92</c:v>
                </c:pt>
                <c:pt idx="3767">
                  <c:v>92</c:v>
                </c:pt>
                <c:pt idx="3768">
                  <c:v>92</c:v>
                </c:pt>
                <c:pt idx="3769">
                  <c:v>92</c:v>
                </c:pt>
                <c:pt idx="3770">
                  <c:v>92</c:v>
                </c:pt>
                <c:pt idx="3771">
                  <c:v>92</c:v>
                </c:pt>
                <c:pt idx="3772">
                  <c:v>92</c:v>
                </c:pt>
                <c:pt idx="3773">
                  <c:v>92</c:v>
                </c:pt>
                <c:pt idx="3774">
                  <c:v>92</c:v>
                </c:pt>
                <c:pt idx="3775">
                  <c:v>92</c:v>
                </c:pt>
                <c:pt idx="3776">
                  <c:v>92</c:v>
                </c:pt>
                <c:pt idx="3777">
                  <c:v>92</c:v>
                </c:pt>
                <c:pt idx="3778">
                  <c:v>92</c:v>
                </c:pt>
                <c:pt idx="3779">
                  <c:v>92</c:v>
                </c:pt>
                <c:pt idx="3780">
                  <c:v>92</c:v>
                </c:pt>
                <c:pt idx="3781">
                  <c:v>92</c:v>
                </c:pt>
                <c:pt idx="3782">
                  <c:v>92</c:v>
                </c:pt>
                <c:pt idx="3783">
                  <c:v>92</c:v>
                </c:pt>
                <c:pt idx="3784">
                  <c:v>92</c:v>
                </c:pt>
                <c:pt idx="3785">
                  <c:v>92</c:v>
                </c:pt>
                <c:pt idx="3786">
                  <c:v>92</c:v>
                </c:pt>
                <c:pt idx="3787">
                  <c:v>92</c:v>
                </c:pt>
                <c:pt idx="3788">
                  <c:v>92</c:v>
                </c:pt>
                <c:pt idx="3789">
                  <c:v>92</c:v>
                </c:pt>
                <c:pt idx="3790">
                  <c:v>92</c:v>
                </c:pt>
                <c:pt idx="3791">
                  <c:v>92</c:v>
                </c:pt>
                <c:pt idx="3792">
                  <c:v>92</c:v>
                </c:pt>
                <c:pt idx="3793">
                  <c:v>92</c:v>
                </c:pt>
                <c:pt idx="3794">
                  <c:v>92</c:v>
                </c:pt>
                <c:pt idx="3795">
                  <c:v>92</c:v>
                </c:pt>
                <c:pt idx="3796">
                  <c:v>92</c:v>
                </c:pt>
                <c:pt idx="3797">
                  <c:v>92</c:v>
                </c:pt>
                <c:pt idx="3798">
                  <c:v>92</c:v>
                </c:pt>
                <c:pt idx="3799">
                  <c:v>92</c:v>
                </c:pt>
                <c:pt idx="3800">
                  <c:v>92</c:v>
                </c:pt>
                <c:pt idx="3801">
                  <c:v>92</c:v>
                </c:pt>
                <c:pt idx="3802">
                  <c:v>92</c:v>
                </c:pt>
                <c:pt idx="3803">
                  <c:v>92</c:v>
                </c:pt>
                <c:pt idx="3804">
                  <c:v>92</c:v>
                </c:pt>
                <c:pt idx="3805">
                  <c:v>92</c:v>
                </c:pt>
                <c:pt idx="3806">
                  <c:v>92</c:v>
                </c:pt>
                <c:pt idx="3807">
                  <c:v>92</c:v>
                </c:pt>
                <c:pt idx="3808">
                  <c:v>92</c:v>
                </c:pt>
                <c:pt idx="3809">
                  <c:v>92</c:v>
                </c:pt>
                <c:pt idx="3810">
                  <c:v>92</c:v>
                </c:pt>
                <c:pt idx="3811">
                  <c:v>92</c:v>
                </c:pt>
                <c:pt idx="3812">
                  <c:v>92</c:v>
                </c:pt>
                <c:pt idx="3813">
                  <c:v>92</c:v>
                </c:pt>
                <c:pt idx="3814">
                  <c:v>92</c:v>
                </c:pt>
                <c:pt idx="3815">
                  <c:v>92</c:v>
                </c:pt>
                <c:pt idx="3816">
                  <c:v>92</c:v>
                </c:pt>
                <c:pt idx="3817">
                  <c:v>92</c:v>
                </c:pt>
                <c:pt idx="3818">
                  <c:v>92</c:v>
                </c:pt>
                <c:pt idx="3819">
                  <c:v>92</c:v>
                </c:pt>
                <c:pt idx="3820">
                  <c:v>92</c:v>
                </c:pt>
                <c:pt idx="3821">
                  <c:v>92</c:v>
                </c:pt>
                <c:pt idx="3822">
                  <c:v>92</c:v>
                </c:pt>
                <c:pt idx="3823">
                  <c:v>92</c:v>
                </c:pt>
                <c:pt idx="3824">
                  <c:v>92</c:v>
                </c:pt>
                <c:pt idx="3825">
                  <c:v>92</c:v>
                </c:pt>
                <c:pt idx="3826">
                  <c:v>92</c:v>
                </c:pt>
                <c:pt idx="3827">
                  <c:v>91</c:v>
                </c:pt>
                <c:pt idx="3828">
                  <c:v>91</c:v>
                </c:pt>
                <c:pt idx="3829">
                  <c:v>91</c:v>
                </c:pt>
                <c:pt idx="3830">
                  <c:v>91</c:v>
                </c:pt>
                <c:pt idx="3831">
                  <c:v>91</c:v>
                </c:pt>
                <c:pt idx="3832">
                  <c:v>91</c:v>
                </c:pt>
                <c:pt idx="3833">
                  <c:v>91</c:v>
                </c:pt>
                <c:pt idx="3834">
                  <c:v>91</c:v>
                </c:pt>
                <c:pt idx="3835">
                  <c:v>91</c:v>
                </c:pt>
                <c:pt idx="3836">
                  <c:v>91</c:v>
                </c:pt>
                <c:pt idx="3837">
                  <c:v>91</c:v>
                </c:pt>
                <c:pt idx="3838">
                  <c:v>91</c:v>
                </c:pt>
                <c:pt idx="3839">
                  <c:v>91</c:v>
                </c:pt>
                <c:pt idx="3840">
                  <c:v>91</c:v>
                </c:pt>
                <c:pt idx="3841">
                  <c:v>91</c:v>
                </c:pt>
                <c:pt idx="3842">
                  <c:v>91</c:v>
                </c:pt>
                <c:pt idx="3843">
                  <c:v>91</c:v>
                </c:pt>
                <c:pt idx="3844">
                  <c:v>91</c:v>
                </c:pt>
                <c:pt idx="3845">
                  <c:v>91</c:v>
                </c:pt>
                <c:pt idx="3846">
                  <c:v>91</c:v>
                </c:pt>
                <c:pt idx="3847">
                  <c:v>91</c:v>
                </c:pt>
                <c:pt idx="3848">
                  <c:v>91</c:v>
                </c:pt>
                <c:pt idx="3849">
                  <c:v>91</c:v>
                </c:pt>
                <c:pt idx="3850">
                  <c:v>91</c:v>
                </c:pt>
                <c:pt idx="3851">
                  <c:v>91</c:v>
                </c:pt>
                <c:pt idx="3852">
                  <c:v>91</c:v>
                </c:pt>
                <c:pt idx="3853">
                  <c:v>91</c:v>
                </c:pt>
                <c:pt idx="3854">
                  <c:v>91</c:v>
                </c:pt>
                <c:pt idx="3855">
                  <c:v>91</c:v>
                </c:pt>
                <c:pt idx="3856">
                  <c:v>91</c:v>
                </c:pt>
                <c:pt idx="3857">
                  <c:v>91</c:v>
                </c:pt>
                <c:pt idx="3858">
                  <c:v>91</c:v>
                </c:pt>
                <c:pt idx="3859">
                  <c:v>91</c:v>
                </c:pt>
                <c:pt idx="3860">
                  <c:v>91</c:v>
                </c:pt>
                <c:pt idx="3861">
                  <c:v>91</c:v>
                </c:pt>
                <c:pt idx="3862">
                  <c:v>91</c:v>
                </c:pt>
                <c:pt idx="3863">
                  <c:v>91</c:v>
                </c:pt>
                <c:pt idx="3864">
                  <c:v>91</c:v>
                </c:pt>
                <c:pt idx="3865">
                  <c:v>91</c:v>
                </c:pt>
                <c:pt idx="3866">
                  <c:v>91</c:v>
                </c:pt>
                <c:pt idx="3867">
                  <c:v>91</c:v>
                </c:pt>
                <c:pt idx="3868">
                  <c:v>91</c:v>
                </c:pt>
                <c:pt idx="3869">
                  <c:v>91</c:v>
                </c:pt>
                <c:pt idx="3870">
                  <c:v>91</c:v>
                </c:pt>
                <c:pt idx="3871">
                  <c:v>91</c:v>
                </c:pt>
                <c:pt idx="3872">
                  <c:v>91</c:v>
                </c:pt>
                <c:pt idx="3873">
                  <c:v>91</c:v>
                </c:pt>
                <c:pt idx="3874">
                  <c:v>91</c:v>
                </c:pt>
                <c:pt idx="3875">
                  <c:v>91</c:v>
                </c:pt>
                <c:pt idx="3876">
                  <c:v>91</c:v>
                </c:pt>
                <c:pt idx="3877">
                  <c:v>91</c:v>
                </c:pt>
                <c:pt idx="3878">
                  <c:v>91</c:v>
                </c:pt>
                <c:pt idx="3879">
                  <c:v>91</c:v>
                </c:pt>
                <c:pt idx="3880">
                  <c:v>91</c:v>
                </c:pt>
                <c:pt idx="3881">
                  <c:v>91</c:v>
                </c:pt>
                <c:pt idx="3882">
                  <c:v>91</c:v>
                </c:pt>
                <c:pt idx="3883">
                  <c:v>91</c:v>
                </c:pt>
                <c:pt idx="3884">
                  <c:v>91</c:v>
                </c:pt>
                <c:pt idx="3885">
                  <c:v>91</c:v>
                </c:pt>
                <c:pt idx="3886">
                  <c:v>91</c:v>
                </c:pt>
                <c:pt idx="3887">
                  <c:v>91</c:v>
                </c:pt>
                <c:pt idx="3888">
                  <c:v>91</c:v>
                </c:pt>
                <c:pt idx="3889">
                  <c:v>91</c:v>
                </c:pt>
                <c:pt idx="3890">
                  <c:v>91</c:v>
                </c:pt>
                <c:pt idx="3891">
                  <c:v>91</c:v>
                </c:pt>
                <c:pt idx="3892">
                  <c:v>91</c:v>
                </c:pt>
                <c:pt idx="3893">
                  <c:v>91</c:v>
                </c:pt>
                <c:pt idx="3894">
                  <c:v>91</c:v>
                </c:pt>
                <c:pt idx="3895">
                  <c:v>91</c:v>
                </c:pt>
                <c:pt idx="3896">
                  <c:v>91</c:v>
                </c:pt>
                <c:pt idx="3897">
                  <c:v>91</c:v>
                </c:pt>
                <c:pt idx="3898">
                  <c:v>91</c:v>
                </c:pt>
                <c:pt idx="3899">
                  <c:v>91</c:v>
                </c:pt>
                <c:pt idx="3900">
                  <c:v>91</c:v>
                </c:pt>
                <c:pt idx="3901">
                  <c:v>91</c:v>
                </c:pt>
                <c:pt idx="3902">
                  <c:v>91</c:v>
                </c:pt>
                <c:pt idx="3903">
                  <c:v>91</c:v>
                </c:pt>
                <c:pt idx="3904">
                  <c:v>91</c:v>
                </c:pt>
                <c:pt idx="3905">
                  <c:v>91</c:v>
                </c:pt>
                <c:pt idx="3906">
                  <c:v>91</c:v>
                </c:pt>
                <c:pt idx="3907">
                  <c:v>91</c:v>
                </c:pt>
                <c:pt idx="3908">
                  <c:v>91</c:v>
                </c:pt>
                <c:pt idx="3909">
                  <c:v>91</c:v>
                </c:pt>
                <c:pt idx="3910">
                  <c:v>91</c:v>
                </c:pt>
                <c:pt idx="3911">
                  <c:v>91</c:v>
                </c:pt>
                <c:pt idx="3912">
                  <c:v>91</c:v>
                </c:pt>
                <c:pt idx="3913">
                  <c:v>91</c:v>
                </c:pt>
                <c:pt idx="3914">
                  <c:v>91</c:v>
                </c:pt>
                <c:pt idx="3915">
                  <c:v>91</c:v>
                </c:pt>
                <c:pt idx="3916">
                  <c:v>91</c:v>
                </c:pt>
                <c:pt idx="3917">
                  <c:v>91</c:v>
                </c:pt>
                <c:pt idx="3918">
                  <c:v>91</c:v>
                </c:pt>
                <c:pt idx="3919">
                  <c:v>91</c:v>
                </c:pt>
                <c:pt idx="3920">
                  <c:v>91</c:v>
                </c:pt>
                <c:pt idx="3921">
                  <c:v>91</c:v>
                </c:pt>
                <c:pt idx="3922">
                  <c:v>91</c:v>
                </c:pt>
                <c:pt idx="3923">
                  <c:v>91</c:v>
                </c:pt>
                <c:pt idx="3924">
                  <c:v>91</c:v>
                </c:pt>
                <c:pt idx="3925">
                  <c:v>91</c:v>
                </c:pt>
                <c:pt idx="3926">
                  <c:v>91</c:v>
                </c:pt>
                <c:pt idx="3927">
                  <c:v>91</c:v>
                </c:pt>
                <c:pt idx="3928">
                  <c:v>91</c:v>
                </c:pt>
                <c:pt idx="3929">
                  <c:v>91</c:v>
                </c:pt>
                <c:pt idx="3930">
                  <c:v>91</c:v>
                </c:pt>
                <c:pt idx="3931">
                  <c:v>91</c:v>
                </c:pt>
                <c:pt idx="3932">
                  <c:v>91</c:v>
                </c:pt>
                <c:pt idx="3933">
                  <c:v>90</c:v>
                </c:pt>
                <c:pt idx="3934">
                  <c:v>90</c:v>
                </c:pt>
                <c:pt idx="3935">
                  <c:v>90</c:v>
                </c:pt>
                <c:pt idx="3936">
                  <c:v>90</c:v>
                </c:pt>
                <c:pt idx="3937">
                  <c:v>90</c:v>
                </c:pt>
                <c:pt idx="3938">
                  <c:v>90</c:v>
                </c:pt>
                <c:pt idx="3939">
                  <c:v>90</c:v>
                </c:pt>
                <c:pt idx="3940">
                  <c:v>90</c:v>
                </c:pt>
                <c:pt idx="3941">
                  <c:v>90</c:v>
                </c:pt>
                <c:pt idx="3942">
                  <c:v>90</c:v>
                </c:pt>
                <c:pt idx="3943">
                  <c:v>90</c:v>
                </c:pt>
                <c:pt idx="3944">
                  <c:v>90</c:v>
                </c:pt>
                <c:pt idx="3945">
                  <c:v>90</c:v>
                </c:pt>
                <c:pt idx="3946">
                  <c:v>90</c:v>
                </c:pt>
                <c:pt idx="3947">
                  <c:v>90</c:v>
                </c:pt>
                <c:pt idx="3948">
                  <c:v>90</c:v>
                </c:pt>
                <c:pt idx="3949">
                  <c:v>90</c:v>
                </c:pt>
                <c:pt idx="3950">
                  <c:v>90</c:v>
                </c:pt>
                <c:pt idx="3951">
                  <c:v>90</c:v>
                </c:pt>
                <c:pt idx="3952">
                  <c:v>90</c:v>
                </c:pt>
                <c:pt idx="3953">
                  <c:v>90</c:v>
                </c:pt>
                <c:pt idx="3954">
                  <c:v>90</c:v>
                </c:pt>
                <c:pt idx="3955">
                  <c:v>90</c:v>
                </c:pt>
                <c:pt idx="3956">
                  <c:v>90</c:v>
                </c:pt>
                <c:pt idx="3957">
                  <c:v>90</c:v>
                </c:pt>
                <c:pt idx="3958">
                  <c:v>90</c:v>
                </c:pt>
                <c:pt idx="3959">
                  <c:v>90</c:v>
                </c:pt>
                <c:pt idx="3960">
                  <c:v>90</c:v>
                </c:pt>
                <c:pt idx="3961">
                  <c:v>90</c:v>
                </c:pt>
                <c:pt idx="3962">
                  <c:v>90</c:v>
                </c:pt>
                <c:pt idx="3963">
                  <c:v>90</c:v>
                </c:pt>
                <c:pt idx="3964">
                  <c:v>90</c:v>
                </c:pt>
                <c:pt idx="3965">
                  <c:v>90</c:v>
                </c:pt>
                <c:pt idx="3966">
                  <c:v>90</c:v>
                </c:pt>
                <c:pt idx="3967">
                  <c:v>90</c:v>
                </c:pt>
                <c:pt idx="3968">
                  <c:v>90</c:v>
                </c:pt>
                <c:pt idx="3969">
                  <c:v>90</c:v>
                </c:pt>
                <c:pt idx="3970">
                  <c:v>90</c:v>
                </c:pt>
                <c:pt idx="3971">
                  <c:v>90</c:v>
                </c:pt>
                <c:pt idx="3972">
                  <c:v>90</c:v>
                </c:pt>
                <c:pt idx="3973">
                  <c:v>90</c:v>
                </c:pt>
                <c:pt idx="3974">
                  <c:v>90</c:v>
                </c:pt>
                <c:pt idx="3975">
                  <c:v>90</c:v>
                </c:pt>
                <c:pt idx="3976">
                  <c:v>90</c:v>
                </c:pt>
                <c:pt idx="3977">
                  <c:v>90</c:v>
                </c:pt>
                <c:pt idx="3978">
                  <c:v>90</c:v>
                </c:pt>
                <c:pt idx="3979">
                  <c:v>90</c:v>
                </c:pt>
                <c:pt idx="3980">
                  <c:v>90</c:v>
                </c:pt>
                <c:pt idx="3981">
                  <c:v>90</c:v>
                </c:pt>
                <c:pt idx="3982">
                  <c:v>90</c:v>
                </c:pt>
                <c:pt idx="3983">
                  <c:v>90</c:v>
                </c:pt>
                <c:pt idx="3984">
                  <c:v>90</c:v>
                </c:pt>
                <c:pt idx="3985">
                  <c:v>90</c:v>
                </c:pt>
                <c:pt idx="3986">
                  <c:v>90</c:v>
                </c:pt>
                <c:pt idx="3987">
                  <c:v>90</c:v>
                </c:pt>
                <c:pt idx="3988">
                  <c:v>90</c:v>
                </c:pt>
                <c:pt idx="3989">
                  <c:v>90</c:v>
                </c:pt>
                <c:pt idx="3990">
                  <c:v>90</c:v>
                </c:pt>
                <c:pt idx="3991">
                  <c:v>90</c:v>
                </c:pt>
                <c:pt idx="3992">
                  <c:v>90</c:v>
                </c:pt>
                <c:pt idx="3993">
                  <c:v>90</c:v>
                </c:pt>
                <c:pt idx="3994">
                  <c:v>90</c:v>
                </c:pt>
                <c:pt idx="3995">
                  <c:v>90</c:v>
                </c:pt>
                <c:pt idx="3996">
                  <c:v>90</c:v>
                </c:pt>
                <c:pt idx="3997">
                  <c:v>90</c:v>
                </c:pt>
                <c:pt idx="3998">
                  <c:v>90</c:v>
                </c:pt>
                <c:pt idx="3999">
                  <c:v>90</c:v>
                </c:pt>
                <c:pt idx="4000">
                  <c:v>90</c:v>
                </c:pt>
                <c:pt idx="4001">
                  <c:v>90</c:v>
                </c:pt>
                <c:pt idx="4002">
                  <c:v>90</c:v>
                </c:pt>
                <c:pt idx="4003">
                  <c:v>90</c:v>
                </c:pt>
                <c:pt idx="4004">
                  <c:v>90</c:v>
                </c:pt>
                <c:pt idx="4005">
                  <c:v>90</c:v>
                </c:pt>
                <c:pt idx="4006">
                  <c:v>90</c:v>
                </c:pt>
                <c:pt idx="4007">
                  <c:v>90</c:v>
                </c:pt>
                <c:pt idx="4008">
                  <c:v>90</c:v>
                </c:pt>
                <c:pt idx="4009">
                  <c:v>90</c:v>
                </c:pt>
                <c:pt idx="4010">
                  <c:v>90</c:v>
                </c:pt>
                <c:pt idx="4011">
                  <c:v>90</c:v>
                </c:pt>
                <c:pt idx="4012">
                  <c:v>90</c:v>
                </c:pt>
                <c:pt idx="4013">
                  <c:v>90</c:v>
                </c:pt>
                <c:pt idx="4014">
                  <c:v>90</c:v>
                </c:pt>
                <c:pt idx="4015">
                  <c:v>90</c:v>
                </c:pt>
                <c:pt idx="4016">
                  <c:v>90</c:v>
                </c:pt>
                <c:pt idx="4017">
                  <c:v>90</c:v>
                </c:pt>
                <c:pt idx="4018">
                  <c:v>90</c:v>
                </c:pt>
                <c:pt idx="4019">
                  <c:v>90</c:v>
                </c:pt>
                <c:pt idx="4020">
                  <c:v>90</c:v>
                </c:pt>
                <c:pt idx="4021">
                  <c:v>90</c:v>
                </c:pt>
                <c:pt idx="4022">
                  <c:v>90</c:v>
                </c:pt>
                <c:pt idx="4023">
                  <c:v>90</c:v>
                </c:pt>
                <c:pt idx="4024">
                  <c:v>90</c:v>
                </c:pt>
                <c:pt idx="4025">
                  <c:v>90</c:v>
                </c:pt>
                <c:pt idx="4026">
                  <c:v>90</c:v>
                </c:pt>
                <c:pt idx="4027">
                  <c:v>90</c:v>
                </c:pt>
                <c:pt idx="4028">
                  <c:v>90</c:v>
                </c:pt>
                <c:pt idx="4029">
                  <c:v>90</c:v>
                </c:pt>
                <c:pt idx="4030">
                  <c:v>90</c:v>
                </c:pt>
                <c:pt idx="4031">
                  <c:v>90</c:v>
                </c:pt>
                <c:pt idx="4032">
                  <c:v>90</c:v>
                </c:pt>
                <c:pt idx="4033">
                  <c:v>90</c:v>
                </c:pt>
                <c:pt idx="4034">
                  <c:v>90</c:v>
                </c:pt>
                <c:pt idx="4035">
                  <c:v>90</c:v>
                </c:pt>
                <c:pt idx="4036">
                  <c:v>90</c:v>
                </c:pt>
                <c:pt idx="4037">
                  <c:v>90</c:v>
                </c:pt>
                <c:pt idx="4038">
                  <c:v>90</c:v>
                </c:pt>
                <c:pt idx="4039">
                  <c:v>90</c:v>
                </c:pt>
                <c:pt idx="4040">
                  <c:v>90</c:v>
                </c:pt>
                <c:pt idx="4041">
                  <c:v>90</c:v>
                </c:pt>
                <c:pt idx="4042">
                  <c:v>90</c:v>
                </c:pt>
                <c:pt idx="4043">
                  <c:v>90</c:v>
                </c:pt>
                <c:pt idx="4044">
                  <c:v>90</c:v>
                </c:pt>
                <c:pt idx="4045">
                  <c:v>90</c:v>
                </c:pt>
                <c:pt idx="4046">
                  <c:v>90</c:v>
                </c:pt>
                <c:pt idx="4047">
                  <c:v>90</c:v>
                </c:pt>
                <c:pt idx="4048">
                  <c:v>90</c:v>
                </c:pt>
                <c:pt idx="4049">
                  <c:v>90</c:v>
                </c:pt>
                <c:pt idx="4050">
                  <c:v>90</c:v>
                </c:pt>
                <c:pt idx="4051">
                  <c:v>90</c:v>
                </c:pt>
                <c:pt idx="4052">
                  <c:v>90</c:v>
                </c:pt>
                <c:pt idx="4053">
                  <c:v>90</c:v>
                </c:pt>
                <c:pt idx="4054">
                  <c:v>90</c:v>
                </c:pt>
                <c:pt idx="4055">
                  <c:v>90</c:v>
                </c:pt>
                <c:pt idx="4056">
                  <c:v>90</c:v>
                </c:pt>
                <c:pt idx="4057">
                  <c:v>90</c:v>
                </c:pt>
                <c:pt idx="4058">
                  <c:v>90</c:v>
                </c:pt>
                <c:pt idx="4059">
                  <c:v>90</c:v>
                </c:pt>
                <c:pt idx="4060">
                  <c:v>90</c:v>
                </c:pt>
                <c:pt idx="4061">
                  <c:v>90</c:v>
                </c:pt>
                <c:pt idx="4062">
                  <c:v>90</c:v>
                </c:pt>
                <c:pt idx="4063">
                  <c:v>90</c:v>
                </c:pt>
                <c:pt idx="4064">
                  <c:v>90</c:v>
                </c:pt>
                <c:pt idx="4065">
                  <c:v>90</c:v>
                </c:pt>
                <c:pt idx="4066">
                  <c:v>90</c:v>
                </c:pt>
                <c:pt idx="4067">
                  <c:v>90</c:v>
                </c:pt>
                <c:pt idx="4068">
                  <c:v>90</c:v>
                </c:pt>
                <c:pt idx="4069">
                  <c:v>90</c:v>
                </c:pt>
                <c:pt idx="4070">
                  <c:v>90</c:v>
                </c:pt>
                <c:pt idx="4071">
                  <c:v>90</c:v>
                </c:pt>
                <c:pt idx="4072">
                  <c:v>90</c:v>
                </c:pt>
                <c:pt idx="4073">
                  <c:v>90</c:v>
                </c:pt>
                <c:pt idx="4074">
                  <c:v>90</c:v>
                </c:pt>
                <c:pt idx="4075">
                  <c:v>90</c:v>
                </c:pt>
                <c:pt idx="4076">
                  <c:v>90</c:v>
                </c:pt>
                <c:pt idx="4077">
                  <c:v>90</c:v>
                </c:pt>
                <c:pt idx="4078">
                  <c:v>90</c:v>
                </c:pt>
                <c:pt idx="4079">
                  <c:v>90</c:v>
                </c:pt>
                <c:pt idx="4080">
                  <c:v>90</c:v>
                </c:pt>
                <c:pt idx="4081">
                  <c:v>90</c:v>
                </c:pt>
                <c:pt idx="4082">
                  <c:v>90</c:v>
                </c:pt>
                <c:pt idx="4083">
                  <c:v>90</c:v>
                </c:pt>
                <c:pt idx="4084">
                  <c:v>90</c:v>
                </c:pt>
                <c:pt idx="4085">
                  <c:v>90</c:v>
                </c:pt>
                <c:pt idx="4086">
                  <c:v>90</c:v>
                </c:pt>
                <c:pt idx="4087">
                  <c:v>90</c:v>
                </c:pt>
                <c:pt idx="4088">
                  <c:v>90</c:v>
                </c:pt>
                <c:pt idx="4089">
                  <c:v>90</c:v>
                </c:pt>
                <c:pt idx="4090">
                  <c:v>90</c:v>
                </c:pt>
                <c:pt idx="4091">
                  <c:v>90</c:v>
                </c:pt>
                <c:pt idx="4092">
                  <c:v>90</c:v>
                </c:pt>
                <c:pt idx="4093">
                  <c:v>90</c:v>
                </c:pt>
                <c:pt idx="4094">
                  <c:v>90</c:v>
                </c:pt>
                <c:pt idx="4095">
                  <c:v>90</c:v>
                </c:pt>
                <c:pt idx="4096">
                  <c:v>89</c:v>
                </c:pt>
                <c:pt idx="4097">
                  <c:v>89</c:v>
                </c:pt>
                <c:pt idx="4098">
                  <c:v>89</c:v>
                </c:pt>
                <c:pt idx="4099">
                  <c:v>89</c:v>
                </c:pt>
                <c:pt idx="4100">
                  <c:v>89</c:v>
                </c:pt>
                <c:pt idx="4101">
                  <c:v>89</c:v>
                </c:pt>
                <c:pt idx="4102">
                  <c:v>89</c:v>
                </c:pt>
                <c:pt idx="4103">
                  <c:v>89</c:v>
                </c:pt>
                <c:pt idx="4104">
                  <c:v>89</c:v>
                </c:pt>
                <c:pt idx="4105">
                  <c:v>89</c:v>
                </c:pt>
                <c:pt idx="4106">
                  <c:v>89</c:v>
                </c:pt>
                <c:pt idx="4107">
                  <c:v>89</c:v>
                </c:pt>
                <c:pt idx="4108">
                  <c:v>89</c:v>
                </c:pt>
                <c:pt idx="4109">
                  <c:v>89</c:v>
                </c:pt>
                <c:pt idx="4110">
                  <c:v>89</c:v>
                </c:pt>
                <c:pt idx="4111">
                  <c:v>89</c:v>
                </c:pt>
                <c:pt idx="4112">
                  <c:v>89</c:v>
                </c:pt>
                <c:pt idx="4113">
                  <c:v>89</c:v>
                </c:pt>
                <c:pt idx="4114">
                  <c:v>89</c:v>
                </c:pt>
                <c:pt idx="4115">
                  <c:v>89</c:v>
                </c:pt>
                <c:pt idx="4116">
                  <c:v>89</c:v>
                </c:pt>
                <c:pt idx="4117">
                  <c:v>89</c:v>
                </c:pt>
                <c:pt idx="4118">
                  <c:v>89</c:v>
                </c:pt>
                <c:pt idx="4119">
                  <c:v>89</c:v>
                </c:pt>
                <c:pt idx="4120">
                  <c:v>89</c:v>
                </c:pt>
                <c:pt idx="4121">
                  <c:v>89</c:v>
                </c:pt>
                <c:pt idx="4122">
                  <c:v>89</c:v>
                </c:pt>
                <c:pt idx="4123">
                  <c:v>89</c:v>
                </c:pt>
                <c:pt idx="4124">
                  <c:v>89</c:v>
                </c:pt>
                <c:pt idx="4125">
                  <c:v>89</c:v>
                </c:pt>
                <c:pt idx="4126">
                  <c:v>89</c:v>
                </c:pt>
                <c:pt idx="4127">
                  <c:v>89</c:v>
                </c:pt>
                <c:pt idx="4128">
                  <c:v>89</c:v>
                </c:pt>
                <c:pt idx="4129">
                  <c:v>89</c:v>
                </c:pt>
                <c:pt idx="4130">
                  <c:v>89</c:v>
                </c:pt>
                <c:pt idx="4131">
                  <c:v>89</c:v>
                </c:pt>
                <c:pt idx="4132">
                  <c:v>89</c:v>
                </c:pt>
                <c:pt idx="4133">
                  <c:v>89</c:v>
                </c:pt>
                <c:pt idx="4134">
                  <c:v>89</c:v>
                </c:pt>
                <c:pt idx="4135">
                  <c:v>89</c:v>
                </c:pt>
                <c:pt idx="4136">
                  <c:v>89</c:v>
                </c:pt>
                <c:pt idx="4137">
                  <c:v>89</c:v>
                </c:pt>
                <c:pt idx="4138">
                  <c:v>89</c:v>
                </c:pt>
                <c:pt idx="4139">
                  <c:v>89</c:v>
                </c:pt>
                <c:pt idx="4140">
                  <c:v>89</c:v>
                </c:pt>
                <c:pt idx="4141">
                  <c:v>89</c:v>
                </c:pt>
                <c:pt idx="4142">
                  <c:v>89</c:v>
                </c:pt>
                <c:pt idx="4143">
                  <c:v>89</c:v>
                </c:pt>
                <c:pt idx="4144">
                  <c:v>89</c:v>
                </c:pt>
                <c:pt idx="4145">
                  <c:v>89</c:v>
                </c:pt>
                <c:pt idx="4146">
                  <c:v>89</c:v>
                </c:pt>
                <c:pt idx="4147">
                  <c:v>89</c:v>
                </c:pt>
                <c:pt idx="4148">
                  <c:v>89</c:v>
                </c:pt>
                <c:pt idx="4149">
                  <c:v>89</c:v>
                </c:pt>
                <c:pt idx="4150">
                  <c:v>89</c:v>
                </c:pt>
                <c:pt idx="4151">
                  <c:v>89</c:v>
                </c:pt>
                <c:pt idx="4152">
                  <c:v>89</c:v>
                </c:pt>
                <c:pt idx="4153">
                  <c:v>89</c:v>
                </c:pt>
                <c:pt idx="4154">
                  <c:v>89</c:v>
                </c:pt>
                <c:pt idx="4155">
                  <c:v>89</c:v>
                </c:pt>
                <c:pt idx="4156">
                  <c:v>89</c:v>
                </c:pt>
                <c:pt idx="4157">
                  <c:v>89</c:v>
                </c:pt>
                <c:pt idx="4158">
                  <c:v>89</c:v>
                </c:pt>
                <c:pt idx="4159">
                  <c:v>89</c:v>
                </c:pt>
                <c:pt idx="4160">
                  <c:v>89</c:v>
                </c:pt>
                <c:pt idx="4161">
                  <c:v>89</c:v>
                </c:pt>
                <c:pt idx="4162">
                  <c:v>89</c:v>
                </c:pt>
                <c:pt idx="4163">
                  <c:v>89</c:v>
                </c:pt>
                <c:pt idx="4164">
                  <c:v>89</c:v>
                </c:pt>
                <c:pt idx="4165">
                  <c:v>89</c:v>
                </c:pt>
                <c:pt idx="4166">
                  <c:v>89</c:v>
                </c:pt>
                <c:pt idx="4167">
                  <c:v>89</c:v>
                </c:pt>
                <c:pt idx="4168">
                  <c:v>89</c:v>
                </c:pt>
                <c:pt idx="4169">
                  <c:v>89</c:v>
                </c:pt>
                <c:pt idx="4170">
                  <c:v>89</c:v>
                </c:pt>
                <c:pt idx="4171">
                  <c:v>89</c:v>
                </c:pt>
                <c:pt idx="4172">
                  <c:v>89</c:v>
                </c:pt>
                <c:pt idx="4173">
                  <c:v>89</c:v>
                </c:pt>
                <c:pt idx="4174">
                  <c:v>89</c:v>
                </c:pt>
                <c:pt idx="4175">
                  <c:v>89</c:v>
                </c:pt>
                <c:pt idx="4176">
                  <c:v>89</c:v>
                </c:pt>
                <c:pt idx="4177">
                  <c:v>89</c:v>
                </c:pt>
                <c:pt idx="4178">
                  <c:v>89</c:v>
                </c:pt>
                <c:pt idx="4179">
                  <c:v>89</c:v>
                </c:pt>
                <c:pt idx="4180">
                  <c:v>89</c:v>
                </c:pt>
                <c:pt idx="4181">
                  <c:v>89</c:v>
                </c:pt>
                <c:pt idx="4182">
                  <c:v>89</c:v>
                </c:pt>
                <c:pt idx="4183">
                  <c:v>88</c:v>
                </c:pt>
                <c:pt idx="4184">
                  <c:v>88</c:v>
                </c:pt>
                <c:pt idx="4185">
                  <c:v>88</c:v>
                </c:pt>
                <c:pt idx="4186">
                  <c:v>88</c:v>
                </c:pt>
                <c:pt idx="4187">
                  <c:v>88</c:v>
                </c:pt>
                <c:pt idx="4188">
                  <c:v>88</c:v>
                </c:pt>
                <c:pt idx="4189">
                  <c:v>88</c:v>
                </c:pt>
                <c:pt idx="4190">
                  <c:v>88</c:v>
                </c:pt>
                <c:pt idx="4191">
                  <c:v>88</c:v>
                </c:pt>
                <c:pt idx="4192">
                  <c:v>88</c:v>
                </c:pt>
                <c:pt idx="4193">
                  <c:v>88</c:v>
                </c:pt>
                <c:pt idx="4194">
                  <c:v>88</c:v>
                </c:pt>
                <c:pt idx="4195">
                  <c:v>88</c:v>
                </c:pt>
                <c:pt idx="4196">
                  <c:v>88</c:v>
                </c:pt>
                <c:pt idx="4197">
                  <c:v>88</c:v>
                </c:pt>
                <c:pt idx="4198">
                  <c:v>88</c:v>
                </c:pt>
                <c:pt idx="4199">
                  <c:v>88</c:v>
                </c:pt>
                <c:pt idx="4200">
                  <c:v>88</c:v>
                </c:pt>
                <c:pt idx="4201">
                  <c:v>88</c:v>
                </c:pt>
                <c:pt idx="4202">
                  <c:v>88</c:v>
                </c:pt>
                <c:pt idx="4203">
                  <c:v>88</c:v>
                </c:pt>
                <c:pt idx="4204">
                  <c:v>88</c:v>
                </c:pt>
                <c:pt idx="4205">
                  <c:v>88</c:v>
                </c:pt>
                <c:pt idx="4206">
                  <c:v>88</c:v>
                </c:pt>
                <c:pt idx="4207">
                  <c:v>88</c:v>
                </c:pt>
                <c:pt idx="4208">
                  <c:v>88</c:v>
                </c:pt>
                <c:pt idx="4209">
                  <c:v>88</c:v>
                </c:pt>
                <c:pt idx="4210">
                  <c:v>88</c:v>
                </c:pt>
                <c:pt idx="4211">
                  <c:v>88</c:v>
                </c:pt>
                <c:pt idx="4212">
                  <c:v>88</c:v>
                </c:pt>
                <c:pt idx="4213">
                  <c:v>88</c:v>
                </c:pt>
                <c:pt idx="4214">
                  <c:v>88</c:v>
                </c:pt>
                <c:pt idx="4215">
                  <c:v>88</c:v>
                </c:pt>
                <c:pt idx="4216">
                  <c:v>88</c:v>
                </c:pt>
                <c:pt idx="4217">
                  <c:v>88</c:v>
                </c:pt>
                <c:pt idx="4218">
                  <c:v>88</c:v>
                </c:pt>
                <c:pt idx="4219">
                  <c:v>88</c:v>
                </c:pt>
                <c:pt idx="4220">
                  <c:v>88</c:v>
                </c:pt>
                <c:pt idx="4221">
                  <c:v>88</c:v>
                </c:pt>
                <c:pt idx="4222">
                  <c:v>88</c:v>
                </c:pt>
                <c:pt idx="4223">
                  <c:v>88</c:v>
                </c:pt>
                <c:pt idx="4224">
                  <c:v>88</c:v>
                </c:pt>
                <c:pt idx="4225">
                  <c:v>88</c:v>
                </c:pt>
                <c:pt idx="4226">
                  <c:v>88</c:v>
                </c:pt>
                <c:pt idx="4227">
                  <c:v>88</c:v>
                </c:pt>
                <c:pt idx="4228">
                  <c:v>88</c:v>
                </c:pt>
                <c:pt idx="4229">
                  <c:v>88</c:v>
                </c:pt>
                <c:pt idx="4230">
                  <c:v>88</c:v>
                </c:pt>
                <c:pt idx="4231">
                  <c:v>88</c:v>
                </c:pt>
                <c:pt idx="4232">
                  <c:v>88</c:v>
                </c:pt>
                <c:pt idx="4233">
                  <c:v>88</c:v>
                </c:pt>
                <c:pt idx="4234">
                  <c:v>88</c:v>
                </c:pt>
                <c:pt idx="4235">
                  <c:v>88</c:v>
                </c:pt>
                <c:pt idx="4236">
                  <c:v>88</c:v>
                </c:pt>
                <c:pt idx="4237">
                  <c:v>88</c:v>
                </c:pt>
                <c:pt idx="4238">
                  <c:v>88</c:v>
                </c:pt>
                <c:pt idx="4239">
                  <c:v>88</c:v>
                </c:pt>
                <c:pt idx="4240">
                  <c:v>88</c:v>
                </c:pt>
                <c:pt idx="4241">
                  <c:v>88</c:v>
                </c:pt>
                <c:pt idx="4242">
                  <c:v>88</c:v>
                </c:pt>
                <c:pt idx="4243">
                  <c:v>88</c:v>
                </c:pt>
                <c:pt idx="4244">
                  <c:v>88</c:v>
                </c:pt>
                <c:pt idx="4245">
                  <c:v>88</c:v>
                </c:pt>
                <c:pt idx="4246">
                  <c:v>88</c:v>
                </c:pt>
                <c:pt idx="4247">
                  <c:v>88</c:v>
                </c:pt>
                <c:pt idx="4248">
                  <c:v>88</c:v>
                </c:pt>
                <c:pt idx="4249">
                  <c:v>88</c:v>
                </c:pt>
                <c:pt idx="4250">
                  <c:v>88</c:v>
                </c:pt>
                <c:pt idx="4251">
                  <c:v>88</c:v>
                </c:pt>
                <c:pt idx="4252">
                  <c:v>88</c:v>
                </c:pt>
                <c:pt idx="4253">
                  <c:v>88</c:v>
                </c:pt>
                <c:pt idx="4254">
                  <c:v>88</c:v>
                </c:pt>
                <c:pt idx="4255">
                  <c:v>88</c:v>
                </c:pt>
                <c:pt idx="4256">
                  <c:v>88</c:v>
                </c:pt>
                <c:pt idx="4257">
                  <c:v>88</c:v>
                </c:pt>
                <c:pt idx="4258">
                  <c:v>88</c:v>
                </c:pt>
                <c:pt idx="4259">
                  <c:v>88</c:v>
                </c:pt>
                <c:pt idx="4260">
                  <c:v>88</c:v>
                </c:pt>
                <c:pt idx="4261">
                  <c:v>88</c:v>
                </c:pt>
                <c:pt idx="4262">
                  <c:v>88</c:v>
                </c:pt>
                <c:pt idx="4263">
                  <c:v>88</c:v>
                </c:pt>
                <c:pt idx="4264">
                  <c:v>88</c:v>
                </c:pt>
                <c:pt idx="4265">
                  <c:v>88</c:v>
                </c:pt>
                <c:pt idx="4266">
                  <c:v>88</c:v>
                </c:pt>
                <c:pt idx="4267">
                  <c:v>88</c:v>
                </c:pt>
                <c:pt idx="4268">
                  <c:v>88</c:v>
                </c:pt>
                <c:pt idx="4269">
                  <c:v>88</c:v>
                </c:pt>
                <c:pt idx="4270">
                  <c:v>88</c:v>
                </c:pt>
                <c:pt idx="4271">
                  <c:v>88</c:v>
                </c:pt>
                <c:pt idx="4272">
                  <c:v>88</c:v>
                </c:pt>
                <c:pt idx="4273">
                  <c:v>87</c:v>
                </c:pt>
                <c:pt idx="4274">
                  <c:v>87</c:v>
                </c:pt>
                <c:pt idx="4275">
                  <c:v>87</c:v>
                </c:pt>
                <c:pt idx="4276">
                  <c:v>87</c:v>
                </c:pt>
                <c:pt idx="4277">
                  <c:v>87</c:v>
                </c:pt>
                <c:pt idx="4278">
                  <c:v>87</c:v>
                </c:pt>
                <c:pt idx="4279">
                  <c:v>87</c:v>
                </c:pt>
                <c:pt idx="4280">
                  <c:v>87</c:v>
                </c:pt>
                <c:pt idx="4281">
                  <c:v>87</c:v>
                </c:pt>
                <c:pt idx="4282">
                  <c:v>87</c:v>
                </c:pt>
                <c:pt idx="4283">
                  <c:v>87</c:v>
                </c:pt>
                <c:pt idx="4284">
                  <c:v>87</c:v>
                </c:pt>
                <c:pt idx="4285">
                  <c:v>87</c:v>
                </c:pt>
                <c:pt idx="4286">
                  <c:v>87</c:v>
                </c:pt>
                <c:pt idx="4287">
                  <c:v>87</c:v>
                </c:pt>
                <c:pt idx="4288">
                  <c:v>87</c:v>
                </c:pt>
                <c:pt idx="4289">
                  <c:v>87</c:v>
                </c:pt>
                <c:pt idx="4290">
                  <c:v>87</c:v>
                </c:pt>
                <c:pt idx="4291">
                  <c:v>87</c:v>
                </c:pt>
                <c:pt idx="4292">
                  <c:v>87</c:v>
                </c:pt>
                <c:pt idx="4293">
                  <c:v>87</c:v>
                </c:pt>
                <c:pt idx="4294">
                  <c:v>87</c:v>
                </c:pt>
                <c:pt idx="4295">
                  <c:v>87</c:v>
                </c:pt>
                <c:pt idx="4296">
                  <c:v>87</c:v>
                </c:pt>
                <c:pt idx="4297">
                  <c:v>87</c:v>
                </c:pt>
                <c:pt idx="4298">
                  <c:v>87</c:v>
                </c:pt>
                <c:pt idx="4299">
                  <c:v>87</c:v>
                </c:pt>
                <c:pt idx="4300">
                  <c:v>87</c:v>
                </c:pt>
                <c:pt idx="4301">
                  <c:v>87</c:v>
                </c:pt>
                <c:pt idx="4302">
                  <c:v>87</c:v>
                </c:pt>
                <c:pt idx="4303">
                  <c:v>87</c:v>
                </c:pt>
                <c:pt idx="4304">
                  <c:v>87</c:v>
                </c:pt>
                <c:pt idx="4305">
                  <c:v>87</c:v>
                </c:pt>
                <c:pt idx="4306">
                  <c:v>87</c:v>
                </c:pt>
                <c:pt idx="4307">
                  <c:v>87</c:v>
                </c:pt>
                <c:pt idx="4308">
                  <c:v>87</c:v>
                </c:pt>
                <c:pt idx="4309">
                  <c:v>87</c:v>
                </c:pt>
                <c:pt idx="4310">
                  <c:v>87</c:v>
                </c:pt>
                <c:pt idx="4311">
                  <c:v>87</c:v>
                </c:pt>
                <c:pt idx="4312">
                  <c:v>87</c:v>
                </c:pt>
                <c:pt idx="4313">
                  <c:v>87</c:v>
                </c:pt>
                <c:pt idx="4314">
                  <c:v>87</c:v>
                </c:pt>
                <c:pt idx="4315">
                  <c:v>87</c:v>
                </c:pt>
                <c:pt idx="4316">
                  <c:v>87</c:v>
                </c:pt>
                <c:pt idx="4317">
                  <c:v>87</c:v>
                </c:pt>
                <c:pt idx="4318">
                  <c:v>87</c:v>
                </c:pt>
                <c:pt idx="4319">
                  <c:v>87</c:v>
                </c:pt>
                <c:pt idx="4320">
                  <c:v>87</c:v>
                </c:pt>
                <c:pt idx="4321">
                  <c:v>87</c:v>
                </c:pt>
                <c:pt idx="4322">
                  <c:v>87</c:v>
                </c:pt>
                <c:pt idx="4323">
                  <c:v>87</c:v>
                </c:pt>
                <c:pt idx="4324">
                  <c:v>87</c:v>
                </c:pt>
                <c:pt idx="4325">
                  <c:v>87</c:v>
                </c:pt>
                <c:pt idx="4326">
                  <c:v>87</c:v>
                </c:pt>
                <c:pt idx="4327">
                  <c:v>87</c:v>
                </c:pt>
                <c:pt idx="4328">
                  <c:v>87</c:v>
                </c:pt>
                <c:pt idx="4329">
                  <c:v>87</c:v>
                </c:pt>
                <c:pt idx="4330">
                  <c:v>87</c:v>
                </c:pt>
                <c:pt idx="4331">
                  <c:v>87</c:v>
                </c:pt>
                <c:pt idx="4332">
                  <c:v>87</c:v>
                </c:pt>
                <c:pt idx="4333">
                  <c:v>87</c:v>
                </c:pt>
                <c:pt idx="4334">
                  <c:v>87</c:v>
                </c:pt>
                <c:pt idx="4335">
                  <c:v>87</c:v>
                </c:pt>
                <c:pt idx="4336">
                  <c:v>87</c:v>
                </c:pt>
                <c:pt idx="4337">
                  <c:v>87</c:v>
                </c:pt>
                <c:pt idx="4338">
                  <c:v>87</c:v>
                </c:pt>
                <c:pt idx="4339">
                  <c:v>87</c:v>
                </c:pt>
                <c:pt idx="4340">
                  <c:v>87</c:v>
                </c:pt>
                <c:pt idx="4341">
                  <c:v>87</c:v>
                </c:pt>
                <c:pt idx="4342">
                  <c:v>87</c:v>
                </c:pt>
                <c:pt idx="4343">
                  <c:v>87</c:v>
                </c:pt>
                <c:pt idx="4344">
                  <c:v>87</c:v>
                </c:pt>
                <c:pt idx="4345">
                  <c:v>87</c:v>
                </c:pt>
                <c:pt idx="4346">
                  <c:v>87</c:v>
                </c:pt>
                <c:pt idx="4347">
                  <c:v>87</c:v>
                </c:pt>
                <c:pt idx="4348">
                  <c:v>87</c:v>
                </c:pt>
                <c:pt idx="4349">
                  <c:v>87</c:v>
                </c:pt>
                <c:pt idx="4350">
                  <c:v>86</c:v>
                </c:pt>
                <c:pt idx="4351">
                  <c:v>86</c:v>
                </c:pt>
                <c:pt idx="4352">
                  <c:v>86</c:v>
                </c:pt>
                <c:pt idx="4353">
                  <c:v>86</c:v>
                </c:pt>
                <c:pt idx="4354">
                  <c:v>86</c:v>
                </c:pt>
                <c:pt idx="4355">
                  <c:v>86</c:v>
                </c:pt>
                <c:pt idx="4356">
                  <c:v>86</c:v>
                </c:pt>
                <c:pt idx="4357">
                  <c:v>86</c:v>
                </c:pt>
                <c:pt idx="4358">
                  <c:v>86</c:v>
                </c:pt>
                <c:pt idx="4359">
                  <c:v>86</c:v>
                </c:pt>
                <c:pt idx="4360">
                  <c:v>86</c:v>
                </c:pt>
                <c:pt idx="4361">
                  <c:v>86</c:v>
                </c:pt>
                <c:pt idx="4362">
                  <c:v>86</c:v>
                </c:pt>
                <c:pt idx="4363">
                  <c:v>86</c:v>
                </c:pt>
                <c:pt idx="4364">
                  <c:v>86</c:v>
                </c:pt>
                <c:pt idx="4365">
                  <c:v>86</c:v>
                </c:pt>
                <c:pt idx="4366">
                  <c:v>86</c:v>
                </c:pt>
                <c:pt idx="4367">
                  <c:v>86</c:v>
                </c:pt>
                <c:pt idx="4368">
                  <c:v>86</c:v>
                </c:pt>
                <c:pt idx="4369">
                  <c:v>86</c:v>
                </c:pt>
                <c:pt idx="4370">
                  <c:v>86</c:v>
                </c:pt>
                <c:pt idx="4371">
                  <c:v>86</c:v>
                </c:pt>
                <c:pt idx="4372">
                  <c:v>86</c:v>
                </c:pt>
                <c:pt idx="4373">
                  <c:v>86</c:v>
                </c:pt>
                <c:pt idx="4374">
                  <c:v>86</c:v>
                </c:pt>
                <c:pt idx="4375">
                  <c:v>86</c:v>
                </c:pt>
                <c:pt idx="4376">
                  <c:v>86</c:v>
                </c:pt>
                <c:pt idx="4377">
                  <c:v>86</c:v>
                </c:pt>
                <c:pt idx="4378">
                  <c:v>86</c:v>
                </c:pt>
                <c:pt idx="4379">
                  <c:v>86</c:v>
                </c:pt>
                <c:pt idx="4380">
                  <c:v>86</c:v>
                </c:pt>
                <c:pt idx="4381">
                  <c:v>86</c:v>
                </c:pt>
                <c:pt idx="4382">
                  <c:v>86</c:v>
                </c:pt>
                <c:pt idx="4383">
                  <c:v>86</c:v>
                </c:pt>
                <c:pt idx="4384">
                  <c:v>86</c:v>
                </c:pt>
                <c:pt idx="4385">
                  <c:v>86</c:v>
                </c:pt>
                <c:pt idx="4386">
                  <c:v>86</c:v>
                </c:pt>
                <c:pt idx="4387">
                  <c:v>86</c:v>
                </c:pt>
                <c:pt idx="4388">
                  <c:v>86</c:v>
                </c:pt>
                <c:pt idx="4389">
                  <c:v>86</c:v>
                </c:pt>
                <c:pt idx="4390">
                  <c:v>86</c:v>
                </c:pt>
                <c:pt idx="4391">
                  <c:v>86</c:v>
                </c:pt>
                <c:pt idx="4392">
                  <c:v>86</c:v>
                </c:pt>
                <c:pt idx="4393">
                  <c:v>86</c:v>
                </c:pt>
                <c:pt idx="4394">
                  <c:v>86</c:v>
                </c:pt>
                <c:pt idx="4395">
                  <c:v>86</c:v>
                </c:pt>
                <c:pt idx="4396">
                  <c:v>86</c:v>
                </c:pt>
                <c:pt idx="4397">
                  <c:v>86</c:v>
                </c:pt>
                <c:pt idx="4398">
                  <c:v>86</c:v>
                </c:pt>
                <c:pt idx="4399">
                  <c:v>86</c:v>
                </c:pt>
                <c:pt idx="4400">
                  <c:v>86</c:v>
                </c:pt>
                <c:pt idx="4401">
                  <c:v>86</c:v>
                </c:pt>
                <c:pt idx="4402">
                  <c:v>86</c:v>
                </c:pt>
                <c:pt idx="4403">
                  <c:v>86</c:v>
                </c:pt>
                <c:pt idx="4404">
                  <c:v>86</c:v>
                </c:pt>
                <c:pt idx="4405">
                  <c:v>86</c:v>
                </c:pt>
                <c:pt idx="4406">
                  <c:v>86</c:v>
                </c:pt>
                <c:pt idx="4407">
                  <c:v>86</c:v>
                </c:pt>
                <c:pt idx="4408">
                  <c:v>86</c:v>
                </c:pt>
                <c:pt idx="4409">
                  <c:v>86</c:v>
                </c:pt>
                <c:pt idx="4410">
                  <c:v>86</c:v>
                </c:pt>
                <c:pt idx="4411">
                  <c:v>86</c:v>
                </c:pt>
                <c:pt idx="4412">
                  <c:v>86</c:v>
                </c:pt>
                <c:pt idx="4413">
                  <c:v>86</c:v>
                </c:pt>
                <c:pt idx="4414">
                  <c:v>86</c:v>
                </c:pt>
                <c:pt idx="4415">
                  <c:v>86</c:v>
                </c:pt>
                <c:pt idx="4416">
                  <c:v>86</c:v>
                </c:pt>
                <c:pt idx="4417">
                  <c:v>86</c:v>
                </c:pt>
                <c:pt idx="4418">
                  <c:v>85</c:v>
                </c:pt>
                <c:pt idx="4419">
                  <c:v>85</c:v>
                </c:pt>
                <c:pt idx="4420">
                  <c:v>85</c:v>
                </c:pt>
                <c:pt idx="4421">
                  <c:v>85</c:v>
                </c:pt>
                <c:pt idx="4422">
                  <c:v>85</c:v>
                </c:pt>
                <c:pt idx="4423">
                  <c:v>85</c:v>
                </c:pt>
                <c:pt idx="4424">
                  <c:v>85</c:v>
                </c:pt>
                <c:pt idx="4425">
                  <c:v>85</c:v>
                </c:pt>
                <c:pt idx="4426">
                  <c:v>85</c:v>
                </c:pt>
                <c:pt idx="4427">
                  <c:v>85</c:v>
                </c:pt>
                <c:pt idx="4428">
                  <c:v>85</c:v>
                </c:pt>
                <c:pt idx="4429">
                  <c:v>85</c:v>
                </c:pt>
                <c:pt idx="4430">
                  <c:v>85</c:v>
                </c:pt>
                <c:pt idx="4431">
                  <c:v>85</c:v>
                </c:pt>
                <c:pt idx="4432">
                  <c:v>85</c:v>
                </c:pt>
                <c:pt idx="4433">
                  <c:v>85</c:v>
                </c:pt>
                <c:pt idx="4434">
                  <c:v>85</c:v>
                </c:pt>
                <c:pt idx="4435">
                  <c:v>85</c:v>
                </c:pt>
                <c:pt idx="4436">
                  <c:v>85</c:v>
                </c:pt>
                <c:pt idx="4437">
                  <c:v>85</c:v>
                </c:pt>
                <c:pt idx="4438">
                  <c:v>85</c:v>
                </c:pt>
                <c:pt idx="4439">
                  <c:v>85</c:v>
                </c:pt>
                <c:pt idx="4440">
                  <c:v>85</c:v>
                </c:pt>
                <c:pt idx="4441">
                  <c:v>85</c:v>
                </c:pt>
                <c:pt idx="4442">
                  <c:v>85</c:v>
                </c:pt>
                <c:pt idx="4443">
                  <c:v>85</c:v>
                </c:pt>
                <c:pt idx="4444">
                  <c:v>85</c:v>
                </c:pt>
                <c:pt idx="4445">
                  <c:v>85</c:v>
                </c:pt>
                <c:pt idx="4446">
                  <c:v>85</c:v>
                </c:pt>
                <c:pt idx="4447">
                  <c:v>85</c:v>
                </c:pt>
                <c:pt idx="4448">
                  <c:v>85</c:v>
                </c:pt>
                <c:pt idx="4449">
                  <c:v>85</c:v>
                </c:pt>
                <c:pt idx="4450">
                  <c:v>85</c:v>
                </c:pt>
                <c:pt idx="4451">
                  <c:v>85</c:v>
                </c:pt>
                <c:pt idx="4452">
                  <c:v>85</c:v>
                </c:pt>
                <c:pt idx="4453">
                  <c:v>85</c:v>
                </c:pt>
                <c:pt idx="4454">
                  <c:v>85</c:v>
                </c:pt>
                <c:pt idx="4455">
                  <c:v>85</c:v>
                </c:pt>
                <c:pt idx="4456">
                  <c:v>85</c:v>
                </c:pt>
                <c:pt idx="4457">
                  <c:v>85</c:v>
                </c:pt>
                <c:pt idx="4458">
                  <c:v>85</c:v>
                </c:pt>
                <c:pt idx="4459">
                  <c:v>85</c:v>
                </c:pt>
                <c:pt idx="4460">
                  <c:v>85</c:v>
                </c:pt>
                <c:pt idx="4461">
                  <c:v>85</c:v>
                </c:pt>
                <c:pt idx="4462">
                  <c:v>85</c:v>
                </c:pt>
                <c:pt idx="4463">
                  <c:v>85</c:v>
                </c:pt>
                <c:pt idx="4464">
                  <c:v>85</c:v>
                </c:pt>
                <c:pt idx="4465">
                  <c:v>85</c:v>
                </c:pt>
                <c:pt idx="4466">
                  <c:v>85</c:v>
                </c:pt>
                <c:pt idx="4467">
                  <c:v>85</c:v>
                </c:pt>
                <c:pt idx="4468">
                  <c:v>85</c:v>
                </c:pt>
                <c:pt idx="4469">
                  <c:v>85</c:v>
                </c:pt>
                <c:pt idx="4470">
                  <c:v>85</c:v>
                </c:pt>
                <c:pt idx="4471">
                  <c:v>85</c:v>
                </c:pt>
                <c:pt idx="4472">
                  <c:v>85</c:v>
                </c:pt>
                <c:pt idx="4473">
                  <c:v>85</c:v>
                </c:pt>
                <c:pt idx="4474">
                  <c:v>85</c:v>
                </c:pt>
                <c:pt idx="4475">
                  <c:v>85</c:v>
                </c:pt>
                <c:pt idx="4476">
                  <c:v>85</c:v>
                </c:pt>
                <c:pt idx="4477">
                  <c:v>85</c:v>
                </c:pt>
                <c:pt idx="4478">
                  <c:v>85</c:v>
                </c:pt>
                <c:pt idx="4479">
                  <c:v>85</c:v>
                </c:pt>
                <c:pt idx="4480">
                  <c:v>85</c:v>
                </c:pt>
                <c:pt idx="4481">
                  <c:v>85</c:v>
                </c:pt>
                <c:pt idx="4482">
                  <c:v>85</c:v>
                </c:pt>
                <c:pt idx="4483">
                  <c:v>85</c:v>
                </c:pt>
                <c:pt idx="4484">
                  <c:v>84</c:v>
                </c:pt>
                <c:pt idx="4485">
                  <c:v>84</c:v>
                </c:pt>
                <c:pt idx="4486">
                  <c:v>84</c:v>
                </c:pt>
                <c:pt idx="4487">
                  <c:v>84</c:v>
                </c:pt>
                <c:pt idx="4488">
                  <c:v>84</c:v>
                </c:pt>
                <c:pt idx="4489">
                  <c:v>84</c:v>
                </c:pt>
                <c:pt idx="4490">
                  <c:v>84</c:v>
                </c:pt>
                <c:pt idx="4491">
                  <c:v>84</c:v>
                </c:pt>
                <c:pt idx="4492">
                  <c:v>84</c:v>
                </c:pt>
                <c:pt idx="4493">
                  <c:v>84</c:v>
                </c:pt>
                <c:pt idx="4494">
                  <c:v>84</c:v>
                </c:pt>
                <c:pt idx="4495">
                  <c:v>84</c:v>
                </c:pt>
                <c:pt idx="4496">
                  <c:v>84</c:v>
                </c:pt>
                <c:pt idx="4497">
                  <c:v>84</c:v>
                </c:pt>
                <c:pt idx="4498">
                  <c:v>84</c:v>
                </c:pt>
                <c:pt idx="4499">
                  <c:v>84</c:v>
                </c:pt>
                <c:pt idx="4500">
                  <c:v>84</c:v>
                </c:pt>
                <c:pt idx="4501">
                  <c:v>84</c:v>
                </c:pt>
                <c:pt idx="4502">
                  <c:v>84</c:v>
                </c:pt>
                <c:pt idx="4503">
                  <c:v>84</c:v>
                </c:pt>
                <c:pt idx="4504">
                  <c:v>84</c:v>
                </c:pt>
                <c:pt idx="4505">
                  <c:v>84</c:v>
                </c:pt>
                <c:pt idx="4506">
                  <c:v>84</c:v>
                </c:pt>
                <c:pt idx="4507">
                  <c:v>84</c:v>
                </c:pt>
                <c:pt idx="4508">
                  <c:v>84</c:v>
                </c:pt>
                <c:pt idx="4509">
                  <c:v>84</c:v>
                </c:pt>
                <c:pt idx="4510">
                  <c:v>84</c:v>
                </c:pt>
                <c:pt idx="4511">
                  <c:v>84</c:v>
                </c:pt>
                <c:pt idx="4512">
                  <c:v>84</c:v>
                </c:pt>
                <c:pt idx="4513">
                  <c:v>84</c:v>
                </c:pt>
                <c:pt idx="4514">
                  <c:v>84</c:v>
                </c:pt>
                <c:pt idx="4515">
                  <c:v>84</c:v>
                </c:pt>
                <c:pt idx="4516">
                  <c:v>84</c:v>
                </c:pt>
                <c:pt idx="4517">
                  <c:v>84</c:v>
                </c:pt>
                <c:pt idx="4518">
                  <c:v>84</c:v>
                </c:pt>
                <c:pt idx="4519">
                  <c:v>84</c:v>
                </c:pt>
                <c:pt idx="4520">
                  <c:v>84</c:v>
                </c:pt>
                <c:pt idx="4521">
                  <c:v>84</c:v>
                </c:pt>
                <c:pt idx="4522">
                  <c:v>84</c:v>
                </c:pt>
                <c:pt idx="4523">
                  <c:v>84</c:v>
                </c:pt>
                <c:pt idx="4524">
                  <c:v>84</c:v>
                </c:pt>
                <c:pt idx="4525">
                  <c:v>84</c:v>
                </c:pt>
                <c:pt idx="4526">
                  <c:v>84</c:v>
                </c:pt>
                <c:pt idx="4527">
                  <c:v>84</c:v>
                </c:pt>
                <c:pt idx="4528">
                  <c:v>84</c:v>
                </c:pt>
                <c:pt idx="4529">
                  <c:v>84</c:v>
                </c:pt>
                <c:pt idx="4530">
                  <c:v>84</c:v>
                </c:pt>
                <c:pt idx="4531">
                  <c:v>84</c:v>
                </c:pt>
                <c:pt idx="4532">
                  <c:v>84</c:v>
                </c:pt>
                <c:pt idx="4533">
                  <c:v>84</c:v>
                </c:pt>
                <c:pt idx="4534">
                  <c:v>84</c:v>
                </c:pt>
                <c:pt idx="4535">
                  <c:v>84</c:v>
                </c:pt>
                <c:pt idx="4536">
                  <c:v>84</c:v>
                </c:pt>
                <c:pt idx="4537">
                  <c:v>84</c:v>
                </c:pt>
                <c:pt idx="4538">
                  <c:v>84</c:v>
                </c:pt>
                <c:pt idx="4539">
                  <c:v>84</c:v>
                </c:pt>
                <c:pt idx="4540">
                  <c:v>84</c:v>
                </c:pt>
                <c:pt idx="4541">
                  <c:v>84</c:v>
                </c:pt>
                <c:pt idx="4542">
                  <c:v>84</c:v>
                </c:pt>
                <c:pt idx="4543">
                  <c:v>83</c:v>
                </c:pt>
                <c:pt idx="4544">
                  <c:v>83</c:v>
                </c:pt>
                <c:pt idx="4545">
                  <c:v>83</c:v>
                </c:pt>
                <c:pt idx="4546">
                  <c:v>83</c:v>
                </c:pt>
                <c:pt idx="4547">
                  <c:v>83</c:v>
                </c:pt>
                <c:pt idx="4548">
                  <c:v>83</c:v>
                </c:pt>
                <c:pt idx="4549">
                  <c:v>83</c:v>
                </c:pt>
                <c:pt idx="4550">
                  <c:v>83</c:v>
                </c:pt>
                <c:pt idx="4551">
                  <c:v>83</c:v>
                </c:pt>
                <c:pt idx="4552">
                  <c:v>83</c:v>
                </c:pt>
                <c:pt idx="4553">
                  <c:v>83</c:v>
                </c:pt>
                <c:pt idx="4554">
                  <c:v>83</c:v>
                </c:pt>
                <c:pt idx="4555">
                  <c:v>83</c:v>
                </c:pt>
                <c:pt idx="4556">
                  <c:v>83</c:v>
                </c:pt>
                <c:pt idx="4557">
                  <c:v>83</c:v>
                </c:pt>
                <c:pt idx="4558">
                  <c:v>83</c:v>
                </c:pt>
                <c:pt idx="4559">
                  <c:v>83</c:v>
                </c:pt>
                <c:pt idx="4560">
                  <c:v>83</c:v>
                </c:pt>
                <c:pt idx="4561">
                  <c:v>83</c:v>
                </c:pt>
                <c:pt idx="4562">
                  <c:v>83</c:v>
                </c:pt>
                <c:pt idx="4563">
                  <c:v>83</c:v>
                </c:pt>
                <c:pt idx="4564">
                  <c:v>83</c:v>
                </c:pt>
                <c:pt idx="4565">
                  <c:v>83</c:v>
                </c:pt>
                <c:pt idx="4566">
                  <c:v>83</c:v>
                </c:pt>
                <c:pt idx="4567">
                  <c:v>83</c:v>
                </c:pt>
                <c:pt idx="4568">
                  <c:v>83</c:v>
                </c:pt>
                <c:pt idx="4569">
                  <c:v>83</c:v>
                </c:pt>
                <c:pt idx="4570">
                  <c:v>83</c:v>
                </c:pt>
                <c:pt idx="4571">
                  <c:v>83</c:v>
                </c:pt>
                <c:pt idx="4572">
                  <c:v>83</c:v>
                </c:pt>
                <c:pt idx="4573">
                  <c:v>83</c:v>
                </c:pt>
                <c:pt idx="4574">
                  <c:v>83</c:v>
                </c:pt>
                <c:pt idx="4575">
                  <c:v>83</c:v>
                </c:pt>
                <c:pt idx="4576">
                  <c:v>83</c:v>
                </c:pt>
                <c:pt idx="4577">
                  <c:v>83</c:v>
                </c:pt>
                <c:pt idx="4578">
                  <c:v>83</c:v>
                </c:pt>
                <c:pt idx="4579">
                  <c:v>83</c:v>
                </c:pt>
                <c:pt idx="4580">
                  <c:v>83</c:v>
                </c:pt>
                <c:pt idx="4581">
                  <c:v>83</c:v>
                </c:pt>
                <c:pt idx="4582">
                  <c:v>83</c:v>
                </c:pt>
                <c:pt idx="4583">
                  <c:v>83</c:v>
                </c:pt>
                <c:pt idx="4584">
                  <c:v>83</c:v>
                </c:pt>
                <c:pt idx="4585">
                  <c:v>83</c:v>
                </c:pt>
                <c:pt idx="4586">
                  <c:v>83</c:v>
                </c:pt>
                <c:pt idx="4587">
                  <c:v>83</c:v>
                </c:pt>
                <c:pt idx="4588">
                  <c:v>83</c:v>
                </c:pt>
                <c:pt idx="4589">
                  <c:v>82</c:v>
                </c:pt>
                <c:pt idx="4590">
                  <c:v>82</c:v>
                </c:pt>
                <c:pt idx="4591">
                  <c:v>82</c:v>
                </c:pt>
                <c:pt idx="4592">
                  <c:v>82</c:v>
                </c:pt>
                <c:pt idx="4593">
                  <c:v>82</c:v>
                </c:pt>
                <c:pt idx="4594">
                  <c:v>82</c:v>
                </c:pt>
                <c:pt idx="4595">
                  <c:v>82</c:v>
                </c:pt>
                <c:pt idx="4596">
                  <c:v>82</c:v>
                </c:pt>
                <c:pt idx="4597">
                  <c:v>82</c:v>
                </c:pt>
                <c:pt idx="4598">
                  <c:v>82</c:v>
                </c:pt>
                <c:pt idx="4599">
                  <c:v>82</c:v>
                </c:pt>
                <c:pt idx="4600">
                  <c:v>82</c:v>
                </c:pt>
                <c:pt idx="4601">
                  <c:v>82</c:v>
                </c:pt>
                <c:pt idx="4602">
                  <c:v>82</c:v>
                </c:pt>
                <c:pt idx="4603">
                  <c:v>82</c:v>
                </c:pt>
                <c:pt idx="4604">
                  <c:v>82</c:v>
                </c:pt>
                <c:pt idx="4605">
                  <c:v>82</c:v>
                </c:pt>
                <c:pt idx="4606">
                  <c:v>82</c:v>
                </c:pt>
                <c:pt idx="4607">
                  <c:v>82</c:v>
                </c:pt>
                <c:pt idx="4608">
                  <c:v>82</c:v>
                </c:pt>
                <c:pt idx="4609">
                  <c:v>82</c:v>
                </c:pt>
                <c:pt idx="4610">
                  <c:v>82</c:v>
                </c:pt>
                <c:pt idx="4611">
                  <c:v>82</c:v>
                </c:pt>
                <c:pt idx="4612">
                  <c:v>82</c:v>
                </c:pt>
                <c:pt idx="4613">
                  <c:v>82</c:v>
                </c:pt>
                <c:pt idx="4614">
                  <c:v>82</c:v>
                </c:pt>
                <c:pt idx="4615">
                  <c:v>82</c:v>
                </c:pt>
                <c:pt idx="4616">
                  <c:v>82</c:v>
                </c:pt>
                <c:pt idx="4617">
                  <c:v>82</c:v>
                </c:pt>
                <c:pt idx="4618">
                  <c:v>82</c:v>
                </c:pt>
                <c:pt idx="4619">
                  <c:v>82</c:v>
                </c:pt>
                <c:pt idx="4620">
                  <c:v>81</c:v>
                </c:pt>
                <c:pt idx="4621">
                  <c:v>81</c:v>
                </c:pt>
                <c:pt idx="4622">
                  <c:v>81</c:v>
                </c:pt>
                <c:pt idx="4623">
                  <c:v>81</c:v>
                </c:pt>
                <c:pt idx="4624">
                  <c:v>81</c:v>
                </c:pt>
                <c:pt idx="4625">
                  <c:v>81</c:v>
                </c:pt>
                <c:pt idx="4626">
                  <c:v>81</c:v>
                </c:pt>
                <c:pt idx="4627">
                  <c:v>81</c:v>
                </c:pt>
                <c:pt idx="4628">
                  <c:v>81</c:v>
                </c:pt>
                <c:pt idx="4629">
                  <c:v>81</c:v>
                </c:pt>
                <c:pt idx="4630">
                  <c:v>81</c:v>
                </c:pt>
                <c:pt idx="4631">
                  <c:v>81</c:v>
                </c:pt>
                <c:pt idx="4632">
                  <c:v>81</c:v>
                </c:pt>
                <c:pt idx="4633">
                  <c:v>81</c:v>
                </c:pt>
                <c:pt idx="4634">
                  <c:v>81</c:v>
                </c:pt>
                <c:pt idx="4635">
                  <c:v>81</c:v>
                </c:pt>
                <c:pt idx="4636">
                  <c:v>81</c:v>
                </c:pt>
                <c:pt idx="4637">
                  <c:v>81</c:v>
                </c:pt>
                <c:pt idx="4638">
                  <c:v>81</c:v>
                </c:pt>
                <c:pt idx="4639">
                  <c:v>81</c:v>
                </c:pt>
                <c:pt idx="4640">
                  <c:v>81</c:v>
                </c:pt>
                <c:pt idx="4641">
                  <c:v>81</c:v>
                </c:pt>
                <c:pt idx="4642">
                  <c:v>81</c:v>
                </c:pt>
                <c:pt idx="4643">
                  <c:v>81</c:v>
                </c:pt>
                <c:pt idx="4644">
                  <c:v>81</c:v>
                </c:pt>
                <c:pt idx="4645">
                  <c:v>81</c:v>
                </c:pt>
                <c:pt idx="4646">
                  <c:v>81</c:v>
                </c:pt>
                <c:pt idx="4647">
                  <c:v>81</c:v>
                </c:pt>
                <c:pt idx="4648">
                  <c:v>80</c:v>
                </c:pt>
                <c:pt idx="4649">
                  <c:v>80</c:v>
                </c:pt>
                <c:pt idx="4650">
                  <c:v>80</c:v>
                </c:pt>
                <c:pt idx="4651">
                  <c:v>80</c:v>
                </c:pt>
                <c:pt idx="4652">
                  <c:v>80</c:v>
                </c:pt>
                <c:pt idx="4653">
                  <c:v>80</c:v>
                </c:pt>
                <c:pt idx="4654">
                  <c:v>80</c:v>
                </c:pt>
                <c:pt idx="4655">
                  <c:v>80</c:v>
                </c:pt>
                <c:pt idx="4656">
                  <c:v>80</c:v>
                </c:pt>
                <c:pt idx="4657">
                  <c:v>80</c:v>
                </c:pt>
                <c:pt idx="4658">
                  <c:v>80</c:v>
                </c:pt>
                <c:pt idx="4659">
                  <c:v>80</c:v>
                </c:pt>
                <c:pt idx="4660">
                  <c:v>80</c:v>
                </c:pt>
                <c:pt idx="4661">
                  <c:v>80</c:v>
                </c:pt>
                <c:pt idx="4662">
                  <c:v>80</c:v>
                </c:pt>
                <c:pt idx="4663">
                  <c:v>80</c:v>
                </c:pt>
                <c:pt idx="4664">
                  <c:v>80</c:v>
                </c:pt>
                <c:pt idx="4665">
                  <c:v>80</c:v>
                </c:pt>
                <c:pt idx="4666">
                  <c:v>80</c:v>
                </c:pt>
                <c:pt idx="4667">
                  <c:v>80</c:v>
                </c:pt>
                <c:pt idx="4668">
                  <c:v>80</c:v>
                </c:pt>
                <c:pt idx="4669">
                  <c:v>80</c:v>
                </c:pt>
                <c:pt idx="4670">
                  <c:v>80</c:v>
                </c:pt>
                <c:pt idx="4671">
                  <c:v>80</c:v>
                </c:pt>
                <c:pt idx="4672">
                  <c:v>80</c:v>
                </c:pt>
                <c:pt idx="4673">
                  <c:v>80</c:v>
                </c:pt>
                <c:pt idx="4674">
                  <c:v>80</c:v>
                </c:pt>
                <c:pt idx="4675">
                  <c:v>80</c:v>
                </c:pt>
                <c:pt idx="4676">
                  <c:v>80</c:v>
                </c:pt>
                <c:pt idx="4677">
                  <c:v>80</c:v>
                </c:pt>
                <c:pt idx="4678">
                  <c:v>80</c:v>
                </c:pt>
                <c:pt idx="4679">
                  <c:v>80</c:v>
                </c:pt>
                <c:pt idx="4680">
                  <c:v>80</c:v>
                </c:pt>
                <c:pt idx="4681">
                  <c:v>79</c:v>
                </c:pt>
                <c:pt idx="4682">
                  <c:v>79</c:v>
                </c:pt>
                <c:pt idx="4683">
                  <c:v>79</c:v>
                </c:pt>
                <c:pt idx="4684">
                  <c:v>79</c:v>
                </c:pt>
                <c:pt idx="4685">
                  <c:v>79</c:v>
                </c:pt>
                <c:pt idx="4686">
                  <c:v>79</c:v>
                </c:pt>
                <c:pt idx="4687">
                  <c:v>79</c:v>
                </c:pt>
                <c:pt idx="4688">
                  <c:v>79</c:v>
                </c:pt>
                <c:pt idx="4689">
                  <c:v>79</c:v>
                </c:pt>
                <c:pt idx="4690">
                  <c:v>78</c:v>
                </c:pt>
                <c:pt idx="4691">
                  <c:v>78</c:v>
                </c:pt>
                <c:pt idx="4692">
                  <c:v>78</c:v>
                </c:pt>
                <c:pt idx="4693">
                  <c:v>78</c:v>
                </c:pt>
                <c:pt idx="4694">
                  <c:v>78</c:v>
                </c:pt>
                <c:pt idx="4695">
                  <c:v>78</c:v>
                </c:pt>
                <c:pt idx="4696">
                  <c:v>78</c:v>
                </c:pt>
                <c:pt idx="4697">
                  <c:v>78</c:v>
                </c:pt>
                <c:pt idx="4698">
                  <c:v>78</c:v>
                </c:pt>
                <c:pt idx="4699">
                  <c:v>78</c:v>
                </c:pt>
                <c:pt idx="4700">
                  <c:v>78</c:v>
                </c:pt>
                <c:pt idx="4701">
                  <c:v>78</c:v>
                </c:pt>
                <c:pt idx="4702">
                  <c:v>78</c:v>
                </c:pt>
                <c:pt idx="4703">
                  <c:v>78</c:v>
                </c:pt>
                <c:pt idx="4704">
                  <c:v>78</c:v>
                </c:pt>
                <c:pt idx="4705">
                  <c:v>78</c:v>
                </c:pt>
                <c:pt idx="4706">
                  <c:v>78</c:v>
                </c:pt>
                <c:pt idx="4707">
                  <c:v>77</c:v>
                </c:pt>
                <c:pt idx="4708">
                  <c:v>77</c:v>
                </c:pt>
                <c:pt idx="4709">
                  <c:v>77</c:v>
                </c:pt>
                <c:pt idx="4710">
                  <c:v>77</c:v>
                </c:pt>
                <c:pt idx="4711">
                  <c:v>77</c:v>
                </c:pt>
                <c:pt idx="4712">
                  <c:v>77</c:v>
                </c:pt>
                <c:pt idx="4713">
                  <c:v>77</c:v>
                </c:pt>
                <c:pt idx="4714">
                  <c:v>77</c:v>
                </c:pt>
                <c:pt idx="4715">
                  <c:v>76</c:v>
                </c:pt>
                <c:pt idx="4716">
                  <c:v>76</c:v>
                </c:pt>
                <c:pt idx="4717">
                  <c:v>76</c:v>
                </c:pt>
                <c:pt idx="4718">
                  <c:v>76</c:v>
                </c:pt>
                <c:pt idx="4719">
                  <c:v>76</c:v>
                </c:pt>
                <c:pt idx="4720">
                  <c:v>76</c:v>
                </c:pt>
                <c:pt idx="4721">
                  <c:v>76</c:v>
                </c:pt>
                <c:pt idx="4722">
                  <c:v>76</c:v>
                </c:pt>
                <c:pt idx="4723">
                  <c:v>75</c:v>
                </c:pt>
                <c:pt idx="4724">
                  <c:v>75</c:v>
                </c:pt>
                <c:pt idx="4725">
                  <c:v>75</c:v>
                </c:pt>
                <c:pt idx="4726">
                  <c:v>75</c:v>
                </c:pt>
                <c:pt idx="4727">
                  <c:v>75</c:v>
                </c:pt>
                <c:pt idx="4728">
                  <c:v>75</c:v>
                </c:pt>
                <c:pt idx="4729">
                  <c:v>75</c:v>
                </c:pt>
                <c:pt idx="4730">
                  <c:v>75</c:v>
                </c:pt>
                <c:pt idx="4731">
                  <c:v>75</c:v>
                </c:pt>
                <c:pt idx="4732">
                  <c:v>74</c:v>
                </c:pt>
                <c:pt idx="4733">
                  <c:v>74</c:v>
                </c:pt>
                <c:pt idx="4734">
                  <c:v>74</c:v>
                </c:pt>
                <c:pt idx="4735">
                  <c:v>73</c:v>
                </c:pt>
                <c:pt idx="4736">
                  <c:v>73</c:v>
                </c:pt>
                <c:pt idx="4737">
                  <c:v>73</c:v>
                </c:pt>
                <c:pt idx="4738">
                  <c:v>73</c:v>
                </c:pt>
                <c:pt idx="4739">
                  <c:v>72</c:v>
                </c:pt>
                <c:pt idx="4740">
                  <c:v>72</c:v>
                </c:pt>
                <c:pt idx="4741">
                  <c:v>72</c:v>
                </c:pt>
                <c:pt idx="4742">
                  <c:v>72</c:v>
                </c:pt>
                <c:pt idx="4743">
                  <c:v>72</c:v>
                </c:pt>
                <c:pt idx="4744">
                  <c:v>70</c:v>
                </c:pt>
                <c:pt idx="4745">
                  <c:v>70</c:v>
                </c:pt>
                <c:pt idx="4746">
                  <c:v>70</c:v>
                </c:pt>
                <c:pt idx="4747">
                  <c:v>69</c:v>
                </c:pt>
                <c:pt idx="4748">
                  <c:v>69</c:v>
                </c:pt>
                <c:pt idx="4749">
                  <c:v>69</c:v>
                </c:pt>
                <c:pt idx="4750">
                  <c:v>68</c:v>
                </c:pt>
                <c:pt idx="4751">
                  <c:v>68</c:v>
                </c:pt>
                <c:pt idx="4752">
                  <c:v>68</c:v>
                </c:pt>
                <c:pt idx="4753">
                  <c:v>67</c:v>
                </c:pt>
                <c:pt idx="4754">
                  <c:v>66</c:v>
                </c:pt>
                <c:pt idx="4755">
                  <c:v>64</c:v>
                </c:pt>
                <c:pt idx="4756">
                  <c:v>63</c:v>
                </c:pt>
                <c:pt idx="4757">
                  <c:v>60</c:v>
                </c:pt>
                <c:pt idx="4758">
                  <c:v>59</c:v>
                </c:pt>
                <c:pt idx="4759">
                  <c:v>53</c:v>
                </c:pt>
                <c:pt idx="4760">
                  <c:v>47</c:v>
                </c:pt>
                <c:pt idx="4761">
                  <c:v>46</c:v>
                </c:pt>
                <c:pt idx="4762">
                  <c:v>42</c:v>
                </c:pt>
                <c:pt idx="4763">
                  <c:v>41</c:v>
                </c:pt>
                <c:pt idx="4764">
                  <c:v>25</c:v>
                </c:pt>
                <c:pt idx="4765">
                  <c:v>14</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numCache>
            </c:numRef>
          </c:val>
          <c:smooth val="0"/>
          <c:extLst>
            <c:ext xmlns:c16="http://schemas.microsoft.com/office/drawing/2014/chart" uri="{C3380CC4-5D6E-409C-BE32-E72D297353CC}">
              <c16:uniqueId val="{00000000-FD41-47EC-9845-BC38BCDEE8CB}"/>
            </c:ext>
          </c:extLst>
        </c:ser>
        <c:dLbls>
          <c:showLegendKey val="0"/>
          <c:showVal val="0"/>
          <c:showCatName val="0"/>
          <c:showSerName val="0"/>
          <c:showPercent val="0"/>
          <c:showBubbleSize val="0"/>
        </c:dLbls>
        <c:smooth val="0"/>
        <c:axId val="1021565952"/>
        <c:axId val="1021563040"/>
      </c:lineChart>
      <c:catAx>
        <c:axId val="1021565952"/>
        <c:scaling>
          <c:orientation val="maxMin"/>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1563040"/>
        <c:crosses val="autoZero"/>
        <c:auto val="1"/>
        <c:lblAlgn val="ctr"/>
        <c:lblOffset val="100"/>
        <c:tickLblSkip val="500"/>
        <c:tickMarkSkip val="150"/>
        <c:noMultiLvlLbl val="0"/>
      </c:catAx>
      <c:valAx>
        <c:axId val="1021563040"/>
        <c:scaling>
          <c:orientation val="minMax"/>
        </c:scaling>
        <c:delete val="0"/>
        <c:axPos val="r"/>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15659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Popularity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tmdb_5000_movies!$D$1</c:f>
              <c:strCache>
                <c:ptCount val="1"/>
                <c:pt idx="0">
                  <c:v>popularity</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tmdb_5000_movies!$D$2:$D$4804</c:f>
              <c:numCache>
                <c:formatCode>General</c:formatCode>
                <c:ptCount val="4803"/>
                <c:pt idx="0">
                  <c:v>1.1383829999999999</c:v>
                </c:pt>
                <c:pt idx="1">
                  <c:v>1.4853240000000001</c:v>
                </c:pt>
                <c:pt idx="2">
                  <c:v>5.5290350000000004</c:v>
                </c:pt>
                <c:pt idx="3">
                  <c:v>13.244365</c:v>
                </c:pt>
                <c:pt idx="4">
                  <c:v>9.8147850000000005</c:v>
                </c:pt>
                <c:pt idx="5">
                  <c:v>2.1356890000000002</c:v>
                </c:pt>
                <c:pt idx="6">
                  <c:v>48.982550000000003</c:v>
                </c:pt>
                <c:pt idx="7">
                  <c:v>49.336396999999998</c:v>
                </c:pt>
                <c:pt idx="8">
                  <c:v>3.409764</c:v>
                </c:pt>
                <c:pt idx="9">
                  <c:v>5.3801240000000004</c:v>
                </c:pt>
                <c:pt idx="10">
                  <c:v>41.286335999999999</c:v>
                </c:pt>
                <c:pt idx="11">
                  <c:v>4.3625350000000003</c:v>
                </c:pt>
                <c:pt idx="12">
                  <c:v>39.756748000000002</c:v>
                </c:pt>
                <c:pt idx="13">
                  <c:v>19.822790999999999</c:v>
                </c:pt>
                <c:pt idx="14">
                  <c:v>123.630332</c:v>
                </c:pt>
                <c:pt idx="15">
                  <c:v>105.792936</c:v>
                </c:pt>
                <c:pt idx="16">
                  <c:v>0.88782099999999997</c:v>
                </c:pt>
                <c:pt idx="17">
                  <c:v>4.2346000000000002E-2</c:v>
                </c:pt>
                <c:pt idx="18">
                  <c:v>8.7725740000000005</c:v>
                </c:pt>
                <c:pt idx="19">
                  <c:v>3.0112049999999999</c:v>
                </c:pt>
                <c:pt idx="20">
                  <c:v>12.854853</c:v>
                </c:pt>
                <c:pt idx="21">
                  <c:v>3.2324470000000001</c:v>
                </c:pt>
                <c:pt idx="22">
                  <c:v>104.469351</c:v>
                </c:pt>
                <c:pt idx="23">
                  <c:v>4.6021850000000004</c:v>
                </c:pt>
                <c:pt idx="24">
                  <c:v>100.025899</c:v>
                </c:pt>
                <c:pt idx="25">
                  <c:v>17.567332</c:v>
                </c:pt>
                <c:pt idx="26">
                  <c:v>3.2469030000000001</c:v>
                </c:pt>
                <c:pt idx="27">
                  <c:v>3.7701609999999999</c:v>
                </c:pt>
                <c:pt idx="28">
                  <c:v>3.7218580000000001</c:v>
                </c:pt>
                <c:pt idx="29">
                  <c:v>35.227212000000002</c:v>
                </c:pt>
                <c:pt idx="30">
                  <c:v>16.637642</c:v>
                </c:pt>
                <c:pt idx="31">
                  <c:v>13.859306999999999</c:v>
                </c:pt>
                <c:pt idx="32">
                  <c:v>103.69802199999999</c:v>
                </c:pt>
                <c:pt idx="33">
                  <c:v>26.820409999999999</c:v>
                </c:pt>
                <c:pt idx="34">
                  <c:v>30.993735999999998</c:v>
                </c:pt>
                <c:pt idx="35">
                  <c:v>4.2299420000000003</c:v>
                </c:pt>
                <c:pt idx="36">
                  <c:v>61.226010000000002</c:v>
                </c:pt>
                <c:pt idx="37">
                  <c:v>13.338539000000001</c:v>
                </c:pt>
                <c:pt idx="38">
                  <c:v>0.84306700000000001</c:v>
                </c:pt>
                <c:pt idx="39">
                  <c:v>29.543330999999998</c:v>
                </c:pt>
                <c:pt idx="40">
                  <c:v>34.206690000000002</c:v>
                </c:pt>
                <c:pt idx="41">
                  <c:v>19.786391999999999</c:v>
                </c:pt>
                <c:pt idx="42">
                  <c:v>45.707835000000003</c:v>
                </c:pt>
                <c:pt idx="43">
                  <c:v>7.6239790000000003</c:v>
                </c:pt>
                <c:pt idx="44">
                  <c:v>95.007934000000006</c:v>
                </c:pt>
                <c:pt idx="45">
                  <c:v>9.1228280000000002</c:v>
                </c:pt>
                <c:pt idx="46">
                  <c:v>0.81277600000000005</c:v>
                </c:pt>
                <c:pt idx="47">
                  <c:v>106.914973</c:v>
                </c:pt>
                <c:pt idx="48">
                  <c:v>138.049577</c:v>
                </c:pt>
                <c:pt idx="49">
                  <c:v>40.066879999999998</c:v>
                </c:pt>
                <c:pt idx="50">
                  <c:v>36.069611000000002</c:v>
                </c:pt>
                <c:pt idx="51">
                  <c:v>19.524972000000002</c:v>
                </c:pt>
                <c:pt idx="52">
                  <c:v>60.722161999999997</c:v>
                </c:pt>
                <c:pt idx="53">
                  <c:v>14.564667</c:v>
                </c:pt>
                <c:pt idx="54">
                  <c:v>5.9005349999999996</c:v>
                </c:pt>
                <c:pt idx="55">
                  <c:v>2.8578480000000002</c:v>
                </c:pt>
                <c:pt idx="56">
                  <c:v>143.65969799999999</c:v>
                </c:pt>
                <c:pt idx="57">
                  <c:v>49.333137000000001</c:v>
                </c:pt>
                <c:pt idx="58">
                  <c:v>39.019229000000003</c:v>
                </c:pt>
                <c:pt idx="59">
                  <c:v>20.256571000000001</c:v>
                </c:pt>
                <c:pt idx="60">
                  <c:v>37.960289000000003</c:v>
                </c:pt>
                <c:pt idx="61">
                  <c:v>2.8649789999999999</c:v>
                </c:pt>
                <c:pt idx="62">
                  <c:v>73.872343000000001</c:v>
                </c:pt>
                <c:pt idx="63">
                  <c:v>35.061467</c:v>
                </c:pt>
                <c:pt idx="64">
                  <c:v>21.933821999999999</c:v>
                </c:pt>
                <c:pt idx="65">
                  <c:v>8.3871699999999993</c:v>
                </c:pt>
                <c:pt idx="66">
                  <c:v>1.453765</c:v>
                </c:pt>
                <c:pt idx="67">
                  <c:v>9.1884309999999996</c:v>
                </c:pt>
                <c:pt idx="68">
                  <c:v>7.973109</c:v>
                </c:pt>
                <c:pt idx="69">
                  <c:v>70.105981</c:v>
                </c:pt>
                <c:pt idx="70">
                  <c:v>45.616098000000001</c:v>
                </c:pt>
                <c:pt idx="71">
                  <c:v>40.072583000000002</c:v>
                </c:pt>
                <c:pt idx="72">
                  <c:v>20.786615999999999</c:v>
                </c:pt>
                <c:pt idx="73">
                  <c:v>12.867352</c:v>
                </c:pt>
                <c:pt idx="74">
                  <c:v>3.1200160000000001</c:v>
                </c:pt>
                <c:pt idx="75">
                  <c:v>0.41617900000000002</c:v>
                </c:pt>
                <c:pt idx="76">
                  <c:v>4.3022999999999999E-2</c:v>
                </c:pt>
                <c:pt idx="77">
                  <c:v>724.24778400000002</c:v>
                </c:pt>
                <c:pt idx="78">
                  <c:v>139.082615</c:v>
                </c:pt>
                <c:pt idx="79">
                  <c:v>108.849621</c:v>
                </c:pt>
                <c:pt idx="80">
                  <c:v>76.041866999999996</c:v>
                </c:pt>
                <c:pt idx="81">
                  <c:v>68.717016000000001</c:v>
                </c:pt>
                <c:pt idx="82">
                  <c:v>46.160048000000003</c:v>
                </c:pt>
                <c:pt idx="83">
                  <c:v>24.132270999999999</c:v>
                </c:pt>
                <c:pt idx="84">
                  <c:v>60.269278999999997</c:v>
                </c:pt>
                <c:pt idx="85">
                  <c:v>116.840296</c:v>
                </c:pt>
                <c:pt idx="86">
                  <c:v>112.31295</c:v>
                </c:pt>
                <c:pt idx="87">
                  <c:v>82.121690999999998</c:v>
                </c:pt>
                <c:pt idx="88">
                  <c:v>28.840997000000002</c:v>
                </c:pt>
                <c:pt idx="89">
                  <c:v>23.657284000000001</c:v>
                </c:pt>
                <c:pt idx="90">
                  <c:v>43.40352</c:v>
                </c:pt>
                <c:pt idx="91">
                  <c:v>29.035222000000001</c:v>
                </c:pt>
                <c:pt idx="92">
                  <c:v>14.672150999999999</c:v>
                </c:pt>
                <c:pt idx="93">
                  <c:v>66.803149000000005</c:v>
                </c:pt>
                <c:pt idx="94">
                  <c:v>64.798873</c:v>
                </c:pt>
                <c:pt idx="95">
                  <c:v>23.127561</c:v>
                </c:pt>
                <c:pt idx="96">
                  <c:v>21.189028</c:v>
                </c:pt>
                <c:pt idx="97">
                  <c:v>14.562991</c:v>
                </c:pt>
                <c:pt idx="98">
                  <c:v>9.5483910000000005</c:v>
                </c:pt>
                <c:pt idx="99">
                  <c:v>150.437577</c:v>
                </c:pt>
                <c:pt idx="100">
                  <c:v>59.194915000000002</c:v>
                </c:pt>
                <c:pt idx="101">
                  <c:v>29.381878</c:v>
                </c:pt>
                <c:pt idx="102">
                  <c:v>132.39773700000001</c:v>
                </c:pt>
                <c:pt idx="103">
                  <c:v>94.370564000000002</c:v>
                </c:pt>
                <c:pt idx="104">
                  <c:v>88.377076000000002</c:v>
                </c:pt>
                <c:pt idx="105">
                  <c:v>23.109959</c:v>
                </c:pt>
                <c:pt idx="106">
                  <c:v>20.399550000000001</c:v>
                </c:pt>
                <c:pt idx="107">
                  <c:v>13.864974999999999</c:v>
                </c:pt>
                <c:pt idx="108">
                  <c:v>35.533520000000003</c:v>
                </c:pt>
                <c:pt idx="109">
                  <c:v>31.826750000000001</c:v>
                </c:pt>
                <c:pt idx="110">
                  <c:v>11.387408000000001</c:v>
                </c:pt>
                <c:pt idx="111">
                  <c:v>8.6285190000000007</c:v>
                </c:pt>
                <c:pt idx="112">
                  <c:v>1.294967</c:v>
                </c:pt>
                <c:pt idx="113">
                  <c:v>27.870311999999998</c:v>
                </c:pt>
                <c:pt idx="114">
                  <c:v>16.254031999999999</c:v>
                </c:pt>
                <c:pt idx="115">
                  <c:v>3.3531759999999999</c:v>
                </c:pt>
                <c:pt idx="116">
                  <c:v>47.651083</c:v>
                </c:pt>
                <c:pt idx="117">
                  <c:v>45.274225000000001</c:v>
                </c:pt>
                <c:pt idx="118">
                  <c:v>37.817905000000003</c:v>
                </c:pt>
                <c:pt idx="119">
                  <c:v>7.9025359999999996</c:v>
                </c:pt>
                <c:pt idx="120">
                  <c:v>101.250416</c:v>
                </c:pt>
                <c:pt idx="121">
                  <c:v>51.970905000000002</c:v>
                </c:pt>
                <c:pt idx="122">
                  <c:v>48.356214000000001</c:v>
                </c:pt>
                <c:pt idx="123">
                  <c:v>42.361215000000001</c:v>
                </c:pt>
                <c:pt idx="124">
                  <c:v>38.306953999999998</c:v>
                </c:pt>
                <c:pt idx="125">
                  <c:v>26.153669000000001</c:v>
                </c:pt>
                <c:pt idx="126">
                  <c:v>18.866672000000001</c:v>
                </c:pt>
                <c:pt idx="127">
                  <c:v>5.2069669999999997</c:v>
                </c:pt>
                <c:pt idx="128">
                  <c:v>3.7357230000000001</c:v>
                </c:pt>
                <c:pt idx="129">
                  <c:v>100.635882</c:v>
                </c:pt>
                <c:pt idx="130">
                  <c:v>32.445895</c:v>
                </c:pt>
                <c:pt idx="131">
                  <c:v>9.0502900000000004</c:v>
                </c:pt>
                <c:pt idx="132">
                  <c:v>3.000435</c:v>
                </c:pt>
                <c:pt idx="133">
                  <c:v>0.55375200000000002</c:v>
                </c:pt>
                <c:pt idx="134">
                  <c:v>95.301295999999994</c:v>
                </c:pt>
                <c:pt idx="135">
                  <c:v>19.855789999999999</c:v>
                </c:pt>
                <c:pt idx="136">
                  <c:v>5.525544</c:v>
                </c:pt>
                <c:pt idx="137">
                  <c:v>3.876242</c:v>
                </c:pt>
                <c:pt idx="138">
                  <c:v>3.6982759999999999</c:v>
                </c:pt>
                <c:pt idx="139">
                  <c:v>0.32038699999999998</c:v>
                </c:pt>
                <c:pt idx="140">
                  <c:v>121.463076</c:v>
                </c:pt>
                <c:pt idx="141">
                  <c:v>57.925623000000002</c:v>
                </c:pt>
                <c:pt idx="142">
                  <c:v>52.341225999999999</c:v>
                </c:pt>
                <c:pt idx="143">
                  <c:v>40.631670999999997</c:v>
                </c:pt>
                <c:pt idx="144">
                  <c:v>28.529606999999999</c:v>
                </c:pt>
                <c:pt idx="145">
                  <c:v>24.598479000000001</c:v>
                </c:pt>
                <c:pt idx="146">
                  <c:v>23.736535</c:v>
                </c:pt>
                <c:pt idx="147">
                  <c:v>23.281616</c:v>
                </c:pt>
                <c:pt idx="148">
                  <c:v>17.571532999999999</c:v>
                </c:pt>
                <c:pt idx="149">
                  <c:v>15.279021</c:v>
                </c:pt>
                <c:pt idx="150">
                  <c:v>3.7599879999999999</c:v>
                </c:pt>
                <c:pt idx="151">
                  <c:v>3.3210950000000001</c:v>
                </c:pt>
                <c:pt idx="152">
                  <c:v>98.885637000000003</c:v>
                </c:pt>
                <c:pt idx="153">
                  <c:v>88.496872999999994</c:v>
                </c:pt>
                <c:pt idx="154">
                  <c:v>72.595961000000003</c:v>
                </c:pt>
                <c:pt idx="155">
                  <c:v>49.973461999999998</c:v>
                </c:pt>
                <c:pt idx="156">
                  <c:v>32.351526999999997</c:v>
                </c:pt>
                <c:pt idx="157">
                  <c:v>23.962109000000002</c:v>
                </c:pt>
                <c:pt idx="158">
                  <c:v>8.3059980000000007</c:v>
                </c:pt>
                <c:pt idx="159">
                  <c:v>187.32292699999999</c:v>
                </c:pt>
                <c:pt idx="160">
                  <c:v>109.984351</c:v>
                </c:pt>
                <c:pt idx="161">
                  <c:v>23.431117</c:v>
                </c:pt>
                <c:pt idx="162">
                  <c:v>21.743321000000002</c:v>
                </c:pt>
                <c:pt idx="163">
                  <c:v>11.215702</c:v>
                </c:pt>
                <c:pt idx="164">
                  <c:v>8.9884550000000001</c:v>
                </c:pt>
                <c:pt idx="165">
                  <c:v>0.475748</c:v>
                </c:pt>
                <c:pt idx="166">
                  <c:v>155.79045199999999</c:v>
                </c:pt>
                <c:pt idx="167">
                  <c:v>145.84737899999999</c:v>
                </c:pt>
                <c:pt idx="168">
                  <c:v>63.429156999999996</c:v>
                </c:pt>
                <c:pt idx="169">
                  <c:v>58.485967000000002</c:v>
                </c:pt>
                <c:pt idx="170">
                  <c:v>0.785744</c:v>
                </c:pt>
                <c:pt idx="171">
                  <c:v>101.59942700000001</c:v>
                </c:pt>
                <c:pt idx="172">
                  <c:v>55.249434000000001</c:v>
                </c:pt>
                <c:pt idx="173">
                  <c:v>53.978602000000002</c:v>
                </c:pt>
                <c:pt idx="174">
                  <c:v>50.587541000000002</c:v>
                </c:pt>
                <c:pt idx="175">
                  <c:v>21.939662999999999</c:v>
                </c:pt>
                <c:pt idx="176">
                  <c:v>14.8375</c:v>
                </c:pt>
                <c:pt idx="177">
                  <c:v>9.2425540000000002</c:v>
                </c:pt>
                <c:pt idx="178">
                  <c:v>7.7270349999999999</c:v>
                </c:pt>
                <c:pt idx="179">
                  <c:v>86.201183999999998</c:v>
                </c:pt>
                <c:pt idx="180">
                  <c:v>49.046956000000002</c:v>
                </c:pt>
                <c:pt idx="181">
                  <c:v>45.313197000000002</c:v>
                </c:pt>
                <c:pt idx="182">
                  <c:v>36.307296000000001</c:v>
                </c:pt>
                <c:pt idx="183">
                  <c:v>26.967493999999999</c:v>
                </c:pt>
                <c:pt idx="184">
                  <c:v>25.219805000000001</c:v>
                </c:pt>
                <c:pt idx="185">
                  <c:v>4.8984240000000003</c:v>
                </c:pt>
                <c:pt idx="186">
                  <c:v>3.2815089999999998</c:v>
                </c:pt>
                <c:pt idx="187">
                  <c:v>0.70914299999999997</c:v>
                </c:pt>
                <c:pt idx="188">
                  <c:v>167.58371</c:v>
                </c:pt>
                <c:pt idx="189">
                  <c:v>107.376788</c:v>
                </c:pt>
                <c:pt idx="190">
                  <c:v>45.742216999999997</c:v>
                </c:pt>
                <c:pt idx="191">
                  <c:v>43.644978000000002</c:v>
                </c:pt>
                <c:pt idx="192">
                  <c:v>21.084541999999999</c:v>
                </c:pt>
                <c:pt idx="193">
                  <c:v>13.930763000000001</c:v>
                </c:pt>
                <c:pt idx="194">
                  <c:v>13.327372</c:v>
                </c:pt>
                <c:pt idx="195">
                  <c:v>198.37239500000001</c:v>
                </c:pt>
                <c:pt idx="196">
                  <c:v>61.762329999999999</c:v>
                </c:pt>
                <c:pt idx="197">
                  <c:v>42.551901999999998</c:v>
                </c:pt>
                <c:pt idx="198">
                  <c:v>38.068736000000001</c:v>
                </c:pt>
                <c:pt idx="199">
                  <c:v>31.609850000000002</c:v>
                </c:pt>
                <c:pt idx="200">
                  <c:v>25.170217000000001</c:v>
                </c:pt>
                <c:pt idx="201">
                  <c:v>16.245068</c:v>
                </c:pt>
                <c:pt idx="202">
                  <c:v>76.310119</c:v>
                </c:pt>
                <c:pt idx="203">
                  <c:v>45.299089000000002</c:v>
                </c:pt>
                <c:pt idx="204">
                  <c:v>42.191509000000003</c:v>
                </c:pt>
                <c:pt idx="205">
                  <c:v>34.035114</c:v>
                </c:pt>
                <c:pt idx="206">
                  <c:v>29.505573999999999</c:v>
                </c:pt>
                <c:pt idx="207">
                  <c:v>20.825780999999999</c:v>
                </c:pt>
                <c:pt idx="208">
                  <c:v>20.199057</c:v>
                </c:pt>
                <c:pt idx="209">
                  <c:v>18.325897000000001</c:v>
                </c:pt>
                <c:pt idx="210">
                  <c:v>6.7349649999999999</c:v>
                </c:pt>
                <c:pt idx="211">
                  <c:v>143.04154299999999</c:v>
                </c:pt>
                <c:pt idx="212">
                  <c:v>65.948959000000002</c:v>
                </c:pt>
                <c:pt idx="213">
                  <c:v>63.654243999999998</c:v>
                </c:pt>
                <c:pt idx="214">
                  <c:v>60.442593000000002</c:v>
                </c:pt>
                <c:pt idx="215">
                  <c:v>25.949276999999999</c:v>
                </c:pt>
                <c:pt idx="216">
                  <c:v>18.261209999999998</c:v>
                </c:pt>
                <c:pt idx="217">
                  <c:v>16.595873999999998</c:v>
                </c:pt>
                <c:pt idx="218">
                  <c:v>14.970654</c:v>
                </c:pt>
                <c:pt idx="219">
                  <c:v>14.719886000000001</c:v>
                </c:pt>
                <c:pt idx="220">
                  <c:v>13.906611</c:v>
                </c:pt>
                <c:pt idx="221">
                  <c:v>12.516546</c:v>
                </c:pt>
                <c:pt idx="222">
                  <c:v>6.0096439999999998</c:v>
                </c:pt>
                <c:pt idx="223">
                  <c:v>5.7595450000000001</c:v>
                </c:pt>
                <c:pt idx="224">
                  <c:v>4.8879400000000004</c:v>
                </c:pt>
                <c:pt idx="225">
                  <c:v>3.3752080000000002</c:v>
                </c:pt>
                <c:pt idx="226">
                  <c:v>139.272042</c:v>
                </c:pt>
                <c:pt idx="227">
                  <c:v>120.965743</c:v>
                </c:pt>
                <c:pt idx="228">
                  <c:v>88.935164999999998</c:v>
                </c:pt>
                <c:pt idx="229">
                  <c:v>78.699993000000006</c:v>
                </c:pt>
                <c:pt idx="230">
                  <c:v>44.490453000000002</c:v>
                </c:pt>
                <c:pt idx="231">
                  <c:v>44.455165999999998</c:v>
                </c:pt>
                <c:pt idx="232">
                  <c:v>42.526528999999996</c:v>
                </c:pt>
                <c:pt idx="233">
                  <c:v>33.847299999999997</c:v>
                </c:pt>
                <c:pt idx="234">
                  <c:v>33.648403999999999</c:v>
                </c:pt>
                <c:pt idx="235">
                  <c:v>25.468492999999999</c:v>
                </c:pt>
                <c:pt idx="236">
                  <c:v>24.100863</c:v>
                </c:pt>
                <c:pt idx="237">
                  <c:v>17.947389999999999</c:v>
                </c:pt>
                <c:pt idx="238">
                  <c:v>9.7959849999999999</c:v>
                </c:pt>
                <c:pt idx="239">
                  <c:v>9.3493860000000009</c:v>
                </c:pt>
                <c:pt idx="240">
                  <c:v>7.6044499999999999</c:v>
                </c:pt>
                <c:pt idx="241">
                  <c:v>3.5885289999999999</c:v>
                </c:pt>
                <c:pt idx="242">
                  <c:v>2.4360189999999999</c:v>
                </c:pt>
                <c:pt idx="243">
                  <c:v>271.97288900000001</c:v>
                </c:pt>
                <c:pt idx="244">
                  <c:v>144.448633</c:v>
                </c:pt>
                <c:pt idx="245">
                  <c:v>99.398009000000002</c:v>
                </c:pt>
                <c:pt idx="246">
                  <c:v>93.004992999999999</c:v>
                </c:pt>
                <c:pt idx="247">
                  <c:v>67.391328000000001</c:v>
                </c:pt>
                <c:pt idx="248">
                  <c:v>61.196071000000003</c:v>
                </c:pt>
                <c:pt idx="249">
                  <c:v>57.739713000000002</c:v>
                </c:pt>
                <c:pt idx="250">
                  <c:v>52.792678000000002</c:v>
                </c:pt>
                <c:pt idx="251">
                  <c:v>48.507080999999999</c:v>
                </c:pt>
                <c:pt idx="252">
                  <c:v>28.803729000000001</c:v>
                </c:pt>
                <c:pt idx="253">
                  <c:v>25.785924999999999</c:v>
                </c:pt>
                <c:pt idx="254">
                  <c:v>18.927462999999999</c:v>
                </c:pt>
                <c:pt idx="255">
                  <c:v>9.1102469999999993</c:v>
                </c:pt>
                <c:pt idx="256">
                  <c:v>5.9756039999999997</c:v>
                </c:pt>
                <c:pt idx="257">
                  <c:v>138.133331</c:v>
                </c:pt>
                <c:pt idx="258">
                  <c:v>136.74772899999999</c:v>
                </c:pt>
                <c:pt idx="259">
                  <c:v>89.270217000000002</c:v>
                </c:pt>
                <c:pt idx="260">
                  <c:v>68.550697999999997</c:v>
                </c:pt>
                <c:pt idx="261">
                  <c:v>43.987060999999997</c:v>
                </c:pt>
                <c:pt idx="262">
                  <c:v>32.523572999999999</c:v>
                </c:pt>
                <c:pt idx="263">
                  <c:v>25.289664999999999</c:v>
                </c:pt>
                <c:pt idx="264">
                  <c:v>4.4092630000000002</c:v>
                </c:pt>
                <c:pt idx="265">
                  <c:v>3.7078899999999999</c:v>
                </c:pt>
                <c:pt idx="266">
                  <c:v>1.807571</c:v>
                </c:pt>
                <c:pt idx="267">
                  <c:v>167.93287000000001</c:v>
                </c:pt>
                <c:pt idx="268">
                  <c:v>134.27922899999999</c:v>
                </c:pt>
                <c:pt idx="269">
                  <c:v>79.679601000000005</c:v>
                </c:pt>
                <c:pt idx="270">
                  <c:v>73.944049000000007</c:v>
                </c:pt>
                <c:pt idx="271">
                  <c:v>48.445977999999997</c:v>
                </c:pt>
                <c:pt idx="272">
                  <c:v>42.472324</c:v>
                </c:pt>
                <c:pt idx="273">
                  <c:v>38.729418000000003</c:v>
                </c:pt>
                <c:pt idx="274">
                  <c:v>27.509160000000001</c:v>
                </c:pt>
                <c:pt idx="275">
                  <c:v>24.472480000000001</c:v>
                </c:pt>
                <c:pt idx="276">
                  <c:v>18.832471000000002</c:v>
                </c:pt>
                <c:pt idx="277">
                  <c:v>17.923254</c:v>
                </c:pt>
                <c:pt idx="278">
                  <c:v>15.50957</c:v>
                </c:pt>
                <c:pt idx="279">
                  <c:v>14.824166</c:v>
                </c:pt>
                <c:pt idx="280">
                  <c:v>6.6181489999999998</c:v>
                </c:pt>
                <c:pt idx="281">
                  <c:v>4.2451230000000004</c:v>
                </c:pt>
                <c:pt idx="282">
                  <c:v>2.5002179999999998</c:v>
                </c:pt>
                <c:pt idx="283">
                  <c:v>115.040024</c:v>
                </c:pt>
                <c:pt idx="284">
                  <c:v>68.140214</c:v>
                </c:pt>
                <c:pt idx="285">
                  <c:v>51.915025</c:v>
                </c:pt>
                <c:pt idx="286">
                  <c:v>44.108426999999999</c:v>
                </c:pt>
                <c:pt idx="287">
                  <c:v>37.668301</c:v>
                </c:pt>
                <c:pt idx="288">
                  <c:v>35.395128999999997</c:v>
                </c:pt>
                <c:pt idx="289">
                  <c:v>33.691693999999998</c:v>
                </c:pt>
                <c:pt idx="290">
                  <c:v>28.725621</c:v>
                </c:pt>
                <c:pt idx="291">
                  <c:v>22.022227999999998</c:v>
                </c:pt>
                <c:pt idx="292">
                  <c:v>13.155999</c:v>
                </c:pt>
                <c:pt idx="293">
                  <c:v>12.257654</c:v>
                </c:pt>
                <c:pt idx="294">
                  <c:v>10.794174999999999</c:v>
                </c:pt>
                <c:pt idx="295">
                  <c:v>9.5727049999999991</c:v>
                </c:pt>
                <c:pt idx="296">
                  <c:v>5.9269660000000002</c:v>
                </c:pt>
                <c:pt idx="297">
                  <c:v>5.8973909999999998</c:v>
                </c:pt>
                <c:pt idx="298">
                  <c:v>3.4815170000000002</c:v>
                </c:pt>
                <c:pt idx="299">
                  <c:v>3.007816</c:v>
                </c:pt>
                <c:pt idx="300">
                  <c:v>1.9068069999999999</c:v>
                </c:pt>
                <c:pt idx="301">
                  <c:v>0.146783</c:v>
                </c:pt>
                <c:pt idx="302">
                  <c:v>146.75739100000001</c:v>
                </c:pt>
                <c:pt idx="303">
                  <c:v>115.699814</c:v>
                </c:pt>
                <c:pt idx="304">
                  <c:v>80.316462999999999</c:v>
                </c:pt>
                <c:pt idx="305">
                  <c:v>59.961523</c:v>
                </c:pt>
                <c:pt idx="306">
                  <c:v>46.115758</c:v>
                </c:pt>
                <c:pt idx="307">
                  <c:v>43.862456000000002</c:v>
                </c:pt>
                <c:pt idx="308">
                  <c:v>41.570047000000002</c:v>
                </c:pt>
                <c:pt idx="309">
                  <c:v>37.885021999999999</c:v>
                </c:pt>
                <c:pt idx="310">
                  <c:v>31.385256999999999</c:v>
                </c:pt>
                <c:pt idx="311">
                  <c:v>27.039636000000002</c:v>
                </c:pt>
                <c:pt idx="312">
                  <c:v>24.961625000000002</c:v>
                </c:pt>
                <c:pt idx="313">
                  <c:v>21.589393000000001</c:v>
                </c:pt>
                <c:pt idx="314">
                  <c:v>19.068175</c:v>
                </c:pt>
                <c:pt idx="315">
                  <c:v>13.064264</c:v>
                </c:pt>
                <c:pt idx="316">
                  <c:v>10.757539</c:v>
                </c:pt>
                <c:pt idx="317">
                  <c:v>10.703455999999999</c:v>
                </c:pt>
                <c:pt idx="318">
                  <c:v>9.1337469999999996</c:v>
                </c:pt>
                <c:pt idx="319">
                  <c:v>7.8768830000000003</c:v>
                </c:pt>
                <c:pt idx="320">
                  <c:v>7.05145</c:v>
                </c:pt>
                <c:pt idx="321">
                  <c:v>6.0910330000000004</c:v>
                </c:pt>
                <c:pt idx="322">
                  <c:v>5.3616989999999998</c:v>
                </c:pt>
                <c:pt idx="323">
                  <c:v>4.0791110000000002</c:v>
                </c:pt>
                <c:pt idx="324">
                  <c:v>0.90044199999999996</c:v>
                </c:pt>
                <c:pt idx="325">
                  <c:v>0.83561700000000005</c:v>
                </c:pt>
                <c:pt idx="326">
                  <c:v>0.114342</c:v>
                </c:pt>
                <c:pt idx="327">
                  <c:v>81.914696000000006</c:v>
                </c:pt>
                <c:pt idx="328">
                  <c:v>78.144395000000003</c:v>
                </c:pt>
                <c:pt idx="329">
                  <c:v>70.785910000000001</c:v>
                </c:pt>
                <c:pt idx="330">
                  <c:v>67.447636000000003</c:v>
                </c:pt>
                <c:pt idx="331">
                  <c:v>49.664127999999998</c:v>
                </c:pt>
                <c:pt idx="332">
                  <c:v>46.075037000000002</c:v>
                </c:pt>
                <c:pt idx="333">
                  <c:v>42.213765000000002</c:v>
                </c:pt>
                <c:pt idx="334">
                  <c:v>40.379966000000003</c:v>
                </c:pt>
                <c:pt idx="335">
                  <c:v>36.973030999999999</c:v>
                </c:pt>
                <c:pt idx="336">
                  <c:v>34.981698000000002</c:v>
                </c:pt>
                <c:pt idx="337">
                  <c:v>31.242999000000001</c:v>
                </c:pt>
                <c:pt idx="338">
                  <c:v>24.860326000000001</c:v>
                </c:pt>
                <c:pt idx="339">
                  <c:v>19.708731</c:v>
                </c:pt>
                <c:pt idx="340">
                  <c:v>15.625949</c:v>
                </c:pt>
                <c:pt idx="341">
                  <c:v>12.467267</c:v>
                </c:pt>
                <c:pt idx="342">
                  <c:v>9.1757620000000006</c:v>
                </c:pt>
                <c:pt idx="343">
                  <c:v>5.5162069999999996</c:v>
                </c:pt>
                <c:pt idx="344">
                  <c:v>127.28442699999999</c:v>
                </c:pt>
                <c:pt idx="345">
                  <c:v>102.32221699999999</c:v>
                </c:pt>
                <c:pt idx="346">
                  <c:v>101.74155</c:v>
                </c:pt>
                <c:pt idx="347">
                  <c:v>67.660939999999997</c:v>
                </c:pt>
                <c:pt idx="348">
                  <c:v>43.055253</c:v>
                </c:pt>
                <c:pt idx="349">
                  <c:v>40.371098000000003</c:v>
                </c:pt>
                <c:pt idx="350">
                  <c:v>34.938177000000003</c:v>
                </c:pt>
                <c:pt idx="351">
                  <c:v>28.069419</c:v>
                </c:pt>
                <c:pt idx="352">
                  <c:v>25.876581999999999</c:v>
                </c:pt>
                <c:pt idx="353">
                  <c:v>25.682509</c:v>
                </c:pt>
                <c:pt idx="354">
                  <c:v>16.146571999999999</c:v>
                </c:pt>
                <c:pt idx="355">
                  <c:v>14.613151999999999</c:v>
                </c:pt>
                <c:pt idx="356">
                  <c:v>11.693272</c:v>
                </c:pt>
                <c:pt idx="357">
                  <c:v>10.660441</c:v>
                </c:pt>
                <c:pt idx="358">
                  <c:v>9.6223449999999993</c:v>
                </c:pt>
                <c:pt idx="359">
                  <c:v>6.7752939999999997</c:v>
                </c:pt>
                <c:pt idx="360">
                  <c:v>4.641006</c:v>
                </c:pt>
                <c:pt idx="361">
                  <c:v>135.41385600000001</c:v>
                </c:pt>
                <c:pt idx="362">
                  <c:v>104.30999300000001</c:v>
                </c:pt>
                <c:pt idx="363">
                  <c:v>89.866275999999999</c:v>
                </c:pt>
                <c:pt idx="364">
                  <c:v>72.225264999999993</c:v>
                </c:pt>
                <c:pt idx="365">
                  <c:v>54.035265000000003</c:v>
                </c:pt>
                <c:pt idx="366">
                  <c:v>51.469576000000004</c:v>
                </c:pt>
                <c:pt idx="367">
                  <c:v>50.622607000000002</c:v>
                </c:pt>
                <c:pt idx="368">
                  <c:v>44.967452999999999</c:v>
                </c:pt>
                <c:pt idx="369">
                  <c:v>37.68056</c:v>
                </c:pt>
                <c:pt idx="370">
                  <c:v>36.173597999999998</c:v>
                </c:pt>
                <c:pt idx="371">
                  <c:v>35.580032000000003</c:v>
                </c:pt>
                <c:pt idx="372">
                  <c:v>31.086791000000002</c:v>
                </c:pt>
                <c:pt idx="373">
                  <c:v>29.257137</c:v>
                </c:pt>
                <c:pt idx="374">
                  <c:v>29.211255000000001</c:v>
                </c:pt>
                <c:pt idx="375">
                  <c:v>27.299301</c:v>
                </c:pt>
                <c:pt idx="376">
                  <c:v>26.792794000000001</c:v>
                </c:pt>
                <c:pt idx="377">
                  <c:v>26.180367</c:v>
                </c:pt>
                <c:pt idx="378">
                  <c:v>23.234650999999999</c:v>
                </c:pt>
                <c:pt idx="379">
                  <c:v>20.898710999999999</c:v>
                </c:pt>
                <c:pt idx="380">
                  <c:v>19.043285999999998</c:v>
                </c:pt>
                <c:pt idx="381">
                  <c:v>16.92991</c:v>
                </c:pt>
                <c:pt idx="382">
                  <c:v>16.759252</c:v>
                </c:pt>
                <c:pt idx="383">
                  <c:v>11.942862</c:v>
                </c:pt>
                <c:pt idx="384">
                  <c:v>10.232599</c:v>
                </c:pt>
                <c:pt idx="385">
                  <c:v>8.7005649999999992</c:v>
                </c:pt>
                <c:pt idx="386">
                  <c:v>3.370225</c:v>
                </c:pt>
                <c:pt idx="387">
                  <c:v>8.0703999999999998E-2</c:v>
                </c:pt>
                <c:pt idx="388">
                  <c:v>139.575085</c:v>
                </c:pt>
                <c:pt idx="389">
                  <c:v>59.248437000000003</c:v>
                </c:pt>
                <c:pt idx="390">
                  <c:v>52.456505</c:v>
                </c:pt>
                <c:pt idx="391">
                  <c:v>46.509070999999999</c:v>
                </c:pt>
                <c:pt idx="392">
                  <c:v>44.640292000000002</c:v>
                </c:pt>
                <c:pt idx="393">
                  <c:v>37.073126999999999</c:v>
                </c:pt>
                <c:pt idx="394">
                  <c:v>36.583829999999999</c:v>
                </c:pt>
                <c:pt idx="395">
                  <c:v>30.196038999999999</c:v>
                </c:pt>
                <c:pt idx="396">
                  <c:v>22.179658</c:v>
                </c:pt>
                <c:pt idx="397">
                  <c:v>19.106154</c:v>
                </c:pt>
                <c:pt idx="398">
                  <c:v>17.606086999999999</c:v>
                </c:pt>
                <c:pt idx="399">
                  <c:v>17.060694999999999</c:v>
                </c:pt>
                <c:pt idx="400">
                  <c:v>14.866901</c:v>
                </c:pt>
                <c:pt idx="401">
                  <c:v>14.805263999999999</c:v>
                </c:pt>
                <c:pt idx="402">
                  <c:v>13.032308</c:v>
                </c:pt>
                <c:pt idx="403">
                  <c:v>12.229516</c:v>
                </c:pt>
                <c:pt idx="404">
                  <c:v>10.731574</c:v>
                </c:pt>
                <c:pt idx="405">
                  <c:v>10.433667</c:v>
                </c:pt>
                <c:pt idx="406">
                  <c:v>7.5340030000000002</c:v>
                </c:pt>
                <c:pt idx="407">
                  <c:v>7.4426800000000002</c:v>
                </c:pt>
                <c:pt idx="408">
                  <c:v>5.9601490000000004</c:v>
                </c:pt>
                <c:pt idx="409">
                  <c:v>4.4885469999999996</c:v>
                </c:pt>
                <c:pt idx="410">
                  <c:v>4.0288750000000002</c:v>
                </c:pt>
                <c:pt idx="411">
                  <c:v>2.877488</c:v>
                </c:pt>
                <c:pt idx="412">
                  <c:v>2.6063200000000002</c:v>
                </c:pt>
                <c:pt idx="413">
                  <c:v>2.2341099999999998</c:v>
                </c:pt>
                <c:pt idx="414">
                  <c:v>0.12082</c:v>
                </c:pt>
                <c:pt idx="415">
                  <c:v>7.7872999999999998E-2</c:v>
                </c:pt>
                <c:pt idx="416">
                  <c:v>7.2066000000000005E-2</c:v>
                </c:pt>
                <c:pt idx="417">
                  <c:v>95.922899999999998</c:v>
                </c:pt>
                <c:pt idx="418">
                  <c:v>68.794673000000003</c:v>
                </c:pt>
                <c:pt idx="419">
                  <c:v>60.732737999999998</c:v>
                </c:pt>
                <c:pt idx="420">
                  <c:v>52.786917000000003</c:v>
                </c:pt>
                <c:pt idx="421">
                  <c:v>46.212155000000003</c:v>
                </c:pt>
                <c:pt idx="422">
                  <c:v>44.135567999999999</c:v>
                </c:pt>
                <c:pt idx="423">
                  <c:v>38.429648</c:v>
                </c:pt>
                <c:pt idx="424">
                  <c:v>23.851189999999999</c:v>
                </c:pt>
                <c:pt idx="425">
                  <c:v>23.380756999999999</c:v>
                </c:pt>
                <c:pt idx="426">
                  <c:v>22.995100000000001</c:v>
                </c:pt>
                <c:pt idx="427">
                  <c:v>19.143321</c:v>
                </c:pt>
                <c:pt idx="428">
                  <c:v>18.714196999999999</c:v>
                </c:pt>
                <c:pt idx="429">
                  <c:v>18.659880000000001</c:v>
                </c:pt>
                <c:pt idx="430">
                  <c:v>17.639478</c:v>
                </c:pt>
                <c:pt idx="431">
                  <c:v>15.355589</c:v>
                </c:pt>
                <c:pt idx="432">
                  <c:v>14.486311000000001</c:v>
                </c:pt>
                <c:pt idx="433">
                  <c:v>14.199933</c:v>
                </c:pt>
                <c:pt idx="434">
                  <c:v>11.552246999999999</c:v>
                </c:pt>
                <c:pt idx="435">
                  <c:v>7.8214379999999997</c:v>
                </c:pt>
                <c:pt idx="436">
                  <c:v>7.0391890000000004</c:v>
                </c:pt>
                <c:pt idx="437">
                  <c:v>7.027139</c:v>
                </c:pt>
                <c:pt idx="438">
                  <c:v>6.8039649999999998</c:v>
                </c:pt>
                <c:pt idx="439">
                  <c:v>4.9527349999999997</c:v>
                </c:pt>
                <c:pt idx="440">
                  <c:v>4.2278070000000003</c:v>
                </c:pt>
                <c:pt idx="441">
                  <c:v>2.9308529999999999</c:v>
                </c:pt>
                <c:pt idx="442">
                  <c:v>2.7533129999999999</c:v>
                </c:pt>
                <c:pt idx="443">
                  <c:v>1.9345239999999999</c:v>
                </c:pt>
                <c:pt idx="444">
                  <c:v>0.37133699999999997</c:v>
                </c:pt>
                <c:pt idx="445">
                  <c:v>127.525581</c:v>
                </c:pt>
                <c:pt idx="446">
                  <c:v>87.534369999999996</c:v>
                </c:pt>
                <c:pt idx="447">
                  <c:v>77.774770000000004</c:v>
                </c:pt>
                <c:pt idx="448">
                  <c:v>57.773583000000002</c:v>
                </c:pt>
                <c:pt idx="449">
                  <c:v>54.159391999999997</c:v>
                </c:pt>
                <c:pt idx="450">
                  <c:v>49.510657999999999</c:v>
                </c:pt>
                <c:pt idx="451">
                  <c:v>46.832371999999999</c:v>
                </c:pt>
                <c:pt idx="452">
                  <c:v>46.180421000000003</c:v>
                </c:pt>
                <c:pt idx="453">
                  <c:v>44.714264</c:v>
                </c:pt>
                <c:pt idx="454">
                  <c:v>34.421695999999997</c:v>
                </c:pt>
                <c:pt idx="455">
                  <c:v>30.359164</c:v>
                </c:pt>
                <c:pt idx="456">
                  <c:v>28.800111999999999</c:v>
                </c:pt>
                <c:pt idx="457">
                  <c:v>28.22119</c:v>
                </c:pt>
                <c:pt idx="458">
                  <c:v>26.952726999999999</c:v>
                </c:pt>
                <c:pt idx="459">
                  <c:v>23.256450000000001</c:v>
                </c:pt>
                <c:pt idx="460">
                  <c:v>23.054510000000001</c:v>
                </c:pt>
                <c:pt idx="461">
                  <c:v>18.790102000000001</c:v>
                </c:pt>
                <c:pt idx="462">
                  <c:v>17.231674999999999</c:v>
                </c:pt>
                <c:pt idx="463">
                  <c:v>11.872840999999999</c:v>
                </c:pt>
                <c:pt idx="464">
                  <c:v>5.3448149999999996</c:v>
                </c:pt>
                <c:pt idx="465">
                  <c:v>4.4902899999999999</c:v>
                </c:pt>
                <c:pt idx="466">
                  <c:v>4.1372369999999998</c:v>
                </c:pt>
                <c:pt idx="467">
                  <c:v>2.8717389999999998</c:v>
                </c:pt>
                <c:pt idx="468">
                  <c:v>2.1261389999999998</c:v>
                </c:pt>
                <c:pt idx="469">
                  <c:v>0.54843500000000001</c:v>
                </c:pt>
                <c:pt idx="470">
                  <c:v>113.161483</c:v>
                </c:pt>
                <c:pt idx="471">
                  <c:v>84.630968999999993</c:v>
                </c:pt>
                <c:pt idx="472">
                  <c:v>79.922059000000004</c:v>
                </c:pt>
                <c:pt idx="473">
                  <c:v>78.291017999999994</c:v>
                </c:pt>
                <c:pt idx="474">
                  <c:v>70.456012000000001</c:v>
                </c:pt>
                <c:pt idx="475">
                  <c:v>43.926994999999998</c:v>
                </c:pt>
                <c:pt idx="476">
                  <c:v>41.207568000000002</c:v>
                </c:pt>
                <c:pt idx="477">
                  <c:v>41.089863000000001</c:v>
                </c:pt>
                <c:pt idx="478">
                  <c:v>36.670399000000003</c:v>
                </c:pt>
                <c:pt idx="479">
                  <c:v>32.105328</c:v>
                </c:pt>
                <c:pt idx="480">
                  <c:v>28.980270000000001</c:v>
                </c:pt>
                <c:pt idx="481">
                  <c:v>26.071643999999999</c:v>
                </c:pt>
                <c:pt idx="482">
                  <c:v>24.616634000000001</c:v>
                </c:pt>
                <c:pt idx="483">
                  <c:v>23.936599999999999</c:v>
                </c:pt>
                <c:pt idx="484">
                  <c:v>23.073933</c:v>
                </c:pt>
                <c:pt idx="485">
                  <c:v>10.10364</c:v>
                </c:pt>
                <c:pt idx="486">
                  <c:v>8.9232150000000008</c:v>
                </c:pt>
                <c:pt idx="487">
                  <c:v>8.3146240000000002</c:v>
                </c:pt>
                <c:pt idx="488">
                  <c:v>7.4364910000000002</c:v>
                </c:pt>
                <c:pt idx="489">
                  <c:v>7.2261150000000001</c:v>
                </c:pt>
                <c:pt idx="490">
                  <c:v>5.9305329999999996</c:v>
                </c:pt>
                <c:pt idx="491">
                  <c:v>5.0999230000000004</c:v>
                </c:pt>
                <c:pt idx="492">
                  <c:v>4.9015529999999998</c:v>
                </c:pt>
                <c:pt idx="493">
                  <c:v>4.7933479999999999</c:v>
                </c:pt>
                <c:pt idx="494">
                  <c:v>4.3212489999999999</c:v>
                </c:pt>
                <c:pt idx="495">
                  <c:v>3.8452310000000001</c:v>
                </c:pt>
                <c:pt idx="496">
                  <c:v>3.389249</c:v>
                </c:pt>
                <c:pt idx="497">
                  <c:v>3.1951740000000002</c:v>
                </c:pt>
                <c:pt idx="498">
                  <c:v>0.13938400000000001</c:v>
                </c:pt>
                <c:pt idx="499">
                  <c:v>118.07869100000001</c:v>
                </c:pt>
                <c:pt idx="500">
                  <c:v>114.522237</c:v>
                </c:pt>
                <c:pt idx="501">
                  <c:v>66.169628000000003</c:v>
                </c:pt>
                <c:pt idx="502">
                  <c:v>64.928381999999999</c:v>
                </c:pt>
                <c:pt idx="503">
                  <c:v>58.849255999999997</c:v>
                </c:pt>
                <c:pt idx="504">
                  <c:v>57.841560000000001</c:v>
                </c:pt>
                <c:pt idx="505">
                  <c:v>56.523204999999997</c:v>
                </c:pt>
                <c:pt idx="506">
                  <c:v>47.006162000000003</c:v>
                </c:pt>
                <c:pt idx="507">
                  <c:v>41.273567</c:v>
                </c:pt>
                <c:pt idx="508">
                  <c:v>39.004587999999998</c:v>
                </c:pt>
                <c:pt idx="509">
                  <c:v>37.380434999999999</c:v>
                </c:pt>
                <c:pt idx="510">
                  <c:v>32.854557</c:v>
                </c:pt>
                <c:pt idx="511">
                  <c:v>31.856589</c:v>
                </c:pt>
                <c:pt idx="512">
                  <c:v>30.347332000000002</c:v>
                </c:pt>
                <c:pt idx="513">
                  <c:v>27.230492999999999</c:v>
                </c:pt>
                <c:pt idx="514">
                  <c:v>26.595983</c:v>
                </c:pt>
                <c:pt idx="515">
                  <c:v>25.633662999999999</c:v>
                </c:pt>
                <c:pt idx="516">
                  <c:v>24.939295000000001</c:v>
                </c:pt>
                <c:pt idx="517">
                  <c:v>15.433244</c:v>
                </c:pt>
                <c:pt idx="518">
                  <c:v>12.524953</c:v>
                </c:pt>
                <c:pt idx="519">
                  <c:v>10.810510000000001</c:v>
                </c:pt>
                <c:pt idx="520">
                  <c:v>10.445391000000001</c:v>
                </c:pt>
                <c:pt idx="521">
                  <c:v>9.0618660000000002</c:v>
                </c:pt>
                <c:pt idx="522">
                  <c:v>6.1886900000000002</c:v>
                </c:pt>
                <c:pt idx="523">
                  <c:v>5.6097549999999998</c:v>
                </c:pt>
                <c:pt idx="524">
                  <c:v>5.158067</c:v>
                </c:pt>
                <c:pt idx="525">
                  <c:v>4.8075489999999999</c:v>
                </c:pt>
                <c:pt idx="526">
                  <c:v>243.791743</c:v>
                </c:pt>
                <c:pt idx="527">
                  <c:v>130.31135499999999</c:v>
                </c:pt>
                <c:pt idx="528">
                  <c:v>94.815866999999997</c:v>
                </c:pt>
                <c:pt idx="529">
                  <c:v>77.682079999999999</c:v>
                </c:pt>
                <c:pt idx="530">
                  <c:v>74.440708000000001</c:v>
                </c:pt>
                <c:pt idx="531">
                  <c:v>59.824565</c:v>
                </c:pt>
                <c:pt idx="532">
                  <c:v>57.518472000000003</c:v>
                </c:pt>
                <c:pt idx="533">
                  <c:v>56.868398999999997</c:v>
                </c:pt>
                <c:pt idx="534">
                  <c:v>54.884296999999997</c:v>
                </c:pt>
                <c:pt idx="535">
                  <c:v>54.814889999999998</c:v>
                </c:pt>
                <c:pt idx="536">
                  <c:v>46.985444999999999</c:v>
                </c:pt>
                <c:pt idx="537">
                  <c:v>45.514031000000003</c:v>
                </c:pt>
                <c:pt idx="538">
                  <c:v>44.356710999999997</c:v>
                </c:pt>
                <c:pt idx="539">
                  <c:v>42.868495000000003</c:v>
                </c:pt>
                <c:pt idx="540">
                  <c:v>41.862983</c:v>
                </c:pt>
                <c:pt idx="541">
                  <c:v>32.044190999999998</c:v>
                </c:pt>
                <c:pt idx="542">
                  <c:v>31.893932</c:v>
                </c:pt>
                <c:pt idx="543">
                  <c:v>31.036000000000001</c:v>
                </c:pt>
                <c:pt idx="544">
                  <c:v>30.537845000000001</c:v>
                </c:pt>
                <c:pt idx="545">
                  <c:v>26.387039999999999</c:v>
                </c:pt>
                <c:pt idx="546">
                  <c:v>25.752117999999999</c:v>
                </c:pt>
                <c:pt idx="547">
                  <c:v>23.331458999999999</c:v>
                </c:pt>
                <c:pt idx="548">
                  <c:v>22.442240999999999</c:v>
                </c:pt>
                <c:pt idx="549">
                  <c:v>21.285205999999999</c:v>
                </c:pt>
                <c:pt idx="550">
                  <c:v>20.415572000000001</c:v>
                </c:pt>
                <c:pt idx="551">
                  <c:v>19.947265000000002</c:v>
                </c:pt>
                <c:pt idx="552">
                  <c:v>18.426825000000001</c:v>
                </c:pt>
                <c:pt idx="553">
                  <c:v>17.663353000000001</c:v>
                </c:pt>
                <c:pt idx="554">
                  <c:v>17.455024000000002</c:v>
                </c:pt>
                <c:pt idx="555">
                  <c:v>16.698315999999998</c:v>
                </c:pt>
                <c:pt idx="556">
                  <c:v>15.835672000000001</c:v>
                </c:pt>
                <c:pt idx="557">
                  <c:v>15.772081</c:v>
                </c:pt>
                <c:pt idx="558">
                  <c:v>14.543435000000001</c:v>
                </c:pt>
                <c:pt idx="559">
                  <c:v>14.209329</c:v>
                </c:pt>
                <c:pt idx="560">
                  <c:v>11.847324</c:v>
                </c:pt>
                <c:pt idx="561">
                  <c:v>10.703602</c:v>
                </c:pt>
                <c:pt idx="562">
                  <c:v>8.1029250000000008</c:v>
                </c:pt>
                <c:pt idx="563">
                  <c:v>7.8549889999999998</c:v>
                </c:pt>
                <c:pt idx="564">
                  <c:v>7.2557179999999999</c:v>
                </c:pt>
                <c:pt idx="565">
                  <c:v>7.0289460000000004</c:v>
                </c:pt>
                <c:pt idx="566">
                  <c:v>6.9796379999999996</c:v>
                </c:pt>
                <c:pt idx="567">
                  <c:v>3.8782299999999998</c:v>
                </c:pt>
                <c:pt idx="568">
                  <c:v>0.75336199999999998</c:v>
                </c:pt>
                <c:pt idx="569">
                  <c:v>0.71781099999999998</c:v>
                </c:pt>
                <c:pt idx="570">
                  <c:v>7.5816999999999996E-2</c:v>
                </c:pt>
                <c:pt idx="571">
                  <c:v>81.499621000000005</c:v>
                </c:pt>
                <c:pt idx="572">
                  <c:v>73.313918000000001</c:v>
                </c:pt>
                <c:pt idx="573">
                  <c:v>62.925175000000003</c:v>
                </c:pt>
                <c:pt idx="574">
                  <c:v>58.782359</c:v>
                </c:pt>
                <c:pt idx="575">
                  <c:v>55.458584000000002</c:v>
                </c:pt>
                <c:pt idx="576">
                  <c:v>51.535701000000003</c:v>
                </c:pt>
                <c:pt idx="577">
                  <c:v>45.220385999999998</c:v>
                </c:pt>
                <c:pt idx="578">
                  <c:v>35.524456999999998</c:v>
                </c:pt>
                <c:pt idx="579">
                  <c:v>31.802807000000001</c:v>
                </c:pt>
                <c:pt idx="580">
                  <c:v>31.066873999999999</c:v>
                </c:pt>
                <c:pt idx="581">
                  <c:v>31.054334000000001</c:v>
                </c:pt>
                <c:pt idx="582">
                  <c:v>28.500913000000001</c:v>
                </c:pt>
                <c:pt idx="583">
                  <c:v>26.576384999999998</c:v>
                </c:pt>
                <c:pt idx="584">
                  <c:v>26.253357000000001</c:v>
                </c:pt>
                <c:pt idx="585">
                  <c:v>25.894065000000001</c:v>
                </c:pt>
                <c:pt idx="586">
                  <c:v>25.767395</c:v>
                </c:pt>
                <c:pt idx="587">
                  <c:v>24.147269000000001</c:v>
                </c:pt>
                <c:pt idx="588">
                  <c:v>22.527211000000001</c:v>
                </c:pt>
                <c:pt idx="589">
                  <c:v>22.139842000000002</c:v>
                </c:pt>
                <c:pt idx="590">
                  <c:v>21.394280999999999</c:v>
                </c:pt>
                <c:pt idx="591">
                  <c:v>20.679652000000001</c:v>
                </c:pt>
                <c:pt idx="592">
                  <c:v>13.365715</c:v>
                </c:pt>
                <c:pt idx="593">
                  <c:v>13.268936</c:v>
                </c:pt>
                <c:pt idx="594">
                  <c:v>12.664787</c:v>
                </c:pt>
                <c:pt idx="595">
                  <c:v>12.2624</c:v>
                </c:pt>
                <c:pt idx="596">
                  <c:v>10.047579000000001</c:v>
                </c:pt>
                <c:pt idx="597">
                  <c:v>7.9806319999999999</c:v>
                </c:pt>
                <c:pt idx="598">
                  <c:v>7.2357940000000003</c:v>
                </c:pt>
                <c:pt idx="599">
                  <c:v>5.9611190000000001</c:v>
                </c:pt>
                <c:pt idx="600">
                  <c:v>5.1602300000000003</c:v>
                </c:pt>
                <c:pt idx="601">
                  <c:v>3.102862</c:v>
                </c:pt>
                <c:pt idx="602">
                  <c:v>3.0798619999999999</c:v>
                </c:pt>
                <c:pt idx="603">
                  <c:v>2.5024869999999999</c:v>
                </c:pt>
                <c:pt idx="604">
                  <c:v>57.834786999999999</c:v>
                </c:pt>
                <c:pt idx="605">
                  <c:v>57.753914000000002</c:v>
                </c:pt>
                <c:pt idx="606">
                  <c:v>51.881076999999998</c:v>
                </c:pt>
                <c:pt idx="607">
                  <c:v>48.933369999999996</c:v>
                </c:pt>
                <c:pt idx="608">
                  <c:v>45.022964000000002</c:v>
                </c:pt>
                <c:pt idx="609">
                  <c:v>41.946522999999999</c:v>
                </c:pt>
                <c:pt idx="610">
                  <c:v>41.503588000000001</c:v>
                </c:pt>
                <c:pt idx="611">
                  <c:v>39.604362999999999</c:v>
                </c:pt>
                <c:pt idx="612">
                  <c:v>37.507136000000003</c:v>
                </c:pt>
                <c:pt idx="613">
                  <c:v>31.884558999999999</c:v>
                </c:pt>
                <c:pt idx="614">
                  <c:v>30.909699</c:v>
                </c:pt>
                <c:pt idx="615">
                  <c:v>27.714043</c:v>
                </c:pt>
                <c:pt idx="616">
                  <c:v>24.697533</c:v>
                </c:pt>
                <c:pt idx="617">
                  <c:v>21.661028000000002</c:v>
                </c:pt>
                <c:pt idx="618">
                  <c:v>21.118196000000001</c:v>
                </c:pt>
                <c:pt idx="619">
                  <c:v>20.267061999999999</c:v>
                </c:pt>
                <c:pt idx="620">
                  <c:v>18.699839999999998</c:v>
                </c:pt>
                <c:pt idx="621">
                  <c:v>16.939440999999999</c:v>
                </c:pt>
                <c:pt idx="622">
                  <c:v>16.871193999999999</c:v>
                </c:pt>
                <c:pt idx="623">
                  <c:v>14.513305000000001</c:v>
                </c:pt>
                <c:pt idx="624">
                  <c:v>14.023082</c:v>
                </c:pt>
                <c:pt idx="625">
                  <c:v>13.437037999999999</c:v>
                </c:pt>
                <c:pt idx="626">
                  <c:v>12.756344</c:v>
                </c:pt>
                <c:pt idx="627">
                  <c:v>10.446721999999999</c:v>
                </c:pt>
                <c:pt idx="628">
                  <c:v>7.924982</c:v>
                </c:pt>
                <c:pt idx="629">
                  <c:v>5.7787240000000004</c:v>
                </c:pt>
                <c:pt idx="630">
                  <c:v>4.516953</c:v>
                </c:pt>
                <c:pt idx="631">
                  <c:v>2.8722810000000001</c:v>
                </c:pt>
                <c:pt idx="632">
                  <c:v>2.8331659999999999</c:v>
                </c:pt>
                <c:pt idx="633">
                  <c:v>1.894749</c:v>
                </c:pt>
                <c:pt idx="634">
                  <c:v>1.840511</c:v>
                </c:pt>
                <c:pt idx="635">
                  <c:v>0.19317200000000001</c:v>
                </c:pt>
                <c:pt idx="636">
                  <c:v>4.2442000000000001E-2</c:v>
                </c:pt>
                <c:pt idx="637">
                  <c:v>80.972475000000003</c:v>
                </c:pt>
                <c:pt idx="638">
                  <c:v>79.579532</c:v>
                </c:pt>
                <c:pt idx="639">
                  <c:v>77.178972999999999</c:v>
                </c:pt>
                <c:pt idx="640">
                  <c:v>73.616808000000006</c:v>
                </c:pt>
                <c:pt idx="641">
                  <c:v>61.025638999999998</c:v>
                </c:pt>
                <c:pt idx="642">
                  <c:v>57.374341000000001</c:v>
                </c:pt>
                <c:pt idx="643">
                  <c:v>56.257249000000002</c:v>
                </c:pt>
                <c:pt idx="644">
                  <c:v>51.328144999999999</c:v>
                </c:pt>
                <c:pt idx="645">
                  <c:v>48.032733999999998</c:v>
                </c:pt>
                <c:pt idx="646">
                  <c:v>41.967005</c:v>
                </c:pt>
                <c:pt idx="647">
                  <c:v>40.413190999999998</c:v>
                </c:pt>
                <c:pt idx="648">
                  <c:v>40.370441999999997</c:v>
                </c:pt>
                <c:pt idx="649">
                  <c:v>38.171416999999998</c:v>
                </c:pt>
                <c:pt idx="650">
                  <c:v>37.195045999999998</c:v>
                </c:pt>
                <c:pt idx="651">
                  <c:v>35.149585999999999</c:v>
                </c:pt>
                <c:pt idx="652">
                  <c:v>33.649652000000003</c:v>
                </c:pt>
                <c:pt idx="653">
                  <c:v>31.391649999999998</c:v>
                </c:pt>
                <c:pt idx="654">
                  <c:v>30.515174999999999</c:v>
                </c:pt>
                <c:pt idx="655">
                  <c:v>30.397496</c:v>
                </c:pt>
                <c:pt idx="656">
                  <c:v>29.023184000000001</c:v>
                </c:pt>
                <c:pt idx="657">
                  <c:v>26.090745999999999</c:v>
                </c:pt>
                <c:pt idx="658">
                  <c:v>24.855701</c:v>
                </c:pt>
                <c:pt idx="659">
                  <c:v>24.672234</c:v>
                </c:pt>
                <c:pt idx="660">
                  <c:v>24.548632999999999</c:v>
                </c:pt>
                <c:pt idx="661">
                  <c:v>21.685718999999999</c:v>
                </c:pt>
                <c:pt idx="662">
                  <c:v>18.888805999999999</c:v>
                </c:pt>
                <c:pt idx="663">
                  <c:v>18.394570999999999</c:v>
                </c:pt>
                <c:pt idx="664">
                  <c:v>17.151292999999999</c:v>
                </c:pt>
                <c:pt idx="665">
                  <c:v>15.406173000000001</c:v>
                </c:pt>
                <c:pt idx="666">
                  <c:v>14.038703</c:v>
                </c:pt>
                <c:pt idx="667">
                  <c:v>11.263361</c:v>
                </c:pt>
                <c:pt idx="668">
                  <c:v>10.981038</c:v>
                </c:pt>
                <c:pt idx="669">
                  <c:v>10.713521</c:v>
                </c:pt>
                <c:pt idx="670">
                  <c:v>9.5688840000000006</c:v>
                </c:pt>
                <c:pt idx="671">
                  <c:v>9.3581970000000005</c:v>
                </c:pt>
                <c:pt idx="672">
                  <c:v>8.5907499999999999</c:v>
                </c:pt>
                <c:pt idx="673">
                  <c:v>8.4841230000000003</c:v>
                </c:pt>
                <c:pt idx="674">
                  <c:v>8.4505130000000008</c:v>
                </c:pt>
                <c:pt idx="675">
                  <c:v>8.0858720000000002</c:v>
                </c:pt>
                <c:pt idx="676">
                  <c:v>7.1827610000000002</c:v>
                </c:pt>
                <c:pt idx="677">
                  <c:v>6.9259199999999996</c:v>
                </c:pt>
                <c:pt idx="678">
                  <c:v>6.5234719999999999</c:v>
                </c:pt>
                <c:pt idx="679">
                  <c:v>4.2674659999999998</c:v>
                </c:pt>
                <c:pt idx="680">
                  <c:v>2.7948300000000001</c:v>
                </c:pt>
                <c:pt idx="681">
                  <c:v>2.6444269999999999</c:v>
                </c:pt>
                <c:pt idx="682">
                  <c:v>0.63300400000000001</c:v>
                </c:pt>
                <c:pt idx="683">
                  <c:v>202.04263499999999</c:v>
                </c:pt>
                <c:pt idx="684">
                  <c:v>120.725053</c:v>
                </c:pt>
                <c:pt idx="685">
                  <c:v>109.528572</c:v>
                </c:pt>
                <c:pt idx="686">
                  <c:v>64.238687999999996</c:v>
                </c:pt>
                <c:pt idx="687">
                  <c:v>63.079003</c:v>
                </c:pt>
                <c:pt idx="688">
                  <c:v>59.113174000000001</c:v>
                </c:pt>
                <c:pt idx="689">
                  <c:v>53.682366999999999</c:v>
                </c:pt>
                <c:pt idx="690">
                  <c:v>44.104469000000002</c:v>
                </c:pt>
                <c:pt idx="691">
                  <c:v>43.734886000000003</c:v>
                </c:pt>
                <c:pt idx="692">
                  <c:v>37.104353000000003</c:v>
                </c:pt>
                <c:pt idx="693">
                  <c:v>32.319043000000001</c:v>
                </c:pt>
                <c:pt idx="694">
                  <c:v>29.887404</c:v>
                </c:pt>
                <c:pt idx="695">
                  <c:v>29.489274000000002</c:v>
                </c:pt>
                <c:pt idx="696">
                  <c:v>28.456572000000001</c:v>
                </c:pt>
                <c:pt idx="697">
                  <c:v>27.166757</c:v>
                </c:pt>
                <c:pt idx="698">
                  <c:v>24.898686999999999</c:v>
                </c:pt>
                <c:pt idx="699">
                  <c:v>23.425431</c:v>
                </c:pt>
                <c:pt idx="700">
                  <c:v>17.078655999999999</c:v>
                </c:pt>
                <c:pt idx="701">
                  <c:v>16.848898999999999</c:v>
                </c:pt>
                <c:pt idx="702">
                  <c:v>15.953443999999999</c:v>
                </c:pt>
                <c:pt idx="703">
                  <c:v>12.821329</c:v>
                </c:pt>
                <c:pt idx="704">
                  <c:v>12.779201</c:v>
                </c:pt>
                <c:pt idx="705">
                  <c:v>12.102725</c:v>
                </c:pt>
                <c:pt idx="706">
                  <c:v>10.84158</c:v>
                </c:pt>
                <c:pt idx="707">
                  <c:v>9.1298080000000006</c:v>
                </c:pt>
                <c:pt idx="708">
                  <c:v>7.3863940000000001</c:v>
                </c:pt>
                <c:pt idx="709">
                  <c:v>7.0291259999999998</c:v>
                </c:pt>
                <c:pt idx="710">
                  <c:v>6.8844669999999999</c:v>
                </c:pt>
                <c:pt idx="711">
                  <c:v>3.8449260000000001</c:v>
                </c:pt>
                <c:pt idx="712">
                  <c:v>3.4263140000000001</c:v>
                </c:pt>
                <c:pt idx="713">
                  <c:v>3.2251889999999999</c:v>
                </c:pt>
                <c:pt idx="714">
                  <c:v>2.5515590000000001</c:v>
                </c:pt>
                <c:pt idx="715">
                  <c:v>3.9007E-2</c:v>
                </c:pt>
                <c:pt idx="716">
                  <c:v>3.4258999999999998E-2</c:v>
                </c:pt>
                <c:pt idx="717">
                  <c:v>118.96856200000001</c:v>
                </c:pt>
                <c:pt idx="718">
                  <c:v>98.755656999999999</c:v>
                </c:pt>
                <c:pt idx="719">
                  <c:v>76.840711999999996</c:v>
                </c:pt>
                <c:pt idx="720">
                  <c:v>74.358970999999997</c:v>
                </c:pt>
                <c:pt idx="721">
                  <c:v>73.795050000000003</c:v>
                </c:pt>
                <c:pt idx="722">
                  <c:v>72.774940999999998</c:v>
                </c:pt>
                <c:pt idx="723">
                  <c:v>65.901610000000005</c:v>
                </c:pt>
                <c:pt idx="724">
                  <c:v>50.073574999999998</c:v>
                </c:pt>
                <c:pt idx="725">
                  <c:v>46.199482000000003</c:v>
                </c:pt>
                <c:pt idx="726">
                  <c:v>44.301744999999997</c:v>
                </c:pt>
                <c:pt idx="727">
                  <c:v>42.933027000000003</c:v>
                </c:pt>
                <c:pt idx="728">
                  <c:v>37.629308999999999</c:v>
                </c:pt>
                <c:pt idx="729">
                  <c:v>32.927993999999998</c:v>
                </c:pt>
                <c:pt idx="730">
                  <c:v>32.227223000000002</c:v>
                </c:pt>
                <c:pt idx="731">
                  <c:v>31.957947000000001</c:v>
                </c:pt>
                <c:pt idx="732">
                  <c:v>30.884535</c:v>
                </c:pt>
                <c:pt idx="733">
                  <c:v>30.214715999999999</c:v>
                </c:pt>
                <c:pt idx="734">
                  <c:v>29.608322000000001</c:v>
                </c:pt>
                <c:pt idx="735">
                  <c:v>27.173469999999998</c:v>
                </c:pt>
                <c:pt idx="736">
                  <c:v>25.41929</c:v>
                </c:pt>
                <c:pt idx="737">
                  <c:v>24.218357999999998</c:v>
                </c:pt>
                <c:pt idx="738">
                  <c:v>22.889294</c:v>
                </c:pt>
                <c:pt idx="739">
                  <c:v>22.164202</c:v>
                </c:pt>
                <c:pt idx="740">
                  <c:v>20.746932000000001</c:v>
                </c:pt>
                <c:pt idx="741">
                  <c:v>19.925025999999999</c:v>
                </c:pt>
                <c:pt idx="742">
                  <c:v>19.705489</c:v>
                </c:pt>
                <c:pt idx="743">
                  <c:v>19.434671999999999</c:v>
                </c:pt>
                <c:pt idx="744">
                  <c:v>17.363738999999999</c:v>
                </c:pt>
                <c:pt idx="745">
                  <c:v>17.107064999999999</c:v>
                </c:pt>
                <c:pt idx="746">
                  <c:v>14.884755999999999</c:v>
                </c:pt>
                <c:pt idx="747">
                  <c:v>14.244517999999999</c:v>
                </c:pt>
                <c:pt idx="748">
                  <c:v>13.758526</c:v>
                </c:pt>
                <c:pt idx="749">
                  <c:v>13.630049</c:v>
                </c:pt>
                <c:pt idx="750">
                  <c:v>12.321301999999999</c:v>
                </c:pt>
                <c:pt idx="751">
                  <c:v>12.29603</c:v>
                </c:pt>
                <c:pt idx="752">
                  <c:v>11.262655000000001</c:v>
                </c:pt>
                <c:pt idx="753">
                  <c:v>11.196020000000001</c:v>
                </c:pt>
                <c:pt idx="754">
                  <c:v>9.2783610000000003</c:v>
                </c:pt>
                <c:pt idx="755">
                  <c:v>8.9784079999999999</c:v>
                </c:pt>
                <c:pt idx="756">
                  <c:v>7.7682229999999999</c:v>
                </c:pt>
                <c:pt idx="757">
                  <c:v>7.0009490000000003</c:v>
                </c:pt>
                <c:pt idx="758">
                  <c:v>5.7067670000000001</c:v>
                </c:pt>
                <c:pt idx="759">
                  <c:v>5.5175970000000003</c:v>
                </c:pt>
                <c:pt idx="760">
                  <c:v>5.315213</c:v>
                </c:pt>
                <c:pt idx="761">
                  <c:v>4.2404950000000001</c:v>
                </c:pt>
                <c:pt idx="762">
                  <c:v>4.1319179999999998</c:v>
                </c:pt>
                <c:pt idx="763">
                  <c:v>4.0652119999999998</c:v>
                </c:pt>
                <c:pt idx="764">
                  <c:v>3.8266849999999999</c:v>
                </c:pt>
                <c:pt idx="765">
                  <c:v>3.2081719999999998</c:v>
                </c:pt>
                <c:pt idx="766">
                  <c:v>3.138118</c:v>
                </c:pt>
                <c:pt idx="767">
                  <c:v>2.8326280000000001</c:v>
                </c:pt>
                <c:pt idx="768">
                  <c:v>7.2084999999999996E-2</c:v>
                </c:pt>
                <c:pt idx="769">
                  <c:v>418.708552</c:v>
                </c:pt>
                <c:pt idx="770">
                  <c:v>107.06976299999999</c:v>
                </c:pt>
                <c:pt idx="771">
                  <c:v>85.369079999999997</c:v>
                </c:pt>
                <c:pt idx="772">
                  <c:v>78.517830000000004</c:v>
                </c:pt>
                <c:pt idx="773">
                  <c:v>77.300194000000005</c:v>
                </c:pt>
                <c:pt idx="774">
                  <c:v>74.506246000000004</c:v>
                </c:pt>
                <c:pt idx="775">
                  <c:v>68.889394999999993</c:v>
                </c:pt>
                <c:pt idx="776">
                  <c:v>67.698003999999997</c:v>
                </c:pt>
                <c:pt idx="777">
                  <c:v>66.003433000000001</c:v>
                </c:pt>
                <c:pt idx="778">
                  <c:v>57.69847</c:v>
                </c:pt>
                <c:pt idx="779">
                  <c:v>50.152327</c:v>
                </c:pt>
                <c:pt idx="780">
                  <c:v>46.217768999999997</c:v>
                </c:pt>
                <c:pt idx="781">
                  <c:v>41.380094</c:v>
                </c:pt>
                <c:pt idx="782">
                  <c:v>40.721373</c:v>
                </c:pt>
                <c:pt idx="783">
                  <c:v>39.338096999999998</c:v>
                </c:pt>
                <c:pt idx="784">
                  <c:v>38.629762999999997</c:v>
                </c:pt>
                <c:pt idx="785">
                  <c:v>37.378081000000002</c:v>
                </c:pt>
                <c:pt idx="786">
                  <c:v>36.387949999999996</c:v>
                </c:pt>
                <c:pt idx="787">
                  <c:v>35.099611000000003</c:v>
                </c:pt>
                <c:pt idx="788">
                  <c:v>33.923786</c:v>
                </c:pt>
                <c:pt idx="789">
                  <c:v>32.875469000000002</c:v>
                </c:pt>
                <c:pt idx="790">
                  <c:v>32.243357000000003</c:v>
                </c:pt>
                <c:pt idx="791">
                  <c:v>30.669913000000001</c:v>
                </c:pt>
                <c:pt idx="792">
                  <c:v>30.271066000000001</c:v>
                </c:pt>
                <c:pt idx="793">
                  <c:v>30.058263</c:v>
                </c:pt>
                <c:pt idx="794">
                  <c:v>29.876507</c:v>
                </c:pt>
                <c:pt idx="795">
                  <c:v>28.969151</c:v>
                </c:pt>
                <c:pt idx="796">
                  <c:v>28.350529000000002</c:v>
                </c:pt>
                <c:pt idx="797">
                  <c:v>27.710629999999998</c:v>
                </c:pt>
                <c:pt idx="798">
                  <c:v>22.572323000000001</c:v>
                </c:pt>
                <c:pt idx="799">
                  <c:v>22.392544000000001</c:v>
                </c:pt>
                <c:pt idx="800">
                  <c:v>21.605568000000002</c:v>
                </c:pt>
                <c:pt idx="801">
                  <c:v>21.258991000000002</c:v>
                </c:pt>
                <c:pt idx="802">
                  <c:v>20.827780000000001</c:v>
                </c:pt>
                <c:pt idx="803">
                  <c:v>19.747458999999999</c:v>
                </c:pt>
                <c:pt idx="804">
                  <c:v>17.312432999999999</c:v>
                </c:pt>
                <c:pt idx="805">
                  <c:v>16.368283000000002</c:v>
                </c:pt>
                <c:pt idx="806">
                  <c:v>15.931084</c:v>
                </c:pt>
                <c:pt idx="807">
                  <c:v>15.676123</c:v>
                </c:pt>
                <c:pt idx="808">
                  <c:v>14.382253</c:v>
                </c:pt>
                <c:pt idx="809">
                  <c:v>14.211698999999999</c:v>
                </c:pt>
                <c:pt idx="810">
                  <c:v>14.179538000000001</c:v>
                </c:pt>
                <c:pt idx="811">
                  <c:v>13.318744000000001</c:v>
                </c:pt>
                <c:pt idx="812">
                  <c:v>12.761176000000001</c:v>
                </c:pt>
                <c:pt idx="813">
                  <c:v>12.541983</c:v>
                </c:pt>
                <c:pt idx="814">
                  <c:v>11.470135000000001</c:v>
                </c:pt>
                <c:pt idx="815">
                  <c:v>10.083905</c:v>
                </c:pt>
                <c:pt idx="816">
                  <c:v>9.0606419999999996</c:v>
                </c:pt>
                <c:pt idx="817">
                  <c:v>8.6296649999999993</c:v>
                </c:pt>
                <c:pt idx="818">
                  <c:v>7.261196</c:v>
                </c:pt>
                <c:pt idx="819">
                  <c:v>7.2173280000000002</c:v>
                </c:pt>
                <c:pt idx="820">
                  <c:v>6.7879670000000001</c:v>
                </c:pt>
                <c:pt idx="821">
                  <c:v>6.6840960000000003</c:v>
                </c:pt>
                <c:pt idx="822">
                  <c:v>6.5742849999999997</c:v>
                </c:pt>
                <c:pt idx="823">
                  <c:v>6.1628720000000001</c:v>
                </c:pt>
                <c:pt idx="824">
                  <c:v>5.5662029999999998</c:v>
                </c:pt>
                <c:pt idx="825">
                  <c:v>2.9300579999999998</c:v>
                </c:pt>
                <c:pt idx="826">
                  <c:v>2.027393</c:v>
                </c:pt>
                <c:pt idx="827">
                  <c:v>2.003047</c:v>
                </c:pt>
                <c:pt idx="828">
                  <c:v>1.3969849999999999</c:v>
                </c:pt>
                <c:pt idx="829">
                  <c:v>0.98348400000000002</c:v>
                </c:pt>
                <c:pt idx="830">
                  <c:v>0.16536699999999999</c:v>
                </c:pt>
                <c:pt idx="831">
                  <c:v>206.22715099999999</c:v>
                </c:pt>
                <c:pt idx="832">
                  <c:v>90.237920000000003</c:v>
                </c:pt>
                <c:pt idx="833">
                  <c:v>74.817640999999995</c:v>
                </c:pt>
                <c:pt idx="834">
                  <c:v>65.364452</c:v>
                </c:pt>
                <c:pt idx="835">
                  <c:v>63.148529000000003</c:v>
                </c:pt>
                <c:pt idx="836">
                  <c:v>62.641286000000001</c:v>
                </c:pt>
                <c:pt idx="837">
                  <c:v>61.182330999999998</c:v>
                </c:pt>
                <c:pt idx="838">
                  <c:v>55.109138000000002</c:v>
                </c:pt>
                <c:pt idx="839">
                  <c:v>54.931334</c:v>
                </c:pt>
                <c:pt idx="840">
                  <c:v>50.163784999999997</c:v>
                </c:pt>
                <c:pt idx="841">
                  <c:v>49.660055</c:v>
                </c:pt>
                <c:pt idx="842">
                  <c:v>45.149948000000002</c:v>
                </c:pt>
                <c:pt idx="843">
                  <c:v>41.472403999999997</c:v>
                </c:pt>
                <c:pt idx="844">
                  <c:v>37.335720999999999</c:v>
                </c:pt>
                <c:pt idx="845">
                  <c:v>37.181018999999999</c:v>
                </c:pt>
                <c:pt idx="846">
                  <c:v>35.120736000000001</c:v>
                </c:pt>
                <c:pt idx="847">
                  <c:v>33.369304999999997</c:v>
                </c:pt>
                <c:pt idx="848">
                  <c:v>33.003827999999999</c:v>
                </c:pt>
                <c:pt idx="849">
                  <c:v>29.295801000000001</c:v>
                </c:pt>
                <c:pt idx="850">
                  <c:v>25.580272000000001</c:v>
                </c:pt>
                <c:pt idx="851">
                  <c:v>24.353301999999999</c:v>
                </c:pt>
                <c:pt idx="852">
                  <c:v>23.515937999999998</c:v>
                </c:pt>
                <c:pt idx="853">
                  <c:v>22.894898000000001</c:v>
                </c:pt>
                <c:pt idx="854">
                  <c:v>22.853006000000001</c:v>
                </c:pt>
                <c:pt idx="855">
                  <c:v>22.364549</c:v>
                </c:pt>
                <c:pt idx="856">
                  <c:v>21.021809000000001</c:v>
                </c:pt>
                <c:pt idx="857">
                  <c:v>18.447479000000001</c:v>
                </c:pt>
                <c:pt idx="858">
                  <c:v>18.422326999999999</c:v>
                </c:pt>
                <c:pt idx="859">
                  <c:v>17.746981000000002</c:v>
                </c:pt>
                <c:pt idx="860">
                  <c:v>16.000177999999998</c:v>
                </c:pt>
                <c:pt idx="861">
                  <c:v>15.064057999999999</c:v>
                </c:pt>
                <c:pt idx="862">
                  <c:v>15.039407000000001</c:v>
                </c:pt>
                <c:pt idx="863">
                  <c:v>14.098952000000001</c:v>
                </c:pt>
                <c:pt idx="864">
                  <c:v>13.932202999999999</c:v>
                </c:pt>
                <c:pt idx="865">
                  <c:v>12.686719999999999</c:v>
                </c:pt>
                <c:pt idx="866">
                  <c:v>12.495436</c:v>
                </c:pt>
                <c:pt idx="867">
                  <c:v>12.049372999999999</c:v>
                </c:pt>
                <c:pt idx="868">
                  <c:v>11.735287</c:v>
                </c:pt>
                <c:pt idx="869">
                  <c:v>11.095219</c:v>
                </c:pt>
                <c:pt idx="870">
                  <c:v>10.439971</c:v>
                </c:pt>
                <c:pt idx="871">
                  <c:v>9.5250369999999993</c:v>
                </c:pt>
                <c:pt idx="872">
                  <c:v>8.9508639999999993</c:v>
                </c:pt>
                <c:pt idx="873">
                  <c:v>7.554799</c:v>
                </c:pt>
                <c:pt idx="874">
                  <c:v>7.2100949999999999</c:v>
                </c:pt>
                <c:pt idx="875">
                  <c:v>5.1594069999999999</c:v>
                </c:pt>
                <c:pt idx="876">
                  <c:v>4.4805789999999996</c:v>
                </c:pt>
                <c:pt idx="877">
                  <c:v>3.8197960000000002</c:v>
                </c:pt>
                <c:pt idx="878">
                  <c:v>3.6540180000000002</c:v>
                </c:pt>
                <c:pt idx="879">
                  <c:v>3.4902150000000001</c:v>
                </c:pt>
                <c:pt idx="880">
                  <c:v>3.476925</c:v>
                </c:pt>
                <c:pt idx="881">
                  <c:v>2.5808080000000002</c:v>
                </c:pt>
                <c:pt idx="882">
                  <c:v>127.08493799999999</c:v>
                </c:pt>
                <c:pt idx="883">
                  <c:v>80.878604999999993</c:v>
                </c:pt>
                <c:pt idx="884">
                  <c:v>75.674458000000001</c:v>
                </c:pt>
                <c:pt idx="885">
                  <c:v>73.720243999999994</c:v>
                </c:pt>
                <c:pt idx="886">
                  <c:v>65.352913000000001</c:v>
                </c:pt>
                <c:pt idx="887">
                  <c:v>63.599972999999999</c:v>
                </c:pt>
                <c:pt idx="888">
                  <c:v>53.670524999999998</c:v>
                </c:pt>
                <c:pt idx="889">
                  <c:v>53.645266999999997</c:v>
                </c:pt>
                <c:pt idx="890">
                  <c:v>52.081130999999999</c:v>
                </c:pt>
                <c:pt idx="891">
                  <c:v>50.767332000000003</c:v>
                </c:pt>
                <c:pt idx="892">
                  <c:v>48.801088999999997</c:v>
                </c:pt>
                <c:pt idx="893">
                  <c:v>47.584643</c:v>
                </c:pt>
                <c:pt idx="894">
                  <c:v>47.479754999999997</c:v>
                </c:pt>
                <c:pt idx="895">
                  <c:v>46.049902000000003</c:v>
                </c:pt>
                <c:pt idx="896">
                  <c:v>42.069992999999997</c:v>
                </c:pt>
                <c:pt idx="897">
                  <c:v>39.309820000000002</c:v>
                </c:pt>
                <c:pt idx="898">
                  <c:v>34.828240999999998</c:v>
                </c:pt>
                <c:pt idx="899">
                  <c:v>32.657488000000001</c:v>
                </c:pt>
                <c:pt idx="900">
                  <c:v>32.602868000000001</c:v>
                </c:pt>
                <c:pt idx="901">
                  <c:v>31.792964000000001</c:v>
                </c:pt>
                <c:pt idx="902">
                  <c:v>27.898437999999999</c:v>
                </c:pt>
                <c:pt idx="903">
                  <c:v>26.134678000000001</c:v>
                </c:pt>
                <c:pt idx="904">
                  <c:v>24.313683999999999</c:v>
                </c:pt>
                <c:pt idx="905">
                  <c:v>21.547446000000001</c:v>
                </c:pt>
                <c:pt idx="906">
                  <c:v>20.591480000000001</c:v>
                </c:pt>
                <c:pt idx="907">
                  <c:v>19.311572000000002</c:v>
                </c:pt>
                <c:pt idx="908">
                  <c:v>17.592299000000001</c:v>
                </c:pt>
                <c:pt idx="909">
                  <c:v>17.339852</c:v>
                </c:pt>
                <c:pt idx="910">
                  <c:v>16.877839999999999</c:v>
                </c:pt>
                <c:pt idx="911">
                  <c:v>16.209849999999999</c:v>
                </c:pt>
                <c:pt idx="912">
                  <c:v>16.102271000000002</c:v>
                </c:pt>
                <c:pt idx="913">
                  <c:v>15.864928000000001</c:v>
                </c:pt>
                <c:pt idx="914">
                  <c:v>14.298297</c:v>
                </c:pt>
                <c:pt idx="915">
                  <c:v>13.034602</c:v>
                </c:pt>
                <c:pt idx="916">
                  <c:v>11.267676</c:v>
                </c:pt>
                <c:pt idx="917">
                  <c:v>9.1692710000000002</c:v>
                </c:pt>
                <c:pt idx="918">
                  <c:v>8.4835309999999993</c:v>
                </c:pt>
                <c:pt idx="919">
                  <c:v>6.803763</c:v>
                </c:pt>
                <c:pt idx="920">
                  <c:v>6.0939889999999997</c:v>
                </c:pt>
                <c:pt idx="921">
                  <c:v>6.0351520000000001</c:v>
                </c:pt>
                <c:pt idx="922">
                  <c:v>4.3582549999999998</c:v>
                </c:pt>
                <c:pt idx="923">
                  <c:v>3.9497960000000001</c:v>
                </c:pt>
                <c:pt idx="924">
                  <c:v>3.6048629999999999</c:v>
                </c:pt>
                <c:pt idx="925">
                  <c:v>2.1625220000000001</c:v>
                </c:pt>
                <c:pt idx="926">
                  <c:v>1.465762</c:v>
                </c:pt>
                <c:pt idx="927">
                  <c:v>0.28513100000000002</c:v>
                </c:pt>
                <c:pt idx="928">
                  <c:v>1.1697000000000001E-2</c:v>
                </c:pt>
                <c:pt idx="929">
                  <c:v>481.09862399999997</c:v>
                </c:pt>
                <c:pt idx="930">
                  <c:v>126.39369499999999</c:v>
                </c:pt>
                <c:pt idx="931">
                  <c:v>86.105615</c:v>
                </c:pt>
                <c:pt idx="932">
                  <c:v>82.502566000000002</c:v>
                </c:pt>
                <c:pt idx="933">
                  <c:v>81.829237000000006</c:v>
                </c:pt>
                <c:pt idx="934">
                  <c:v>60.246977999999999</c:v>
                </c:pt>
                <c:pt idx="935">
                  <c:v>55.424027000000002</c:v>
                </c:pt>
                <c:pt idx="936">
                  <c:v>53.114573</c:v>
                </c:pt>
                <c:pt idx="937">
                  <c:v>48.205606000000003</c:v>
                </c:pt>
                <c:pt idx="938">
                  <c:v>38.832841999999999</c:v>
                </c:pt>
                <c:pt idx="939">
                  <c:v>38.623178000000003</c:v>
                </c:pt>
                <c:pt idx="940">
                  <c:v>37.084384</c:v>
                </c:pt>
                <c:pt idx="941">
                  <c:v>32.693092999999998</c:v>
                </c:pt>
                <c:pt idx="942">
                  <c:v>30.465138</c:v>
                </c:pt>
                <c:pt idx="943">
                  <c:v>28.727730999999999</c:v>
                </c:pt>
                <c:pt idx="944">
                  <c:v>28.605419999999999</c:v>
                </c:pt>
                <c:pt idx="945">
                  <c:v>27.055084999999998</c:v>
                </c:pt>
                <c:pt idx="946">
                  <c:v>26.708193000000001</c:v>
                </c:pt>
                <c:pt idx="947">
                  <c:v>26.286954000000001</c:v>
                </c:pt>
                <c:pt idx="948">
                  <c:v>23.336874999999999</c:v>
                </c:pt>
                <c:pt idx="949">
                  <c:v>21.988861</c:v>
                </c:pt>
                <c:pt idx="950">
                  <c:v>20.652943</c:v>
                </c:pt>
                <c:pt idx="951">
                  <c:v>20.561682000000001</c:v>
                </c:pt>
                <c:pt idx="952">
                  <c:v>19.747809</c:v>
                </c:pt>
                <c:pt idx="953">
                  <c:v>18.599910000000001</c:v>
                </c:pt>
                <c:pt idx="954">
                  <c:v>18.422008000000002</c:v>
                </c:pt>
                <c:pt idx="955">
                  <c:v>18.362333</c:v>
                </c:pt>
                <c:pt idx="956">
                  <c:v>17.889530000000001</c:v>
                </c:pt>
                <c:pt idx="957">
                  <c:v>17.681706999999999</c:v>
                </c:pt>
                <c:pt idx="958">
                  <c:v>17.603822999999998</c:v>
                </c:pt>
                <c:pt idx="959">
                  <c:v>17.234745</c:v>
                </c:pt>
                <c:pt idx="960">
                  <c:v>16.479851</c:v>
                </c:pt>
                <c:pt idx="961">
                  <c:v>15.560917999999999</c:v>
                </c:pt>
                <c:pt idx="962">
                  <c:v>15.213483999999999</c:v>
                </c:pt>
                <c:pt idx="963">
                  <c:v>14.370111</c:v>
                </c:pt>
                <c:pt idx="964">
                  <c:v>13.576765</c:v>
                </c:pt>
                <c:pt idx="965">
                  <c:v>12.948627</c:v>
                </c:pt>
                <c:pt idx="966">
                  <c:v>12.317080000000001</c:v>
                </c:pt>
                <c:pt idx="967">
                  <c:v>12.172131</c:v>
                </c:pt>
                <c:pt idx="968">
                  <c:v>12.163831999999999</c:v>
                </c:pt>
                <c:pt idx="969">
                  <c:v>11.357474</c:v>
                </c:pt>
                <c:pt idx="970">
                  <c:v>11.137655000000001</c:v>
                </c:pt>
                <c:pt idx="971">
                  <c:v>11.086001</c:v>
                </c:pt>
                <c:pt idx="972">
                  <c:v>10.178917</c:v>
                </c:pt>
                <c:pt idx="973">
                  <c:v>9.0882090000000009</c:v>
                </c:pt>
                <c:pt idx="974">
                  <c:v>9.0534560000000006</c:v>
                </c:pt>
                <c:pt idx="975">
                  <c:v>6.9685800000000002</c:v>
                </c:pt>
                <c:pt idx="976">
                  <c:v>6.5670650000000004</c:v>
                </c:pt>
                <c:pt idx="977">
                  <c:v>5.419181</c:v>
                </c:pt>
                <c:pt idx="978">
                  <c:v>4.5043769999999999</c:v>
                </c:pt>
                <c:pt idx="979">
                  <c:v>3.9437060000000002</c:v>
                </c:pt>
                <c:pt idx="980">
                  <c:v>3.8328579999999999</c:v>
                </c:pt>
                <c:pt idx="981">
                  <c:v>3.1595740000000001</c:v>
                </c:pt>
                <c:pt idx="982">
                  <c:v>2.9862860000000002</c:v>
                </c:pt>
                <c:pt idx="983">
                  <c:v>2.9389729999999998</c:v>
                </c:pt>
                <c:pt idx="984">
                  <c:v>2.7119550000000001</c:v>
                </c:pt>
                <c:pt idx="985">
                  <c:v>2.6765349999999999</c:v>
                </c:pt>
                <c:pt idx="986">
                  <c:v>2.3662510000000001</c:v>
                </c:pt>
                <c:pt idx="987">
                  <c:v>0.91052900000000003</c:v>
                </c:pt>
                <c:pt idx="988">
                  <c:v>434.27856400000002</c:v>
                </c:pt>
                <c:pt idx="989">
                  <c:v>116.70031899999999</c:v>
                </c:pt>
                <c:pt idx="990">
                  <c:v>90.33681</c:v>
                </c:pt>
                <c:pt idx="991">
                  <c:v>81.487684999999999</c:v>
                </c:pt>
                <c:pt idx="992">
                  <c:v>69.278220000000005</c:v>
                </c:pt>
                <c:pt idx="993">
                  <c:v>62.010559999999998</c:v>
                </c:pt>
                <c:pt idx="994">
                  <c:v>59.428223000000003</c:v>
                </c:pt>
                <c:pt idx="995">
                  <c:v>59.258969</c:v>
                </c:pt>
                <c:pt idx="996">
                  <c:v>58.57976</c:v>
                </c:pt>
                <c:pt idx="997">
                  <c:v>56.763489999999997</c:v>
                </c:pt>
                <c:pt idx="998">
                  <c:v>49.802914000000001</c:v>
                </c:pt>
                <c:pt idx="999">
                  <c:v>48.775722999999999</c:v>
                </c:pt>
                <c:pt idx="1000">
                  <c:v>45.742254000000003</c:v>
                </c:pt>
                <c:pt idx="1001">
                  <c:v>44.815021999999999</c:v>
                </c:pt>
                <c:pt idx="1002">
                  <c:v>44.635452000000001</c:v>
                </c:pt>
                <c:pt idx="1003">
                  <c:v>44.190919999999998</c:v>
                </c:pt>
                <c:pt idx="1004">
                  <c:v>43.815491999999999</c:v>
                </c:pt>
                <c:pt idx="1005">
                  <c:v>41.493042000000003</c:v>
                </c:pt>
                <c:pt idx="1006">
                  <c:v>35.268557000000001</c:v>
                </c:pt>
                <c:pt idx="1007">
                  <c:v>35.244036999999999</c:v>
                </c:pt>
                <c:pt idx="1008">
                  <c:v>34.634180999999998</c:v>
                </c:pt>
                <c:pt idx="1009">
                  <c:v>34.070053999999999</c:v>
                </c:pt>
                <c:pt idx="1010">
                  <c:v>30.920075000000001</c:v>
                </c:pt>
                <c:pt idx="1011">
                  <c:v>25.112566999999999</c:v>
                </c:pt>
                <c:pt idx="1012">
                  <c:v>24.287306000000001</c:v>
                </c:pt>
                <c:pt idx="1013">
                  <c:v>22.643775999999999</c:v>
                </c:pt>
                <c:pt idx="1014">
                  <c:v>21.204929</c:v>
                </c:pt>
                <c:pt idx="1015">
                  <c:v>19.807295</c:v>
                </c:pt>
                <c:pt idx="1016">
                  <c:v>19.231507000000001</c:v>
                </c:pt>
                <c:pt idx="1017">
                  <c:v>18.236284000000001</c:v>
                </c:pt>
                <c:pt idx="1018">
                  <c:v>16.801217999999999</c:v>
                </c:pt>
                <c:pt idx="1019">
                  <c:v>16.167093000000001</c:v>
                </c:pt>
                <c:pt idx="1020">
                  <c:v>15.858629000000001</c:v>
                </c:pt>
                <c:pt idx="1021">
                  <c:v>15.580335</c:v>
                </c:pt>
                <c:pt idx="1022">
                  <c:v>15.205371</c:v>
                </c:pt>
                <c:pt idx="1023">
                  <c:v>15.015271</c:v>
                </c:pt>
                <c:pt idx="1024">
                  <c:v>14.48851</c:v>
                </c:pt>
                <c:pt idx="1025">
                  <c:v>13.661289</c:v>
                </c:pt>
                <c:pt idx="1026">
                  <c:v>13.349012</c:v>
                </c:pt>
                <c:pt idx="1027">
                  <c:v>12.999022999999999</c:v>
                </c:pt>
                <c:pt idx="1028">
                  <c:v>12.741073</c:v>
                </c:pt>
                <c:pt idx="1029">
                  <c:v>11.870161</c:v>
                </c:pt>
                <c:pt idx="1030">
                  <c:v>11.706308999999999</c:v>
                </c:pt>
                <c:pt idx="1031">
                  <c:v>11.414842999999999</c:v>
                </c:pt>
                <c:pt idx="1032">
                  <c:v>11.237374000000001</c:v>
                </c:pt>
                <c:pt idx="1033">
                  <c:v>10.699952</c:v>
                </c:pt>
                <c:pt idx="1034">
                  <c:v>10.573191</c:v>
                </c:pt>
                <c:pt idx="1035">
                  <c:v>10.50098</c:v>
                </c:pt>
                <c:pt idx="1036">
                  <c:v>10.1449</c:v>
                </c:pt>
                <c:pt idx="1037">
                  <c:v>10.142218</c:v>
                </c:pt>
                <c:pt idx="1038">
                  <c:v>9.5416880000000006</c:v>
                </c:pt>
                <c:pt idx="1039">
                  <c:v>9.4769989999999993</c:v>
                </c:pt>
                <c:pt idx="1040">
                  <c:v>9.4528079999999992</c:v>
                </c:pt>
                <c:pt idx="1041">
                  <c:v>8.9622449999999994</c:v>
                </c:pt>
                <c:pt idx="1042">
                  <c:v>8.3261310000000002</c:v>
                </c:pt>
                <c:pt idx="1043">
                  <c:v>8.2183829999999993</c:v>
                </c:pt>
                <c:pt idx="1044">
                  <c:v>7.538513</c:v>
                </c:pt>
                <c:pt idx="1045">
                  <c:v>6.8579230000000004</c:v>
                </c:pt>
                <c:pt idx="1046">
                  <c:v>5.8158810000000001</c:v>
                </c:pt>
                <c:pt idx="1047">
                  <c:v>5.3557629999999996</c:v>
                </c:pt>
                <c:pt idx="1048">
                  <c:v>5.0330649999999997</c:v>
                </c:pt>
                <c:pt idx="1049">
                  <c:v>4.9924749999999998</c:v>
                </c:pt>
                <c:pt idx="1050">
                  <c:v>4.7262899999999997</c:v>
                </c:pt>
                <c:pt idx="1051">
                  <c:v>4.6285249999999998</c:v>
                </c:pt>
                <c:pt idx="1052">
                  <c:v>4.6230589999999996</c:v>
                </c:pt>
                <c:pt idx="1053">
                  <c:v>3.951041</c:v>
                </c:pt>
                <c:pt idx="1054">
                  <c:v>3.1253820000000001</c:v>
                </c:pt>
                <c:pt idx="1055">
                  <c:v>2.9962840000000002</c:v>
                </c:pt>
                <c:pt idx="1056">
                  <c:v>2.8974489999999999</c:v>
                </c:pt>
                <c:pt idx="1057">
                  <c:v>2.653988</c:v>
                </c:pt>
                <c:pt idx="1058">
                  <c:v>2.3874629999999999</c:v>
                </c:pt>
                <c:pt idx="1059">
                  <c:v>2.3562439999999998</c:v>
                </c:pt>
                <c:pt idx="1060">
                  <c:v>1.884558</c:v>
                </c:pt>
                <c:pt idx="1061">
                  <c:v>1.8766210000000001</c:v>
                </c:pt>
                <c:pt idx="1062">
                  <c:v>1.717376</c:v>
                </c:pt>
                <c:pt idx="1063">
                  <c:v>1.4444760000000001</c:v>
                </c:pt>
                <c:pt idx="1064">
                  <c:v>1.048524</c:v>
                </c:pt>
                <c:pt idx="1065">
                  <c:v>0.77444199999999996</c:v>
                </c:pt>
                <c:pt idx="1066">
                  <c:v>0.53144400000000003</c:v>
                </c:pt>
                <c:pt idx="1067">
                  <c:v>0.51798999999999995</c:v>
                </c:pt>
                <c:pt idx="1068">
                  <c:v>0.51567700000000005</c:v>
                </c:pt>
                <c:pt idx="1069">
                  <c:v>0.18093999999999999</c:v>
                </c:pt>
                <c:pt idx="1070">
                  <c:v>5.0209999999999998E-2</c:v>
                </c:pt>
                <c:pt idx="1071">
                  <c:v>3.1947000000000003E-2</c:v>
                </c:pt>
                <c:pt idx="1072">
                  <c:v>3.0252999999999999E-2</c:v>
                </c:pt>
                <c:pt idx="1073">
                  <c:v>103.71838700000001</c:v>
                </c:pt>
                <c:pt idx="1074">
                  <c:v>89.811154000000002</c:v>
                </c:pt>
                <c:pt idx="1075">
                  <c:v>86.476816999999997</c:v>
                </c:pt>
                <c:pt idx="1076">
                  <c:v>73.567232000000004</c:v>
                </c:pt>
                <c:pt idx="1077">
                  <c:v>72.198080000000004</c:v>
                </c:pt>
                <c:pt idx="1078">
                  <c:v>58.991388000000001</c:v>
                </c:pt>
                <c:pt idx="1079">
                  <c:v>57.110486000000002</c:v>
                </c:pt>
                <c:pt idx="1080">
                  <c:v>51.188633000000003</c:v>
                </c:pt>
                <c:pt idx="1081">
                  <c:v>49.549984000000002</c:v>
                </c:pt>
                <c:pt idx="1082">
                  <c:v>46.630062000000002</c:v>
                </c:pt>
                <c:pt idx="1083">
                  <c:v>45.473483999999999</c:v>
                </c:pt>
                <c:pt idx="1084">
                  <c:v>45.388936999999999</c:v>
                </c:pt>
                <c:pt idx="1085">
                  <c:v>42.887121</c:v>
                </c:pt>
                <c:pt idx="1086">
                  <c:v>41.796339000000003</c:v>
                </c:pt>
                <c:pt idx="1087">
                  <c:v>41.362082000000001</c:v>
                </c:pt>
                <c:pt idx="1088">
                  <c:v>38.272888999999999</c:v>
                </c:pt>
                <c:pt idx="1089">
                  <c:v>38.125008000000001</c:v>
                </c:pt>
                <c:pt idx="1090">
                  <c:v>33.439186999999997</c:v>
                </c:pt>
                <c:pt idx="1091">
                  <c:v>31.703607999999999</c:v>
                </c:pt>
                <c:pt idx="1092">
                  <c:v>29.018826000000001</c:v>
                </c:pt>
                <c:pt idx="1093">
                  <c:v>28.540267</c:v>
                </c:pt>
                <c:pt idx="1094">
                  <c:v>27.835436000000001</c:v>
                </c:pt>
                <c:pt idx="1095">
                  <c:v>27.655270000000002</c:v>
                </c:pt>
                <c:pt idx="1096">
                  <c:v>26.072227999999999</c:v>
                </c:pt>
                <c:pt idx="1097">
                  <c:v>25.237969</c:v>
                </c:pt>
                <c:pt idx="1098">
                  <c:v>22.863516000000001</c:v>
                </c:pt>
                <c:pt idx="1099">
                  <c:v>22.748173999999999</c:v>
                </c:pt>
                <c:pt idx="1100">
                  <c:v>22.258427999999999</c:v>
                </c:pt>
                <c:pt idx="1101">
                  <c:v>21.064081999999999</c:v>
                </c:pt>
                <c:pt idx="1102">
                  <c:v>20.360548999999999</c:v>
                </c:pt>
                <c:pt idx="1103">
                  <c:v>19.694694999999999</c:v>
                </c:pt>
                <c:pt idx="1104">
                  <c:v>19.372805</c:v>
                </c:pt>
                <c:pt idx="1105">
                  <c:v>18.961323</c:v>
                </c:pt>
                <c:pt idx="1106">
                  <c:v>18.174804000000002</c:v>
                </c:pt>
                <c:pt idx="1107">
                  <c:v>17.746718999999999</c:v>
                </c:pt>
                <c:pt idx="1108">
                  <c:v>17.339300000000001</c:v>
                </c:pt>
                <c:pt idx="1109">
                  <c:v>17.173719999999999</c:v>
                </c:pt>
                <c:pt idx="1110">
                  <c:v>16.742972000000002</c:v>
                </c:pt>
                <c:pt idx="1111">
                  <c:v>14.733513</c:v>
                </c:pt>
                <c:pt idx="1112">
                  <c:v>14.480627999999999</c:v>
                </c:pt>
                <c:pt idx="1113">
                  <c:v>13.298204999999999</c:v>
                </c:pt>
                <c:pt idx="1114">
                  <c:v>12.268143</c:v>
                </c:pt>
                <c:pt idx="1115">
                  <c:v>11.360996999999999</c:v>
                </c:pt>
                <c:pt idx="1116">
                  <c:v>10.932710999999999</c:v>
                </c:pt>
                <c:pt idx="1117">
                  <c:v>10.536092</c:v>
                </c:pt>
                <c:pt idx="1118">
                  <c:v>9.2300730000000009</c:v>
                </c:pt>
                <c:pt idx="1119">
                  <c:v>8.7758439999999993</c:v>
                </c:pt>
                <c:pt idx="1120">
                  <c:v>7.0293080000000003</c:v>
                </c:pt>
                <c:pt idx="1121">
                  <c:v>5.937602</c:v>
                </c:pt>
                <c:pt idx="1122">
                  <c:v>5.2943189999999998</c:v>
                </c:pt>
                <c:pt idx="1123">
                  <c:v>4.8018489999999998</c:v>
                </c:pt>
                <c:pt idx="1124">
                  <c:v>4.4367919999999996</c:v>
                </c:pt>
                <c:pt idx="1125">
                  <c:v>3.3502969999999999</c:v>
                </c:pt>
                <c:pt idx="1126">
                  <c:v>3.2384659999999998</c:v>
                </c:pt>
                <c:pt idx="1127">
                  <c:v>1.8670040000000001</c:v>
                </c:pt>
                <c:pt idx="1128">
                  <c:v>1.771584</c:v>
                </c:pt>
                <c:pt idx="1129">
                  <c:v>1.5514969999999999</c:v>
                </c:pt>
                <c:pt idx="1130">
                  <c:v>0.28008300000000003</c:v>
                </c:pt>
                <c:pt idx="1131">
                  <c:v>0.18129999999999999</c:v>
                </c:pt>
                <c:pt idx="1132">
                  <c:v>0.111313</c:v>
                </c:pt>
                <c:pt idx="1133">
                  <c:v>90.809408000000005</c:v>
                </c:pt>
                <c:pt idx="1134">
                  <c:v>66.976776000000001</c:v>
                </c:pt>
                <c:pt idx="1135">
                  <c:v>61.121716999999997</c:v>
                </c:pt>
                <c:pt idx="1136">
                  <c:v>54.053576</c:v>
                </c:pt>
                <c:pt idx="1137">
                  <c:v>52.995628000000004</c:v>
                </c:pt>
                <c:pt idx="1138">
                  <c:v>46.887982999999998</c:v>
                </c:pt>
                <c:pt idx="1139">
                  <c:v>46.377628000000001</c:v>
                </c:pt>
                <c:pt idx="1140">
                  <c:v>45.769562000000001</c:v>
                </c:pt>
                <c:pt idx="1141">
                  <c:v>44.511363000000003</c:v>
                </c:pt>
                <c:pt idx="1142">
                  <c:v>43.873266000000001</c:v>
                </c:pt>
                <c:pt idx="1143">
                  <c:v>41.322707999999999</c:v>
                </c:pt>
                <c:pt idx="1144">
                  <c:v>40.138008999999997</c:v>
                </c:pt>
                <c:pt idx="1145">
                  <c:v>37.990704999999998</c:v>
                </c:pt>
                <c:pt idx="1146">
                  <c:v>36.172181999999999</c:v>
                </c:pt>
                <c:pt idx="1147">
                  <c:v>34.576912999999998</c:v>
                </c:pt>
                <c:pt idx="1148">
                  <c:v>33.884459</c:v>
                </c:pt>
                <c:pt idx="1149">
                  <c:v>33.872182000000002</c:v>
                </c:pt>
                <c:pt idx="1150">
                  <c:v>33.282794000000003</c:v>
                </c:pt>
                <c:pt idx="1151">
                  <c:v>32.852443000000001</c:v>
                </c:pt>
                <c:pt idx="1152">
                  <c:v>32.363537999999998</c:v>
                </c:pt>
                <c:pt idx="1153">
                  <c:v>29.647843999999999</c:v>
                </c:pt>
                <c:pt idx="1154">
                  <c:v>29.359200999999999</c:v>
                </c:pt>
                <c:pt idx="1155">
                  <c:v>28.670477000000002</c:v>
                </c:pt>
                <c:pt idx="1156">
                  <c:v>24.444185999999998</c:v>
                </c:pt>
                <c:pt idx="1157">
                  <c:v>22.987897</c:v>
                </c:pt>
                <c:pt idx="1158">
                  <c:v>22.736038000000001</c:v>
                </c:pt>
                <c:pt idx="1159">
                  <c:v>21.219291999999999</c:v>
                </c:pt>
                <c:pt idx="1160">
                  <c:v>19.258040999999999</c:v>
                </c:pt>
                <c:pt idx="1161">
                  <c:v>18.614719999999998</c:v>
                </c:pt>
                <c:pt idx="1162">
                  <c:v>16.782471000000001</c:v>
                </c:pt>
                <c:pt idx="1163">
                  <c:v>16.541791</c:v>
                </c:pt>
                <c:pt idx="1164">
                  <c:v>15.557143999999999</c:v>
                </c:pt>
                <c:pt idx="1165">
                  <c:v>14.837287999999999</c:v>
                </c:pt>
                <c:pt idx="1166">
                  <c:v>14.831402000000001</c:v>
                </c:pt>
                <c:pt idx="1167">
                  <c:v>14.779040999999999</c:v>
                </c:pt>
                <c:pt idx="1168">
                  <c:v>13.517016999999999</c:v>
                </c:pt>
                <c:pt idx="1169">
                  <c:v>13.391833</c:v>
                </c:pt>
                <c:pt idx="1170">
                  <c:v>12.283025</c:v>
                </c:pt>
                <c:pt idx="1171">
                  <c:v>11.940711</c:v>
                </c:pt>
                <c:pt idx="1172">
                  <c:v>11.543362999999999</c:v>
                </c:pt>
                <c:pt idx="1173">
                  <c:v>11.359719999999999</c:v>
                </c:pt>
                <c:pt idx="1174">
                  <c:v>11.233081</c:v>
                </c:pt>
                <c:pt idx="1175">
                  <c:v>8.8025249999999993</c:v>
                </c:pt>
                <c:pt idx="1176">
                  <c:v>8.3050850000000001</c:v>
                </c:pt>
                <c:pt idx="1177">
                  <c:v>7.9213110000000002</c:v>
                </c:pt>
                <c:pt idx="1178">
                  <c:v>7.89147</c:v>
                </c:pt>
                <c:pt idx="1179">
                  <c:v>7.7001900000000001</c:v>
                </c:pt>
                <c:pt idx="1180">
                  <c:v>6.9152009999999997</c:v>
                </c:pt>
                <c:pt idx="1181">
                  <c:v>6.7993139999999999</c:v>
                </c:pt>
                <c:pt idx="1182">
                  <c:v>6.7230569999999998</c:v>
                </c:pt>
                <c:pt idx="1183">
                  <c:v>6.717994</c:v>
                </c:pt>
                <c:pt idx="1184">
                  <c:v>6.3775230000000001</c:v>
                </c:pt>
                <c:pt idx="1185">
                  <c:v>6.373316</c:v>
                </c:pt>
                <c:pt idx="1186">
                  <c:v>6.2464000000000004</c:v>
                </c:pt>
                <c:pt idx="1187">
                  <c:v>6.1382130000000004</c:v>
                </c:pt>
                <c:pt idx="1188">
                  <c:v>5.6987199999999998</c:v>
                </c:pt>
                <c:pt idx="1189">
                  <c:v>5.3815359999999997</c:v>
                </c:pt>
                <c:pt idx="1190">
                  <c:v>5.348446</c:v>
                </c:pt>
                <c:pt idx="1191">
                  <c:v>4.7489290000000004</c:v>
                </c:pt>
                <c:pt idx="1192">
                  <c:v>4.1315460000000002</c:v>
                </c:pt>
                <c:pt idx="1193">
                  <c:v>3.9373520000000002</c:v>
                </c:pt>
                <c:pt idx="1194">
                  <c:v>3.426555</c:v>
                </c:pt>
                <c:pt idx="1195">
                  <c:v>3.1029870000000002</c:v>
                </c:pt>
                <c:pt idx="1196">
                  <c:v>2.1794280000000001</c:v>
                </c:pt>
                <c:pt idx="1197">
                  <c:v>0.90352900000000003</c:v>
                </c:pt>
                <c:pt idx="1198">
                  <c:v>0.31051299999999998</c:v>
                </c:pt>
                <c:pt idx="1199">
                  <c:v>0.166655</c:v>
                </c:pt>
                <c:pt idx="1200">
                  <c:v>0.10846799999999999</c:v>
                </c:pt>
                <c:pt idx="1201">
                  <c:v>120.09361</c:v>
                </c:pt>
                <c:pt idx="1202">
                  <c:v>94.184657999999999</c:v>
                </c:pt>
                <c:pt idx="1203">
                  <c:v>94.056130999999993</c:v>
                </c:pt>
                <c:pt idx="1204">
                  <c:v>89.095538000000005</c:v>
                </c:pt>
                <c:pt idx="1205">
                  <c:v>82.643035999999995</c:v>
                </c:pt>
                <c:pt idx="1206">
                  <c:v>80.581367</c:v>
                </c:pt>
                <c:pt idx="1207">
                  <c:v>67.169587000000007</c:v>
                </c:pt>
                <c:pt idx="1208">
                  <c:v>66.113339999999994</c:v>
                </c:pt>
                <c:pt idx="1209">
                  <c:v>65.197968000000003</c:v>
                </c:pt>
                <c:pt idx="1210">
                  <c:v>59.454473</c:v>
                </c:pt>
                <c:pt idx="1211">
                  <c:v>56.811056000000001</c:v>
                </c:pt>
                <c:pt idx="1212">
                  <c:v>49.230089</c:v>
                </c:pt>
                <c:pt idx="1213">
                  <c:v>49.078546000000003</c:v>
                </c:pt>
                <c:pt idx="1214">
                  <c:v>48.552871000000003</c:v>
                </c:pt>
                <c:pt idx="1215">
                  <c:v>45.054935999999998</c:v>
                </c:pt>
                <c:pt idx="1216">
                  <c:v>44.120328000000001</c:v>
                </c:pt>
                <c:pt idx="1217">
                  <c:v>38.150787000000001</c:v>
                </c:pt>
                <c:pt idx="1218">
                  <c:v>37.654688</c:v>
                </c:pt>
                <c:pt idx="1219">
                  <c:v>37.026649999999997</c:v>
                </c:pt>
                <c:pt idx="1220">
                  <c:v>35.022029000000003</c:v>
                </c:pt>
                <c:pt idx="1221">
                  <c:v>34.052253</c:v>
                </c:pt>
                <c:pt idx="1222">
                  <c:v>33.939140000000002</c:v>
                </c:pt>
                <c:pt idx="1223">
                  <c:v>31.160542</c:v>
                </c:pt>
                <c:pt idx="1224">
                  <c:v>29.834064999999999</c:v>
                </c:pt>
                <c:pt idx="1225">
                  <c:v>28.675891</c:v>
                </c:pt>
                <c:pt idx="1226">
                  <c:v>24.657931000000001</c:v>
                </c:pt>
                <c:pt idx="1227">
                  <c:v>22.001408000000001</c:v>
                </c:pt>
                <c:pt idx="1228">
                  <c:v>21.605533000000001</c:v>
                </c:pt>
                <c:pt idx="1229">
                  <c:v>20.632673</c:v>
                </c:pt>
                <c:pt idx="1230">
                  <c:v>19.718544000000001</c:v>
                </c:pt>
                <c:pt idx="1231">
                  <c:v>19.637703999999999</c:v>
                </c:pt>
                <c:pt idx="1232">
                  <c:v>16.411345000000001</c:v>
                </c:pt>
                <c:pt idx="1233">
                  <c:v>14.518708</c:v>
                </c:pt>
                <c:pt idx="1234">
                  <c:v>13.832464</c:v>
                </c:pt>
                <c:pt idx="1235">
                  <c:v>13.621200999999999</c:v>
                </c:pt>
                <c:pt idx="1236">
                  <c:v>12.971121999999999</c:v>
                </c:pt>
                <c:pt idx="1237">
                  <c:v>12.885985</c:v>
                </c:pt>
                <c:pt idx="1238">
                  <c:v>12.819447</c:v>
                </c:pt>
                <c:pt idx="1239">
                  <c:v>12.313143</c:v>
                </c:pt>
                <c:pt idx="1240">
                  <c:v>11.870301</c:v>
                </c:pt>
                <c:pt idx="1241">
                  <c:v>11.120343999999999</c:v>
                </c:pt>
                <c:pt idx="1242">
                  <c:v>10.248438999999999</c:v>
                </c:pt>
                <c:pt idx="1243">
                  <c:v>9.9048809999999996</c:v>
                </c:pt>
                <c:pt idx="1244">
                  <c:v>8.9823350000000008</c:v>
                </c:pt>
                <c:pt idx="1245">
                  <c:v>7.9615590000000003</c:v>
                </c:pt>
                <c:pt idx="1246">
                  <c:v>7.8323369999999999</c:v>
                </c:pt>
                <c:pt idx="1247">
                  <c:v>7.8097009999999996</c:v>
                </c:pt>
                <c:pt idx="1248">
                  <c:v>7.5246709999999997</c:v>
                </c:pt>
                <c:pt idx="1249">
                  <c:v>6.4204340000000002</c:v>
                </c:pt>
                <c:pt idx="1250">
                  <c:v>6.0777349999999997</c:v>
                </c:pt>
                <c:pt idx="1251">
                  <c:v>5.7537050000000001</c:v>
                </c:pt>
                <c:pt idx="1252">
                  <c:v>5.0001259999999998</c:v>
                </c:pt>
                <c:pt idx="1253">
                  <c:v>4.930129</c:v>
                </c:pt>
                <c:pt idx="1254">
                  <c:v>4.481897</c:v>
                </c:pt>
                <c:pt idx="1255">
                  <c:v>4.020194</c:v>
                </c:pt>
                <c:pt idx="1256">
                  <c:v>3.9379390000000001</c:v>
                </c:pt>
                <c:pt idx="1257">
                  <c:v>3.8498730000000001</c:v>
                </c:pt>
                <c:pt idx="1258">
                  <c:v>3.2772869999999998</c:v>
                </c:pt>
                <c:pt idx="1259">
                  <c:v>2.3889179999999999</c:v>
                </c:pt>
                <c:pt idx="1260">
                  <c:v>2.3714770000000001</c:v>
                </c:pt>
                <c:pt idx="1261">
                  <c:v>2.2386460000000001</c:v>
                </c:pt>
                <c:pt idx="1262">
                  <c:v>1.876811</c:v>
                </c:pt>
                <c:pt idx="1263">
                  <c:v>0.88898600000000005</c:v>
                </c:pt>
                <c:pt idx="1264">
                  <c:v>0.60564499999999999</c:v>
                </c:pt>
                <c:pt idx="1265">
                  <c:v>81.834855000000005</c:v>
                </c:pt>
                <c:pt idx="1266">
                  <c:v>76.603233000000003</c:v>
                </c:pt>
                <c:pt idx="1267">
                  <c:v>66.218059999999994</c:v>
                </c:pt>
                <c:pt idx="1268">
                  <c:v>66.097436999999999</c:v>
                </c:pt>
                <c:pt idx="1269">
                  <c:v>62.169880999999997</c:v>
                </c:pt>
                <c:pt idx="1270">
                  <c:v>60.929352000000002</c:v>
                </c:pt>
                <c:pt idx="1271">
                  <c:v>50.7453</c:v>
                </c:pt>
                <c:pt idx="1272">
                  <c:v>49.526736</c:v>
                </c:pt>
                <c:pt idx="1273">
                  <c:v>49.199233999999997</c:v>
                </c:pt>
                <c:pt idx="1274">
                  <c:v>48.744208999999998</c:v>
                </c:pt>
                <c:pt idx="1275">
                  <c:v>48.572726000000003</c:v>
                </c:pt>
                <c:pt idx="1276">
                  <c:v>44.343330000000002</c:v>
                </c:pt>
                <c:pt idx="1277">
                  <c:v>39.001682000000002</c:v>
                </c:pt>
                <c:pt idx="1278">
                  <c:v>38.473731999999998</c:v>
                </c:pt>
                <c:pt idx="1279">
                  <c:v>34.022208999999997</c:v>
                </c:pt>
                <c:pt idx="1280">
                  <c:v>32.808675000000001</c:v>
                </c:pt>
                <c:pt idx="1281">
                  <c:v>31.02233</c:v>
                </c:pt>
                <c:pt idx="1282">
                  <c:v>31.019380999999999</c:v>
                </c:pt>
                <c:pt idx="1283">
                  <c:v>29.501488999999999</c:v>
                </c:pt>
                <c:pt idx="1284">
                  <c:v>29.253833</c:v>
                </c:pt>
                <c:pt idx="1285">
                  <c:v>29.230298000000001</c:v>
                </c:pt>
                <c:pt idx="1286">
                  <c:v>27.465433000000001</c:v>
                </c:pt>
                <c:pt idx="1287">
                  <c:v>24.992056999999999</c:v>
                </c:pt>
                <c:pt idx="1288">
                  <c:v>23.854700999999999</c:v>
                </c:pt>
                <c:pt idx="1289">
                  <c:v>21.801188</c:v>
                </c:pt>
                <c:pt idx="1290">
                  <c:v>21.723897000000001</c:v>
                </c:pt>
                <c:pt idx="1291">
                  <c:v>20.913851999999999</c:v>
                </c:pt>
                <c:pt idx="1292">
                  <c:v>20.818567000000002</c:v>
                </c:pt>
                <c:pt idx="1293">
                  <c:v>20.344363999999999</c:v>
                </c:pt>
                <c:pt idx="1294">
                  <c:v>20.334629</c:v>
                </c:pt>
                <c:pt idx="1295">
                  <c:v>20.230535</c:v>
                </c:pt>
                <c:pt idx="1296">
                  <c:v>20.089932999999998</c:v>
                </c:pt>
                <c:pt idx="1297">
                  <c:v>19.705310999999998</c:v>
                </c:pt>
                <c:pt idx="1298">
                  <c:v>19.636043999999998</c:v>
                </c:pt>
                <c:pt idx="1299">
                  <c:v>18.345613</c:v>
                </c:pt>
                <c:pt idx="1300">
                  <c:v>18.223139</c:v>
                </c:pt>
                <c:pt idx="1301">
                  <c:v>18.096883999999999</c:v>
                </c:pt>
                <c:pt idx="1302">
                  <c:v>16.574756000000001</c:v>
                </c:pt>
                <c:pt idx="1303">
                  <c:v>14.779536999999999</c:v>
                </c:pt>
                <c:pt idx="1304">
                  <c:v>14.086292</c:v>
                </c:pt>
                <c:pt idx="1305">
                  <c:v>13.960945000000001</c:v>
                </c:pt>
                <c:pt idx="1306">
                  <c:v>13.916582999999999</c:v>
                </c:pt>
                <c:pt idx="1307">
                  <c:v>12.599836</c:v>
                </c:pt>
                <c:pt idx="1308">
                  <c:v>12.183619999999999</c:v>
                </c:pt>
                <c:pt idx="1309">
                  <c:v>11.429607000000001</c:v>
                </c:pt>
                <c:pt idx="1310">
                  <c:v>11.22268</c:v>
                </c:pt>
                <c:pt idx="1311">
                  <c:v>10.605084</c:v>
                </c:pt>
                <c:pt idx="1312">
                  <c:v>10.219942</c:v>
                </c:pt>
                <c:pt idx="1313">
                  <c:v>8.4685860000000002</c:v>
                </c:pt>
                <c:pt idx="1314">
                  <c:v>8.0790459999999999</c:v>
                </c:pt>
                <c:pt idx="1315">
                  <c:v>7.5194330000000003</c:v>
                </c:pt>
                <c:pt idx="1316">
                  <c:v>6.9322210000000002</c:v>
                </c:pt>
                <c:pt idx="1317">
                  <c:v>6.3950300000000002</c:v>
                </c:pt>
                <c:pt idx="1318">
                  <c:v>5.576937</c:v>
                </c:pt>
                <c:pt idx="1319">
                  <c:v>5.3807330000000002</c:v>
                </c:pt>
                <c:pt idx="1320">
                  <c:v>5.2245929999999996</c:v>
                </c:pt>
                <c:pt idx="1321">
                  <c:v>5.0735359999999998</c:v>
                </c:pt>
                <c:pt idx="1322">
                  <c:v>5.0690949999999999</c:v>
                </c:pt>
                <c:pt idx="1323">
                  <c:v>4.7701950000000002</c:v>
                </c:pt>
                <c:pt idx="1324">
                  <c:v>4.3664880000000004</c:v>
                </c:pt>
                <c:pt idx="1325">
                  <c:v>3.784535</c:v>
                </c:pt>
                <c:pt idx="1326">
                  <c:v>2.7320310000000001</c:v>
                </c:pt>
                <c:pt idx="1327">
                  <c:v>2.6981850000000001</c:v>
                </c:pt>
                <c:pt idx="1328">
                  <c:v>2.64486</c:v>
                </c:pt>
                <c:pt idx="1329">
                  <c:v>2.1315240000000002</c:v>
                </c:pt>
                <c:pt idx="1330">
                  <c:v>0.70012700000000005</c:v>
                </c:pt>
                <c:pt idx="1331">
                  <c:v>0.47064499999999998</c:v>
                </c:pt>
                <c:pt idx="1332">
                  <c:v>99.687083999999999</c:v>
                </c:pt>
                <c:pt idx="1333">
                  <c:v>95.914473000000001</c:v>
                </c:pt>
                <c:pt idx="1334">
                  <c:v>86.493424000000005</c:v>
                </c:pt>
                <c:pt idx="1335">
                  <c:v>77.817571000000001</c:v>
                </c:pt>
                <c:pt idx="1336">
                  <c:v>71.862892000000002</c:v>
                </c:pt>
                <c:pt idx="1337">
                  <c:v>71.496893999999998</c:v>
                </c:pt>
                <c:pt idx="1338">
                  <c:v>71.124685999999997</c:v>
                </c:pt>
                <c:pt idx="1339">
                  <c:v>68.734513000000007</c:v>
                </c:pt>
                <c:pt idx="1340">
                  <c:v>68.159595999999993</c:v>
                </c:pt>
                <c:pt idx="1341">
                  <c:v>56.105798</c:v>
                </c:pt>
                <c:pt idx="1342">
                  <c:v>53.905591999999999</c:v>
                </c:pt>
                <c:pt idx="1343">
                  <c:v>45.381501</c:v>
                </c:pt>
                <c:pt idx="1344">
                  <c:v>45.154631000000002</c:v>
                </c:pt>
                <c:pt idx="1345">
                  <c:v>44.478043</c:v>
                </c:pt>
                <c:pt idx="1346">
                  <c:v>42.952942</c:v>
                </c:pt>
                <c:pt idx="1347">
                  <c:v>41.298723000000003</c:v>
                </c:pt>
                <c:pt idx="1348">
                  <c:v>40.903931</c:v>
                </c:pt>
                <c:pt idx="1349">
                  <c:v>40.176265000000001</c:v>
                </c:pt>
                <c:pt idx="1350">
                  <c:v>37.729058999999999</c:v>
                </c:pt>
                <c:pt idx="1351">
                  <c:v>35.601664999999997</c:v>
                </c:pt>
                <c:pt idx="1352">
                  <c:v>35.537396999999999</c:v>
                </c:pt>
                <c:pt idx="1353">
                  <c:v>34.773105999999999</c:v>
                </c:pt>
                <c:pt idx="1354">
                  <c:v>32.829537999999999</c:v>
                </c:pt>
                <c:pt idx="1355">
                  <c:v>30.951203</c:v>
                </c:pt>
                <c:pt idx="1356">
                  <c:v>30.254021000000002</c:v>
                </c:pt>
                <c:pt idx="1357">
                  <c:v>29.660993000000001</c:v>
                </c:pt>
                <c:pt idx="1358">
                  <c:v>29.371987000000001</c:v>
                </c:pt>
                <c:pt idx="1359">
                  <c:v>29.223880999999999</c:v>
                </c:pt>
                <c:pt idx="1360">
                  <c:v>26.935458000000001</c:v>
                </c:pt>
                <c:pt idx="1361">
                  <c:v>26.21425</c:v>
                </c:pt>
                <c:pt idx="1362">
                  <c:v>24.507987</c:v>
                </c:pt>
                <c:pt idx="1363">
                  <c:v>24.114459</c:v>
                </c:pt>
                <c:pt idx="1364">
                  <c:v>23.604935999999999</c:v>
                </c:pt>
                <c:pt idx="1365">
                  <c:v>22.939557000000001</c:v>
                </c:pt>
                <c:pt idx="1366">
                  <c:v>21.826888</c:v>
                </c:pt>
                <c:pt idx="1367">
                  <c:v>21.606000999999999</c:v>
                </c:pt>
                <c:pt idx="1368">
                  <c:v>19.998581000000001</c:v>
                </c:pt>
                <c:pt idx="1369">
                  <c:v>19.750059</c:v>
                </c:pt>
                <c:pt idx="1370">
                  <c:v>19.402816000000001</c:v>
                </c:pt>
                <c:pt idx="1371">
                  <c:v>18.913</c:v>
                </c:pt>
                <c:pt idx="1372">
                  <c:v>17.074843000000001</c:v>
                </c:pt>
                <c:pt idx="1373">
                  <c:v>16.681269</c:v>
                </c:pt>
                <c:pt idx="1374">
                  <c:v>16.418638999999999</c:v>
                </c:pt>
                <c:pt idx="1375">
                  <c:v>16.251204000000001</c:v>
                </c:pt>
                <c:pt idx="1376">
                  <c:v>16.074397000000001</c:v>
                </c:pt>
                <c:pt idx="1377">
                  <c:v>14.726338</c:v>
                </c:pt>
                <c:pt idx="1378">
                  <c:v>14.574994999999999</c:v>
                </c:pt>
                <c:pt idx="1379">
                  <c:v>14.046704999999999</c:v>
                </c:pt>
                <c:pt idx="1380">
                  <c:v>11.203334999999999</c:v>
                </c:pt>
                <c:pt idx="1381">
                  <c:v>11.106006000000001</c:v>
                </c:pt>
                <c:pt idx="1382">
                  <c:v>10.99991</c:v>
                </c:pt>
                <c:pt idx="1383">
                  <c:v>10.150993</c:v>
                </c:pt>
                <c:pt idx="1384">
                  <c:v>10.147321</c:v>
                </c:pt>
                <c:pt idx="1385">
                  <c:v>9.5972899999999992</c:v>
                </c:pt>
                <c:pt idx="1386">
                  <c:v>9.140936</c:v>
                </c:pt>
                <c:pt idx="1387">
                  <c:v>8.8874110000000002</c:v>
                </c:pt>
                <c:pt idx="1388">
                  <c:v>7.2977569999999998</c:v>
                </c:pt>
                <c:pt idx="1389">
                  <c:v>6.9617360000000001</c:v>
                </c:pt>
                <c:pt idx="1390">
                  <c:v>6.8172899999999998</c:v>
                </c:pt>
                <c:pt idx="1391">
                  <c:v>5.7714790000000002</c:v>
                </c:pt>
                <c:pt idx="1392">
                  <c:v>4.6133499999999996</c:v>
                </c:pt>
                <c:pt idx="1393">
                  <c:v>2.968235</c:v>
                </c:pt>
                <c:pt idx="1394">
                  <c:v>2.7873749999999999</c:v>
                </c:pt>
                <c:pt idx="1395">
                  <c:v>2.7858320000000001</c:v>
                </c:pt>
                <c:pt idx="1396">
                  <c:v>2.4704429999999999</c:v>
                </c:pt>
                <c:pt idx="1397">
                  <c:v>1.9189590000000001</c:v>
                </c:pt>
                <c:pt idx="1398">
                  <c:v>1.89218</c:v>
                </c:pt>
                <c:pt idx="1399">
                  <c:v>1.630541</c:v>
                </c:pt>
                <c:pt idx="1400">
                  <c:v>1.3262640000000001</c:v>
                </c:pt>
                <c:pt idx="1401">
                  <c:v>0.48087999999999997</c:v>
                </c:pt>
                <c:pt idx="1402">
                  <c:v>0.42555100000000001</c:v>
                </c:pt>
                <c:pt idx="1403">
                  <c:v>0.38947100000000001</c:v>
                </c:pt>
                <c:pt idx="1404">
                  <c:v>100.412364</c:v>
                </c:pt>
                <c:pt idx="1405">
                  <c:v>74.646529999999998</c:v>
                </c:pt>
                <c:pt idx="1406">
                  <c:v>62.898336</c:v>
                </c:pt>
                <c:pt idx="1407">
                  <c:v>60.467984000000001</c:v>
                </c:pt>
                <c:pt idx="1408">
                  <c:v>58.845025</c:v>
                </c:pt>
                <c:pt idx="1409">
                  <c:v>51.872838999999999</c:v>
                </c:pt>
                <c:pt idx="1410">
                  <c:v>46.834704000000002</c:v>
                </c:pt>
                <c:pt idx="1411">
                  <c:v>45.948340000000002</c:v>
                </c:pt>
                <c:pt idx="1412">
                  <c:v>45.856408999999999</c:v>
                </c:pt>
                <c:pt idx="1413">
                  <c:v>43.349854999999998</c:v>
                </c:pt>
                <c:pt idx="1414">
                  <c:v>43.348022</c:v>
                </c:pt>
                <c:pt idx="1415">
                  <c:v>36.230204000000001</c:v>
                </c:pt>
                <c:pt idx="1416">
                  <c:v>34.973086000000002</c:v>
                </c:pt>
                <c:pt idx="1417">
                  <c:v>33.507289</c:v>
                </c:pt>
                <c:pt idx="1418">
                  <c:v>31.887978</c:v>
                </c:pt>
                <c:pt idx="1419">
                  <c:v>29.854773000000002</c:v>
                </c:pt>
                <c:pt idx="1420">
                  <c:v>29.533436999999999</c:v>
                </c:pt>
                <c:pt idx="1421">
                  <c:v>28.223663999999999</c:v>
                </c:pt>
                <c:pt idx="1422">
                  <c:v>26.441669000000001</c:v>
                </c:pt>
                <c:pt idx="1423">
                  <c:v>23.218143999999999</c:v>
                </c:pt>
                <c:pt idx="1424">
                  <c:v>23.161753999999998</c:v>
                </c:pt>
                <c:pt idx="1425">
                  <c:v>21.272734</c:v>
                </c:pt>
                <c:pt idx="1426">
                  <c:v>20.953264999999998</c:v>
                </c:pt>
                <c:pt idx="1427">
                  <c:v>17.434861999999999</c:v>
                </c:pt>
                <c:pt idx="1428">
                  <c:v>16.058284</c:v>
                </c:pt>
                <c:pt idx="1429">
                  <c:v>15.761384</c:v>
                </c:pt>
                <c:pt idx="1430">
                  <c:v>15.274137</c:v>
                </c:pt>
                <c:pt idx="1431">
                  <c:v>13.483387</c:v>
                </c:pt>
                <c:pt idx="1432">
                  <c:v>12.540623999999999</c:v>
                </c:pt>
                <c:pt idx="1433">
                  <c:v>11.756943</c:v>
                </c:pt>
                <c:pt idx="1434">
                  <c:v>11.743085000000001</c:v>
                </c:pt>
                <c:pt idx="1435">
                  <c:v>11.500783</c:v>
                </c:pt>
                <c:pt idx="1436">
                  <c:v>11.492474</c:v>
                </c:pt>
                <c:pt idx="1437">
                  <c:v>11.379652</c:v>
                </c:pt>
                <c:pt idx="1438">
                  <c:v>11.090254</c:v>
                </c:pt>
                <c:pt idx="1439">
                  <c:v>11.023690999999999</c:v>
                </c:pt>
                <c:pt idx="1440">
                  <c:v>10.218306999999999</c:v>
                </c:pt>
                <c:pt idx="1441">
                  <c:v>9.9505049999999997</c:v>
                </c:pt>
                <c:pt idx="1442">
                  <c:v>9.5256260000000008</c:v>
                </c:pt>
                <c:pt idx="1443">
                  <c:v>9.3015620000000006</c:v>
                </c:pt>
                <c:pt idx="1444">
                  <c:v>9.2656720000000004</c:v>
                </c:pt>
                <c:pt idx="1445">
                  <c:v>9.0727799999999998</c:v>
                </c:pt>
                <c:pt idx="1446">
                  <c:v>8.9767379999999992</c:v>
                </c:pt>
                <c:pt idx="1447">
                  <c:v>8.8321000000000005</c:v>
                </c:pt>
                <c:pt idx="1448">
                  <c:v>8.5893549999999994</c:v>
                </c:pt>
                <c:pt idx="1449">
                  <c:v>8.2661239999999996</c:v>
                </c:pt>
                <c:pt idx="1450">
                  <c:v>8.1099580000000007</c:v>
                </c:pt>
                <c:pt idx="1451">
                  <c:v>7.9227160000000003</c:v>
                </c:pt>
                <c:pt idx="1452">
                  <c:v>7.7392760000000003</c:v>
                </c:pt>
                <c:pt idx="1453">
                  <c:v>7.6459789999999996</c:v>
                </c:pt>
                <c:pt idx="1454">
                  <c:v>7.588597</c:v>
                </c:pt>
                <c:pt idx="1455">
                  <c:v>7.0509510000000004</c:v>
                </c:pt>
                <c:pt idx="1456">
                  <c:v>6.9220499999999996</c:v>
                </c:pt>
                <c:pt idx="1457">
                  <c:v>6.6437780000000002</c:v>
                </c:pt>
                <c:pt idx="1458">
                  <c:v>6.2482730000000002</c:v>
                </c:pt>
                <c:pt idx="1459">
                  <c:v>6.2162030000000001</c:v>
                </c:pt>
                <c:pt idx="1460">
                  <c:v>5.6638890000000002</c:v>
                </c:pt>
                <c:pt idx="1461">
                  <c:v>5.3277140000000003</c:v>
                </c:pt>
                <c:pt idx="1462">
                  <c:v>4.9762680000000001</c:v>
                </c:pt>
                <c:pt idx="1463">
                  <c:v>4.1893779999999996</c:v>
                </c:pt>
                <c:pt idx="1464">
                  <c:v>4.1053629999999997</c:v>
                </c:pt>
                <c:pt idx="1465">
                  <c:v>3.5931649999999999</c:v>
                </c:pt>
                <c:pt idx="1466">
                  <c:v>3.5034079999999999</c:v>
                </c:pt>
                <c:pt idx="1467">
                  <c:v>3.3140040000000002</c:v>
                </c:pt>
                <c:pt idx="1468">
                  <c:v>3.0854110000000001</c:v>
                </c:pt>
                <c:pt idx="1469">
                  <c:v>2.4059110000000001</c:v>
                </c:pt>
                <c:pt idx="1470">
                  <c:v>1.86453</c:v>
                </c:pt>
                <c:pt idx="1471">
                  <c:v>1.656695</c:v>
                </c:pt>
                <c:pt idx="1472">
                  <c:v>1.4943599999999999</c:v>
                </c:pt>
                <c:pt idx="1473">
                  <c:v>1.353971</c:v>
                </c:pt>
                <c:pt idx="1474">
                  <c:v>0.59423999999999999</c:v>
                </c:pt>
                <c:pt idx="1475">
                  <c:v>0.49446000000000001</c:v>
                </c:pt>
                <c:pt idx="1476">
                  <c:v>0.34146100000000001</c:v>
                </c:pt>
                <c:pt idx="1477">
                  <c:v>145.36459099999999</c:v>
                </c:pt>
                <c:pt idx="1478">
                  <c:v>131.815575</c:v>
                </c:pt>
                <c:pt idx="1479">
                  <c:v>79.456485000000001</c:v>
                </c:pt>
                <c:pt idx="1480">
                  <c:v>73.307513</c:v>
                </c:pt>
                <c:pt idx="1481">
                  <c:v>61.309618999999998</c:v>
                </c:pt>
                <c:pt idx="1482">
                  <c:v>61.210016000000003</c:v>
                </c:pt>
                <c:pt idx="1483">
                  <c:v>60.715150999999999</c:v>
                </c:pt>
                <c:pt idx="1484">
                  <c:v>56.268915999999997</c:v>
                </c:pt>
                <c:pt idx="1485">
                  <c:v>50.306728</c:v>
                </c:pt>
                <c:pt idx="1486">
                  <c:v>49.661983999999997</c:v>
                </c:pt>
                <c:pt idx="1487">
                  <c:v>47.559927999999999</c:v>
                </c:pt>
                <c:pt idx="1488">
                  <c:v>45.490374000000003</c:v>
                </c:pt>
                <c:pt idx="1489">
                  <c:v>43.129702999999999</c:v>
                </c:pt>
                <c:pt idx="1490">
                  <c:v>42.990906000000003</c:v>
                </c:pt>
                <c:pt idx="1491">
                  <c:v>41.638961000000002</c:v>
                </c:pt>
                <c:pt idx="1492">
                  <c:v>40.597344</c:v>
                </c:pt>
                <c:pt idx="1493">
                  <c:v>39.920034999999999</c:v>
                </c:pt>
                <c:pt idx="1494">
                  <c:v>38.643914000000002</c:v>
                </c:pt>
                <c:pt idx="1495">
                  <c:v>36.764665999999998</c:v>
                </c:pt>
                <c:pt idx="1496">
                  <c:v>33.436092000000002</c:v>
                </c:pt>
                <c:pt idx="1497">
                  <c:v>33.394081999999997</c:v>
                </c:pt>
                <c:pt idx="1498">
                  <c:v>32.267890000000001</c:v>
                </c:pt>
                <c:pt idx="1499">
                  <c:v>32.217424999999999</c:v>
                </c:pt>
                <c:pt idx="1500">
                  <c:v>32.079994999999997</c:v>
                </c:pt>
                <c:pt idx="1501">
                  <c:v>30.002907</c:v>
                </c:pt>
                <c:pt idx="1502">
                  <c:v>29.041198000000001</c:v>
                </c:pt>
                <c:pt idx="1503">
                  <c:v>27.891012</c:v>
                </c:pt>
                <c:pt idx="1504">
                  <c:v>26.676487000000002</c:v>
                </c:pt>
                <c:pt idx="1505">
                  <c:v>26.065735</c:v>
                </c:pt>
                <c:pt idx="1506">
                  <c:v>25.996219</c:v>
                </c:pt>
                <c:pt idx="1507">
                  <c:v>23.982956000000001</c:v>
                </c:pt>
                <c:pt idx="1508">
                  <c:v>23.663713000000001</c:v>
                </c:pt>
                <c:pt idx="1509">
                  <c:v>22.434101999999999</c:v>
                </c:pt>
                <c:pt idx="1510">
                  <c:v>21.891078</c:v>
                </c:pt>
                <c:pt idx="1511">
                  <c:v>21.362949</c:v>
                </c:pt>
                <c:pt idx="1512">
                  <c:v>21.119209000000001</c:v>
                </c:pt>
                <c:pt idx="1513">
                  <c:v>20.810292</c:v>
                </c:pt>
                <c:pt idx="1514">
                  <c:v>20.601483000000002</c:v>
                </c:pt>
                <c:pt idx="1515">
                  <c:v>20.374307999999999</c:v>
                </c:pt>
                <c:pt idx="1516">
                  <c:v>19.375768000000001</c:v>
                </c:pt>
                <c:pt idx="1517">
                  <c:v>19.195398999999998</c:v>
                </c:pt>
                <c:pt idx="1518">
                  <c:v>18.165956999999999</c:v>
                </c:pt>
                <c:pt idx="1519">
                  <c:v>18.102571999999999</c:v>
                </c:pt>
                <c:pt idx="1520">
                  <c:v>17.54768</c:v>
                </c:pt>
                <c:pt idx="1521">
                  <c:v>17.329269</c:v>
                </c:pt>
                <c:pt idx="1522">
                  <c:v>17.157737999999998</c:v>
                </c:pt>
                <c:pt idx="1523">
                  <c:v>16.188572000000001</c:v>
                </c:pt>
                <c:pt idx="1524">
                  <c:v>14.857884</c:v>
                </c:pt>
                <c:pt idx="1525">
                  <c:v>14.345428</c:v>
                </c:pt>
                <c:pt idx="1526">
                  <c:v>12.309718</c:v>
                </c:pt>
                <c:pt idx="1527">
                  <c:v>11.596207</c:v>
                </c:pt>
                <c:pt idx="1528">
                  <c:v>11.47316</c:v>
                </c:pt>
                <c:pt idx="1529">
                  <c:v>10.032626</c:v>
                </c:pt>
                <c:pt idx="1530">
                  <c:v>9.2701329999999995</c:v>
                </c:pt>
                <c:pt idx="1531">
                  <c:v>8.8428690000000003</c:v>
                </c:pt>
                <c:pt idx="1532">
                  <c:v>8.7479220000000009</c:v>
                </c:pt>
                <c:pt idx="1533">
                  <c:v>8.4324010000000005</c:v>
                </c:pt>
                <c:pt idx="1534">
                  <c:v>7.878177</c:v>
                </c:pt>
                <c:pt idx="1535">
                  <c:v>7.8022450000000001</c:v>
                </c:pt>
                <c:pt idx="1536">
                  <c:v>7.5945929999999997</c:v>
                </c:pt>
                <c:pt idx="1537">
                  <c:v>7.0775050000000004</c:v>
                </c:pt>
                <c:pt idx="1538">
                  <c:v>6.833164</c:v>
                </c:pt>
                <c:pt idx="1539">
                  <c:v>6.6770930000000002</c:v>
                </c:pt>
                <c:pt idx="1540">
                  <c:v>6.6383900000000002</c:v>
                </c:pt>
                <c:pt idx="1541">
                  <c:v>6.4707660000000002</c:v>
                </c:pt>
                <c:pt idx="1542">
                  <c:v>6.1388020000000001</c:v>
                </c:pt>
                <c:pt idx="1543">
                  <c:v>5.9289370000000003</c:v>
                </c:pt>
                <c:pt idx="1544">
                  <c:v>5.7276020000000001</c:v>
                </c:pt>
                <c:pt idx="1545">
                  <c:v>4.1186119999999997</c:v>
                </c:pt>
                <c:pt idx="1546">
                  <c:v>4.0025789999999999</c:v>
                </c:pt>
                <c:pt idx="1547">
                  <c:v>3.6631079999999998</c:v>
                </c:pt>
                <c:pt idx="1548">
                  <c:v>3.5984569999999998</c:v>
                </c:pt>
                <c:pt idx="1549">
                  <c:v>3.123583</c:v>
                </c:pt>
                <c:pt idx="1550">
                  <c:v>2.2428089999999998</c:v>
                </c:pt>
                <c:pt idx="1551">
                  <c:v>2.2060970000000002</c:v>
                </c:pt>
                <c:pt idx="1552">
                  <c:v>2.0051109999999999</c:v>
                </c:pt>
                <c:pt idx="1553">
                  <c:v>1.1876709999999999</c:v>
                </c:pt>
                <c:pt idx="1554">
                  <c:v>1.068819</c:v>
                </c:pt>
                <c:pt idx="1555">
                  <c:v>0.29522599999999999</c:v>
                </c:pt>
                <c:pt idx="1556">
                  <c:v>99.499594999999999</c:v>
                </c:pt>
                <c:pt idx="1557">
                  <c:v>82.052055999999993</c:v>
                </c:pt>
                <c:pt idx="1558">
                  <c:v>74.168015999999994</c:v>
                </c:pt>
                <c:pt idx="1559">
                  <c:v>63.136780000000002</c:v>
                </c:pt>
                <c:pt idx="1560">
                  <c:v>60.034162000000002</c:v>
                </c:pt>
                <c:pt idx="1561">
                  <c:v>57.889963999999999</c:v>
                </c:pt>
                <c:pt idx="1562">
                  <c:v>52.380982000000003</c:v>
                </c:pt>
                <c:pt idx="1563">
                  <c:v>49.975408999999999</c:v>
                </c:pt>
                <c:pt idx="1564">
                  <c:v>39.873790999999997</c:v>
                </c:pt>
                <c:pt idx="1565">
                  <c:v>38.885195000000003</c:v>
                </c:pt>
                <c:pt idx="1566">
                  <c:v>37.776566000000003</c:v>
                </c:pt>
                <c:pt idx="1567">
                  <c:v>37.069253000000003</c:v>
                </c:pt>
                <c:pt idx="1568">
                  <c:v>32.746485999999997</c:v>
                </c:pt>
                <c:pt idx="1569">
                  <c:v>32.717852999999998</c:v>
                </c:pt>
                <c:pt idx="1570">
                  <c:v>32.015476999999997</c:v>
                </c:pt>
                <c:pt idx="1571">
                  <c:v>30.556135000000001</c:v>
                </c:pt>
                <c:pt idx="1572">
                  <c:v>30.387754000000001</c:v>
                </c:pt>
                <c:pt idx="1573">
                  <c:v>29.173266000000002</c:v>
                </c:pt>
                <c:pt idx="1574">
                  <c:v>28.223163</c:v>
                </c:pt>
                <c:pt idx="1575">
                  <c:v>28.200873999999999</c:v>
                </c:pt>
                <c:pt idx="1576">
                  <c:v>27.546914000000001</c:v>
                </c:pt>
                <c:pt idx="1577">
                  <c:v>26.881610999999999</c:v>
                </c:pt>
                <c:pt idx="1578">
                  <c:v>26.199090000000002</c:v>
                </c:pt>
                <c:pt idx="1579">
                  <c:v>25.877794000000002</c:v>
                </c:pt>
                <c:pt idx="1580">
                  <c:v>22.096285999999999</c:v>
                </c:pt>
                <c:pt idx="1581">
                  <c:v>22.054545999999998</c:v>
                </c:pt>
                <c:pt idx="1582">
                  <c:v>22.030517</c:v>
                </c:pt>
                <c:pt idx="1583">
                  <c:v>21.789615000000001</c:v>
                </c:pt>
                <c:pt idx="1584">
                  <c:v>21.343093</c:v>
                </c:pt>
                <c:pt idx="1585">
                  <c:v>21.276864</c:v>
                </c:pt>
                <c:pt idx="1586">
                  <c:v>20.236951000000001</c:v>
                </c:pt>
                <c:pt idx="1587">
                  <c:v>18.600490000000001</c:v>
                </c:pt>
                <c:pt idx="1588">
                  <c:v>17.705670999999999</c:v>
                </c:pt>
                <c:pt idx="1589">
                  <c:v>17.697042</c:v>
                </c:pt>
                <c:pt idx="1590">
                  <c:v>15.280260999999999</c:v>
                </c:pt>
                <c:pt idx="1591">
                  <c:v>15.175288999999999</c:v>
                </c:pt>
                <c:pt idx="1592">
                  <c:v>14.916264</c:v>
                </c:pt>
                <c:pt idx="1593">
                  <c:v>14.808304</c:v>
                </c:pt>
                <c:pt idx="1594">
                  <c:v>14.730796</c:v>
                </c:pt>
                <c:pt idx="1595">
                  <c:v>14.637357</c:v>
                </c:pt>
                <c:pt idx="1596">
                  <c:v>14.029012</c:v>
                </c:pt>
                <c:pt idx="1597">
                  <c:v>13.65494</c:v>
                </c:pt>
                <c:pt idx="1598">
                  <c:v>11.882562999999999</c:v>
                </c:pt>
                <c:pt idx="1599">
                  <c:v>9.9696239999999996</c:v>
                </c:pt>
                <c:pt idx="1600">
                  <c:v>9.3577340000000007</c:v>
                </c:pt>
                <c:pt idx="1601">
                  <c:v>9.1592649999999995</c:v>
                </c:pt>
                <c:pt idx="1602">
                  <c:v>8.8396509999999999</c:v>
                </c:pt>
                <c:pt idx="1603">
                  <c:v>8.7370579999999993</c:v>
                </c:pt>
                <c:pt idx="1604">
                  <c:v>8.7117819999999995</c:v>
                </c:pt>
                <c:pt idx="1605">
                  <c:v>8.2120180000000005</c:v>
                </c:pt>
                <c:pt idx="1606">
                  <c:v>7.6731239999999996</c:v>
                </c:pt>
                <c:pt idx="1607">
                  <c:v>7.4335740000000001</c:v>
                </c:pt>
                <c:pt idx="1608">
                  <c:v>6.9388540000000001</c:v>
                </c:pt>
                <c:pt idx="1609">
                  <c:v>6.8291899999999996</c:v>
                </c:pt>
                <c:pt idx="1610">
                  <c:v>6.668679</c:v>
                </c:pt>
                <c:pt idx="1611">
                  <c:v>6.5008350000000004</c:v>
                </c:pt>
                <c:pt idx="1612">
                  <c:v>6.156015</c:v>
                </c:pt>
                <c:pt idx="1613">
                  <c:v>5.2715589999999999</c:v>
                </c:pt>
                <c:pt idx="1614">
                  <c:v>4.932893</c:v>
                </c:pt>
                <c:pt idx="1615">
                  <c:v>4.8984370000000004</c:v>
                </c:pt>
                <c:pt idx="1616">
                  <c:v>4.7253569999999998</c:v>
                </c:pt>
                <c:pt idx="1617">
                  <c:v>4.4924549999999996</c:v>
                </c:pt>
                <c:pt idx="1618">
                  <c:v>4.310168</c:v>
                </c:pt>
                <c:pt idx="1619">
                  <c:v>3.6592920000000002</c:v>
                </c:pt>
                <c:pt idx="1620">
                  <c:v>2.5963379999999998</c:v>
                </c:pt>
                <c:pt idx="1621">
                  <c:v>2.2545299999999999</c:v>
                </c:pt>
                <c:pt idx="1622">
                  <c:v>1.780065</c:v>
                </c:pt>
                <c:pt idx="1623">
                  <c:v>1.71729</c:v>
                </c:pt>
                <c:pt idx="1624">
                  <c:v>1.4357420000000001</c:v>
                </c:pt>
                <c:pt idx="1625">
                  <c:v>1.390909</c:v>
                </c:pt>
                <c:pt idx="1626">
                  <c:v>1.314576</c:v>
                </c:pt>
                <c:pt idx="1627">
                  <c:v>0.93391999999999997</c:v>
                </c:pt>
                <c:pt idx="1628">
                  <c:v>79.754965999999996</c:v>
                </c:pt>
                <c:pt idx="1629">
                  <c:v>65.677398999999994</c:v>
                </c:pt>
                <c:pt idx="1630">
                  <c:v>53.043123999999999</c:v>
                </c:pt>
                <c:pt idx="1631">
                  <c:v>50.670253000000002</c:v>
                </c:pt>
                <c:pt idx="1632">
                  <c:v>48.03528</c:v>
                </c:pt>
                <c:pt idx="1633">
                  <c:v>45.996110000000002</c:v>
                </c:pt>
                <c:pt idx="1634">
                  <c:v>41.832391999999999</c:v>
                </c:pt>
                <c:pt idx="1635">
                  <c:v>41.430244999999999</c:v>
                </c:pt>
                <c:pt idx="1636">
                  <c:v>41.075532000000003</c:v>
                </c:pt>
                <c:pt idx="1637">
                  <c:v>39.337949000000002</c:v>
                </c:pt>
                <c:pt idx="1638">
                  <c:v>35.219259999999998</c:v>
                </c:pt>
                <c:pt idx="1639">
                  <c:v>34.005726000000003</c:v>
                </c:pt>
                <c:pt idx="1640">
                  <c:v>32.624355000000001</c:v>
                </c:pt>
                <c:pt idx="1641">
                  <c:v>31.191974999999999</c:v>
                </c:pt>
                <c:pt idx="1642">
                  <c:v>30.695228</c:v>
                </c:pt>
                <c:pt idx="1643">
                  <c:v>26.356697</c:v>
                </c:pt>
                <c:pt idx="1644">
                  <c:v>25.939385000000001</c:v>
                </c:pt>
                <c:pt idx="1645">
                  <c:v>25.799696999999998</c:v>
                </c:pt>
                <c:pt idx="1646">
                  <c:v>25.671299999999999</c:v>
                </c:pt>
                <c:pt idx="1647">
                  <c:v>22.622453</c:v>
                </c:pt>
                <c:pt idx="1648">
                  <c:v>22.520841999999998</c:v>
                </c:pt>
                <c:pt idx="1649">
                  <c:v>21.735067999999998</c:v>
                </c:pt>
                <c:pt idx="1650">
                  <c:v>20.05902</c:v>
                </c:pt>
                <c:pt idx="1651">
                  <c:v>18.877794999999999</c:v>
                </c:pt>
                <c:pt idx="1652">
                  <c:v>18.587114</c:v>
                </c:pt>
                <c:pt idx="1653">
                  <c:v>17.943944999999999</c:v>
                </c:pt>
                <c:pt idx="1654">
                  <c:v>17.683562999999999</c:v>
                </c:pt>
                <c:pt idx="1655">
                  <c:v>17.501380000000001</c:v>
                </c:pt>
                <c:pt idx="1656">
                  <c:v>15.798622</c:v>
                </c:pt>
                <c:pt idx="1657">
                  <c:v>15.013386000000001</c:v>
                </c:pt>
                <c:pt idx="1658">
                  <c:v>15.012237000000001</c:v>
                </c:pt>
                <c:pt idx="1659">
                  <c:v>15.011623999999999</c:v>
                </c:pt>
                <c:pt idx="1660">
                  <c:v>14.780633999999999</c:v>
                </c:pt>
                <c:pt idx="1661">
                  <c:v>14.188981999999999</c:v>
                </c:pt>
                <c:pt idx="1662">
                  <c:v>14.136476</c:v>
                </c:pt>
                <c:pt idx="1663">
                  <c:v>14.072941</c:v>
                </c:pt>
                <c:pt idx="1664">
                  <c:v>14.042040999999999</c:v>
                </c:pt>
                <c:pt idx="1665">
                  <c:v>12.362876</c:v>
                </c:pt>
                <c:pt idx="1666">
                  <c:v>12.343507000000001</c:v>
                </c:pt>
                <c:pt idx="1667">
                  <c:v>12.150871</c:v>
                </c:pt>
                <c:pt idx="1668">
                  <c:v>11.428903</c:v>
                </c:pt>
                <c:pt idx="1669">
                  <c:v>11.145915</c:v>
                </c:pt>
                <c:pt idx="1670">
                  <c:v>11.139900000000001</c:v>
                </c:pt>
                <c:pt idx="1671">
                  <c:v>10.733760999999999</c:v>
                </c:pt>
                <c:pt idx="1672">
                  <c:v>10.193770000000001</c:v>
                </c:pt>
                <c:pt idx="1673">
                  <c:v>10.072198999999999</c:v>
                </c:pt>
                <c:pt idx="1674">
                  <c:v>9.0117290000000008</c:v>
                </c:pt>
                <c:pt idx="1675">
                  <c:v>8.2048290000000001</c:v>
                </c:pt>
                <c:pt idx="1676">
                  <c:v>7.7166059999999996</c:v>
                </c:pt>
                <c:pt idx="1677">
                  <c:v>7.4533469999999999</c:v>
                </c:pt>
                <c:pt idx="1678">
                  <c:v>7.1424479999999999</c:v>
                </c:pt>
                <c:pt idx="1679">
                  <c:v>6.2461989999999998</c:v>
                </c:pt>
                <c:pt idx="1680">
                  <c:v>6.0172730000000003</c:v>
                </c:pt>
                <c:pt idx="1681">
                  <c:v>5.8412850000000001</c:v>
                </c:pt>
                <c:pt idx="1682">
                  <c:v>5.7702460000000002</c:v>
                </c:pt>
                <c:pt idx="1683">
                  <c:v>5.4111539999999998</c:v>
                </c:pt>
                <c:pt idx="1684">
                  <c:v>5.1642809999999999</c:v>
                </c:pt>
                <c:pt idx="1685">
                  <c:v>5.1456549999999996</c:v>
                </c:pt>
                <c:pt idx="1686">
                  <c:v>4.5636979999999996</c:v>
                </c:pt>
                <c:pt idx="1687">
                  <c:v>4.4484940000000002</c:v>
                </c:pt>
                <c:pt idx="1688">
                  <c:v>3.6218370000000002</c:v>
                </c:pt>
                <c:pt idx="1689">
                  <c:v>3.618646</c:v>
                </c:pt>
                <c:pt idx="1690">
                  <c:v>3.3620450000000002</c:v>
                </c:pt>
                <c:pt idx="1691">
                  <c:v>3.313339</c:v>
                </c:pt>
                <c:pt idx="1692">
                  <c:v>3.1221519999999998</c:v>
                </c:pt>
                <c:pt idx="1693">
                  <c:v>2.85283</c:v>
                </c:pt>
                <c:pt idx="1694">
                  <c:v>2.0941510000000001</c:v>
                </c:pt>
                <c:pt idx="1695">
                  <c:v>1.464566</c:v>
                </c:pt>
                <c:pt idx="1696">
                  <c:v>1.278092</c:v>
                </c:pt>
                <c:pt idx="1697">
                  <c:v>0.90906699999999996</c:v>
                </c:pt>
                <c:pt idx="1698">
                  <c:v>0.61913600000000002</c:v>
                </c:pt>
                <c:pt idx="1699">
                  <c:v>0.48927100000000001</c:v>
                </c:pt>
                <c:pt idx="1700">
                  <c:v>0.29358699999999999</c:v>
                </c:pt>
                <c:pt idx="1701">
                  <c:v>0.21244299999999999</c:v>
                </c:pt>
                <c:pt idx="1702">
                  <c:v>100.348805</c:v>
                </c:pt>
                <c:pt idx="1703">
                  <c:v>75.290998000000002</c:v>
                </c:pt>
                <c:pt idx="1704">
                  <c:v>73.822890000000001</c:v>
                </c:pt>
                <c:pt idx="1705">
                  <c:v>67.767785000000003</c:v>
                </c:pt>
                <c:pt idx="1706">
                  <c:v>67.608041</c:v>
                </c:pt>
                <c:pt idx="1707">
                  <c:v>62.766854000000002</c:v>
                </c:pt>
                <c:pt idx="1708">
                  <c:v>59.325589000000001</c:v>
                </c:pt>
                <c:pt idx="1709">
                  <c:v>58.900646999999999</c:v>
                </c:pt>
                <c:pt idx="1710">
                  <c:v>53.161904999999997</c:v>
                </c:pt>
                <c:pt idx="1711">
                  <c:v>49.808504999999997</c:v>
                </c:pt>
                <c:pt idx="1712">
                  <c:v>49.292383999999998</c:v>
                </c:pt>
                <c:pt idx="1713">
                  <c:v>48.901541999999999</c:v>
                </c:pt>
                <c:pt idx="1714">
                  <c:v>47.812466000000001</c:v>
                </c:pt>
                <c:pt idx="1715">
                  <c:v>47.436675000000001</c:v>
                </c:pt>
                <c:pt idx="1716">
                  <c:v>46.078370999999997</c:v>
                </c:pt>
                <c:pt idx="1717">
                  <c:v>41.045084000000003</c:v>
                </c:pt>
                <c:pt idx="1718">
                  <c:v>39.127082000000001</c:v>
                </c:pt>
                <c:pt idx="1719">
                  <c:v>37.917001999999997</c:v>
                </c:pt>
                <c:pt idx="1720">
                  <c:v>36.960953000000003</c:v>
                </c:pt>
                <c:pt idx="1721">
                  <c:v>36.921444999999999</c:v>
                </c:pt>
                <c:pt idx="1722">
                  <c:v>36.605246000000001</c:v>
                </c:pt>
                <c:pt idx="1723">
                  <c:v>35.897151000000001</c:v>
                </c:pt>
                <c:pt idx="1724">
                  <c:v>33.747824999999999</c:v>
                </c:pt>
                <c:pt idx="1725">
                  <c:v>33.452469000000001</c:v>
                </c:pt>
                <c:pt idx="1726">
                  <c:v>32.798571000000003</c:v>
                </c:pt>
                <c:pt idx="1727">
                  <c:v>32.306455</c:v>
                </c:pt>
                <c:pt idx="1728">
                  <c:v>32.233713000000002</c:v>
                </c:pt>
                <c:pt idx="1729">
                  <c:v>27.903998999999999</c:v>
                </c:pt>
                <c:pt idx="1730">
                  <c:v>27.009723000000001</c:v>
                </c:pt>
                <c:pt idx="1731">
                  <c:v>26.123705000000001</c:v>
                </c:pt>
                <c:pt idx="1732">
                  <c:v>25.400935</c:v>
                </c:pt>
                <c:pt idx="1733">
                  <c:v>24.499995999999999</c:v>
                </c:pt>
                <c:pt idx="1734">
                  <c:v>24.13081</c:v>
                </c:pt>
                <c:pt idx="1735">
                  <c:v>23.496054000000001</c:v>
                </c:pt>
                <c:pt idx="1736">
                  <c:v>23.088571000000002</c:v>
                </c:pt>
                <c:pt idx="1737">
                  <c:v>21.958055000000002</c:v>
                </c:pt>
                <c:pt idx="1738">
                  <c:v>20.699211999999999</c:v>
                </c:pt>
                <c:pt idx="1739">
                  <c:v>20.495749</c:v>
                </c:pt>
                <c:pt idx="1740">
                  <c:v>20.428236999999999</c:v>
                </c:pt>
                <c:pt idx="1741">
                  <c:v>20.219384999999999</c:v>
                </c:pt>
                <c:pt idx="1742">
                  <c:v>19.774543000000001</c:v>
                </c:pt>
                <c:pt idx="1743">
                  <c:v>19.760383000000001</c:v>
                </c:pt>
                <c:pt idx="1744">
                  <c:v>19.683187</c:v>
                </c:pt>
                <c:pt idx="1745">
                  <c:v>19.326115000000001</c:v>
                </c:pt>
                <c:pt idx="1746">
                  <c:v>19.237254</c:v>
                </c:pt>
                <c:pt idx="1747">
                  <c:v>18.664624</c:v>
                </c:pt>
                <c:pt idx="1748">
                  <c:v>18.591657000000001</c:v>
                </c:pt>
                <c:pt idx="1749">
                  <c:v>17.002096000000002</c:v>
                </c:pt>
                <c:pt idx="1750">
                  <c:v>16.785865999999999</c:v>
                </c:pt>
                <c:pt idx="1751">
                  <c:v>16.582709000000001</c:v>
                </c:pt>
                <c:pt idx="1752">
                  <c:v>15.474831</c:v>
                </c:pt>
                <c:pt idx="1753">
                  <c:v>14.723466999999999</c:v>
                </c:pt>
                <c:pt idx="1754">
                  <c:v>14.529496</c:v>
                </c:pt>
                <c:pt idx="1755">
                  <c:v>14.304444</c:v>
                </c:pt>
                <c:pt idx="1756">
                  <c:v>12.621769</c:v>
                </c:pt>
                <c:pt idx="1757">
                  <c:v>12.434688</c:v>
                </c:pt>
                <c:pt idx="1758">
                  <c:v>11.753553</c:v>
                </c:pt>
                <c:pt idx="1759">
                  <c:v>11.387335</c:v>
                </c:pt>
                <c:pt idx="1760">
                  <c:v>11.374306000000001</c:v>
                </c:pt>
                <c:pt idx="1761">
                  <c:v>10.484641999999999</c:v>
                </c:pt>
                <c:pt idx="1762">
                  <c:v>10.089065</c:v>
                </c:pt>
                <c:pt idx="1763">
                  <c:v>10.009994000000001</c:v>
                </c:pt>
                <c:pt idx="1764">
                  <c:v>9.6836219999999997</c:v>
                </c:pt>
                <c:pt idx="1765">
                  <c:v>8.4863900000000001</c:v>
                </c:pt>
                <c:pt idx="1766">
                  <c:v>8.4265889999999999</c:v>
                </c:pt>
                <c:pt idx="1767">
                  <c:v>8.2906359999999992</c:v>
                </c:pt>
                <c:pt idx="1768">
                  <c:v>8.2373360000000009</c:v>
                </c:pt>
                <c:pt idx="1769">
                  <c:v>7.7918979999999998</c:v>
                </c:pt>
                <c:pt idx="1770">
                  <c:v>7.7206919999999997</c:v>
                </c:pt>
                <c:pt idx="1771">
                  <c:v>7.7172369999999999</c:v>
                </c:pt>
                <c:pt idx="1772">
                  <c:v>7.4734550000000004</c:v>
                </c:pt>
                <c:pt idx="1773">
                  <c:v>7.342892</c:v>
                </c:pt>
                <c:pt idx="1774">
                  <c:v>6.1744349999999999</c:v>
                </c:pt>
                <c:pt idx="1775">
                  <c:v>6.1164360000000002</c:v>
                </c:pt>
                <c:pt idx="1776">
                  <c:v>6.0858790000000003</c:v>
                </c:pt>
                <c:pt idx="1777">
                  <c:v>6.0366840000000002</c:v>
                </c:pt>
                <c:pt idx="1778">
                  <c:v>5.8822080000000003</c:v>
                </c:pt>
                <c:pt idx="1779">
                  <c:v>5.8719299999999999</c:v>
                </c:pt>
                <c:pt idx="1780">
                  <c:v>5.6419779999999999</c:v>
                </c:pt>
                <c:pt idx="1781">
                  <c:v>5.6259889999999997</c:v>
                </c:pt>
                <c:pt idx="1782">
                  <c:v>4.6828810000000001</c:v>
                </c:pt>
                <c:pt idx="1783">
                  <c:v>4.5419080000000003</c:v>
                </c:pt>
                <c:pt idx="1784">
                  <c:v>4.0681070000000004</c:v>
                </c:pt>
                <c:pt idx="1785">
                  <c:v>3.6808960000000002</c:v>
                </c:pt>
                <c:pt idx="1786">
                  <c:v>3.6468479999999999</c:v>
                </c:pt>
                <c:pt idx="1787">
                  <c:v>3.6448719999999999</c:v>
                </c:pt>
                <c:pt idx="1788">
                  <c:v>3.6205370000000001</c:v>
                </c:pt>
                <c:pt idx="1789">
                  <c:v>3.5933489999999999</c:v>
                </c:pt>
                <c:pt idx="1790">
                  <c:v>3.379454</c:v>
                </c:pt>
                <c:pt idx="1791">
                  <c:v>3.3769670000000001</c:v>
                </c:pt>
                <c:pt idx="1792">
                  <c:v>3.3639730000000001</c:v>
                </c:pt>
                <c:pt idx="1793">
                  <c:v>3.3140939999999999</c:v>
                </c:pt>
                <c:pt idx="1794">
                  <c:v>3.0910769999999999</c:v>
                </c:pt>
                <c:pt idx="1795">
                  <c:v>2.9810469999999998</c:v>
                </c:pt>
                <c:pt idx="1796">
                  <c:v>2.6958959999999998</c:v>
                </c:pt>
                <c:pt idx="1797">
                  <c:v>1.759506</c:v>
                </c:pt>
                <c:pt idx="1798">
                  <c:v>0.57166300000000003</c:v>
                </c:pt>
                <c:pt idx="1799">
                  <c:v>0.39732299999999998</c:v>
                </c:pt>
                <c:pt idx="1800">
                  <c:v>0.26966099999999998</c:v>
                </c:pt>
                <c:pt idx="1801">
                  <c:v>7.7576999999999993E-2</c:v>
                </c:pt>
                <c:pt idx="1802">
                  <c:v>6.2978999999999993E-2</c:v>
                </c:pt>
                <c:pt idx="1803">
                  <c:v>93.067865999999995</c:v>
                </c:pt>
                <c:pt idx="1804">
                  <c:v>88.844776999999993</c:v>
                </c:pt>
                <c:pt idx="1805">
                  <c:v>83.893257000000006</c:v>
                </c:pt>
                <c:pt idx="1806">
                  <c:v>69.405187999999995</c:v>
                </c:pt>
                <c:pt idx="1807">
                  <c:v>67.337670000000003</c:v>
                </c:pt>
                <c:pt idx="1808">
                  <c:v>64.610670999999996</c:v>
                </c:pt>
                <c:pt idx="1809">
                  <c:v>62.714025999999997</c:v>
                </c:pt>
                <c:pt idx="1810">
                  <c:v>60.231382000000004</c:v>
                </c:pt>
                <c:pt idx="1811">
                  <c:v>55.964604999999999</c:v>
                </c:pt>
                <c:pt idx="1812">
                  <c:v>52.731378999999997</c:v>
                </c:pt>
                <c:pt idx="1813">
                  <c:v>51.742064999999997</c:v>
                </c:pt>
                <c:pt idx="1814">
                  <c:v>49.593978</c:v>
                </c:pt>
                <c:pt idx="1815">
                  <c:v>49.517263999999997</c:v>
                </c:pt>
                <c:pt idx="1816">
                  <c:v>44.906917999999997</c:v>
                </c:pt>
                <c:pt idx="1817">
                  <c:v>43.450265999999999</c:v>
                </c:pt>
                <c:pt idx="1818">
                  <c:v>42.881414999999997</c:v>
                </c:pt>
                <c:pt idx="1819">
                  <c:v>42.741719000000003</c:v>
                </c:pt>
                <c:pt idx="1820">
                  <c:v>40.526586999999999</c:v>
                </c:pt>
                <c:pt idx="1821">
                  <c:v>40.196514000000001</c:v>
                </c:pt>
                <c:pt idx="1822">
                  <c:v>37.449629999999999</c:v>
                </c:pt>
                <c:pt idx="1823">
                  <c:v>35.580815000000001</c:v>
                </c:pt>
                <c:pt idx="1824">
                  <c:v>35.387873999999996</c:v>
                </c:pt>
                <c:pt idx="1825">
                  <c:v>34.519635999999998</c:v>
                </c:pt>
                <c:pt idx="1826">
                  <c:v>33.704180999999998</c:v>
                </c:pt>
                <c:pt idx="1827">
                  <c:v>31.364901</c:v>
                </c:pt>
                <c:pt idx="1828">
                  <c:v>29.490057</c:v>
                </c:pt>
                <c:pt idx="1829">
                  <c:v>28.703006999999999</c:v>
                </c:pt>
                <c:pt idx="1830">
                  <c:v>24.821138000000001</c:v>
                </c:pt>
                <c:pt idx="1831">
                  <c:v>24.694551000000001</c:v>
                </c:pt>
                <c:pt idx="1832">
                  <c:v>24.091519999999999</c:v>
                </c:pt>
                <c:pt idx="1833">
                  <c:v>23.917981999999999</c:v>
                </c:pt>
                <c:pt idx="1834">
                  <c:v>23.835055000000001</c:v>
                </c:pt>
                <c:pt idx="1835">
                  <c:v>23.491962000000001</c:v>
                </c:pt>
                <c:pt idx="1836">
                  <c:v>20.697555999999999</c:v>
                </c:pt>
                <c:pt idx="1837">
                  <c:v>19.854932000000002</c:v>
                </c:pt>
                <c:pt idx="1838">
                  <c:v>18.706503999999999</c:v>
                </c:pt>
                <c:pt idx="1839">
                  <c:v>18.666875999999998</c:v>
                </c:pt>
                <c:pt idx="1840">
                  <c:v>17.952817</c:v>
                </c:pt>
                <c:pt idx="1841">
                  <c:v>17.869443</c:v>
                </c:pt>
                <c:pt idx="1842">
                  <c:v>17.332585000000002</c:v>
                </c:pt>
                <c:pt idx="1843">
                  <c:v>17.299333000000001</c:v>
                </c:pt>
                <c:pt idx="1844">
                  <c:v>17.237143</c:v>
                </c:pt>
                <c:pt idx="1845">
                  <c:v>16.930914000000001</c:v>
                </c:pt>
                <c:pt idx="1846">
                  <c:v>16.424807000000001</c:v>
                </c:pt>
                <c:pt idx="1847">
                  <c:v>15.376391</c:v>
                </c:pt>
                <c:pt idx="1848">
                  <c:v>14.17009</c:v>
                </c:pt>
                <c:pt idx="1849">
                  <c:v>13.472365</c:v>
                </c:pt>
                <c:pt idx="1850">
                  <c:v>13.427427</c:v>
                </c:pt>
                <c:pt idx="1851">
                  <c:v>12.465249999999999</c:v>
                </c:pt>
                <c:pt idx="1852">
                  <c:v>12.18838</c:v>
                </c:pt>
                <c:pt idx="1853">
                  <c:v>11.892614999999999</c:v>
                </c:pt>
                <c:pt idx="1854">
                  <c:v>11.329727</c:v>
                </c:pt>
                <c:pt idx="1855">
                  <c:v>10.755846999999999</c:v>
                </c:pt>
                <c:pt idx="1856">
                  <c:v>10.559414</c:v>
                </c:pt>
                <c:pt idx="1857">
                  <c:v>10.322858</c:v>
                </c:pt>
                <c:pt idx="1858">
                  <c:v>9.4238660000000003</c:v>
                </c:pt>
                <c:pt idx="1859">
                  <c:v>9.2546470000000003</c:v>
                </c:pt>
                <c:pt idx="1860">
                  <c:v>8.8843180000000004</c:v>
                </c:pt>
                <c:pt idx="1861">
                  <c:v>8.3215859999999999</c:v>
                </c:pt>
                <c:pt idx="1862">
                  <c:v>7.7592150000000002</c:v>
                </c:pt>
                <c:pt idx="1863">
                  <c:v>7.2883519999999997</c:v>
                </c:pt>
                <c:pt idx="1864">
                  <c:v>7.0479750000000001</c:v>
                </c:pt>
                <c:pt idx="1865">
                  <c:v>6.3358809999999997</c:v>
                </c:pt>
                <c:pt idx="1866">
                  <c:v>5.6501250000000001</c:v>
                </c:pt>
                <c:pt idx="1867">
                  <c:v>4.3029409999999997</c:v>
                </c:pt>
                <c:pt idx="1868">
                  <c:v>4.2890030000000001</c:v>
                </c:pt>
                <c:pt idx="1869">
                  <c:v>3.771652</c:v>
                </c:pt>
                <c:pt idx="1870">
                  <c:v>3.6508569999999998</c:v>
                </c:pt>
                <c:pt idx="1871">
                  <c:v>3.6038420000000002</c:v>
                </c:pt>
                <c:pt idx="1872">
                  <c:v>3.5011580000000002</c:v>
                </c:pt>
                <c:pt idx="1873">
                  <c:v>3.4315899999999999</c:v>
                </c:pt>
                <c:pt idx="1874">
                  <c:v>3.363321</c:v>
                </c:pt>
                <c:pt idx="1875">
                  <c:v>2.4185349999999999</c:v>
                </c:pt>
                <c:pt idx="1876">
                  <c:v>2.2264119999999998</c:v>
                </c:pt>
                <c:pt idx="1877">
                  <c:v>1.8972629999999999</c:v>
                </c:pt>
                <c:pt idx="1878">
                  <c:v>1.824184</c:v>
                </c:pt>
                <c:pt idx="1879">
                  <c:v>1.699101</c:v>
                </c:pt>
                <c:pt idx="1880">
                  <c:v>1.204941</c:v>
                </c:pt>
                <c:pt idx="1881">
                  <c:v>1.136568</c:v>
                </c:pt>
                <c:pt idx="1882">
                  <c:v>1.126941</c:v>
                </c:pt>
                <c:pt idx="1883">
                  <c:v>0.42582999999999999</c:v>
                </c:pt>
                <c:pt idx="1884">
                  <c:v>0.123068</c:v>
                </c:pt>
                <c:pt idx="1885">
                  <c:v>5.0978000000000002E-2</c:v>
                </c:pt>
                <c:pt idx="1886">
                  <c:v>514.56995600000005</c:v>
                </c:pt>
                <c:pt idx="1887">
                  <c:v>95.130041000000006</c:v>
                </c:pt>
                <c:pt idx="1888">
                  <c:v>91.285683000000006</c:v>
                </c:pt>
                <c:pt idx="1889">
                  <c:v>82.185281000000003</c:v>
                </c:pt>
                <c:pt idx="1890">
                  <c:v>78.530105000000006</c:v>
                </c:pt>
                <c:pt idx="1891">
                  <c:v>74.234792999999996</c:v>
                </c:pt>
                <c:pt idx="1892">
                  <c:v>64.181668000000002</c:v>
                </c:pt>
                <c:pt idx="1893">
                  <c:v>62.341073000000002</c:v>
                </c:pt>
                <c:pt idx="1894">
                  <c:v>56.481487000000001</c:v>
                </c:pt>
                <c:pt idx="1895">
                  <c:v>53.213931000000002</c:v>
                </c:pt>
                <c:pt idx="1896">
                  <c:v>48.780039000000002</c:v>
                </c:pt>
                <c:pt idx="1897">
                  <c:v>45.317278000000002</c:v>
                </c:pt>
                <c:pt idx="1898">
                  <c:v>43.345252000000002</c:v>
                </c:pt>
                <c:pt idx="1899">
                  <c:v>43.057322999999997</c:v>
                </c:pt>
                <c:pt idx="1900">
                  <c:v>39.784025999999997</c:v>
                </c:pt>
                <c:pt idx="1901">
                  <c:v>37.272385</c:v>
                </c:pt>
                <c:pt idx="1902">
                  <c:v>36.432597999999999</c:v>
                </c:pt>
                <c:pt idx="1903">
                  <c:v>36.238968</c:v>
                </c:pt>
                <c:pt idx="1904">
                  <c:v>34.917447000000003</c:v>
                </c:pt>
                <c:pt idx="1905">
                  <c:v>33.785969000000001</c:v>
                </c:pt>
                <c:pt idx="1906">
                  <c:v>33.124870999999999</c:v>
                </c:pt>
                <c:pt idx="1907">
                  <c:v>30.780598999999999</c:v>
                </c:pt>
                <c:pt idx="1908">
                  <c:v>29.972239999999999</c:v>
                </c:pt>
                <c:pt idx="1909">
                  <c:v>29.782160999999999</c:v>
                </c:pt>
                <c:pt idx="1910">
                  <c:v>28.803802000000001</c:v>
                </c:pt>
                <c:pt idx="1911">
                  <c:v>28.397048000000002</c:v>
                </c:pt>
                <c:pt idx="1912">
                  <c:v>28.353517</c:v>
                </c:pt>
                <c:pt idx="1913">
                  <c:v>27.934978000000001</c:v>
                </c:pt>
                <c:pt idx="1914">
                  <c:v>27.491890999999999</c:v>
                </c:pt>
                <c:pt idx="1915">
                  <c:v>27.247012999999999</c:v>
                </c:pt>
                <c:pt idx="1916">
                  <c:v>26.281839000000002</c:v>
                </c:pt>
                <c:pt idx="1917">
                  <c:v>25.041992</c:v>
                </c:pt>
                <c:pt idx="1918">
                  <c:v>23.607071000000001</c:v>
                </c:pt>
                <c:pt idx="1919">
                  <c:v>23.299907000000001</c:v>
                </c:pt>
                <c:pt idx="1920">
                  <c:v>22.769107999999999</c:v>
                </c:pt>
                <c:pt idx="1921">
                  <c:v>21.538222000000001</c:v>
                </c:pt>
                <c:pt idx="1922">
                  <c:v>20.063165000000001</c:v>
                </c:pt>
                <c:pt idx="1923">
                  <c:v>18.827753000000001</c:v>
                </c:pt>
                <c:pt idx="1924">
                  <c:v>18.600366999999999</c:v>
                </c:pt>
                <c:pt idx="1925">
                  <c:v>18.493202</c:v>
                </c:pt>
                <c:pt idx="1926">
                  <c:v>18.256028000000001</c:v>
                </c:pt>
                <c:pt idx="1927">
                  <c:v>17.971882999999998</c:v>
                </c:pt>
                <c:pt idx="1928">
                  <c:v>17.772518000000002</c:v>
                </c:pt>
                <c:pt idx="1929">
                  <c:v>17.709099999999999</c:v>
                </c:pt>
                <c:pt idx="1930">
                  <c:v>17.016283999999999</c:v>
                </c:pt>
                <c:pt idx="1931">
                  <c:v>16.904440000000001</c:v>
                </c:pt>
                <c:pt idx="1932">
                  <c:v>16.883429</c:v>
                </c:pt>
                <c:pt idx="1933">
                  <c:v>16.553594</c:v>
                </c:pt>
                <c:pt idx="1934">
                  <c:v>16.015599000000002</c:v>
                </c:pt>
                <c:pt idx="1935">
                  <c:v>15.661350000000001</c:v>
                </c:pt>
                <c:pt idx="1936">
                  <c:v>15.359952</c:v>
                </c:pt>
                <c:pt idx="1937">
                  <c:v>15.352807</c:v>
                </c:pt>
                <c:pt idx="1938">
                  <c:v>14.885388000000001</c:v>
                </c:pt>
                <c:pt idx="1939">
                  <c:v>13.628601</c:v>
                </c:pt>
                <c:pt idx="1940">
                  <c:v>12.921594000000001</c:v>
                </c:pt>
                <c:pt idx="1941">
                  <c:v>12.54949</c:v>
                </c:pt>
                <c:pt idx="1942">
                  <c:v>11.81832</c:v>
                </c:pt>
                <c:pt idx="1943">
                  <c:v>10.74648</c:v>
                </c:pt>
                <c:pt idx="1944">
                  <c:v>10.547959000000001</c:v>
                </c:pt>
                <c:pt idx="1945">
                  <c:v>10.125029</c:v>
                </c:pt>
                <c:pt idx="1946">
                  <c:v>9.6729900000000004</c:v>
                </c:pt>
                <c:pt idx="1947">
                  <c:v>9.4555959999999999</c:v>
                </c:pt>
                <c:pt idx="1948">
                  <c:v>8.9996749999999999</c:v>
                </c:pt>
                <c:pt idx="1949">
                  <c:v>8.9450810000000001</c:v>
                </c:pt>
                <c:pt idx="1950">
                  <c:v>8.3595989999999993</c:v>
                </c:pt>
                <c:pt idx="1951">
                  <c:v>8.2074250000000006</c:v>
                </c:pt>
                <c:pt idx="1952">
                  <c:v>8.1782029999999999</c:v>
                </c:pt>
                <c:pt idx="1953">
                  <c:v>6.847099</c:v>
                </c:pt>
                <c:pt idx="1954">
                  <c:v>6.7960789999999998</c:v>
                </c:pt>
                <c:pt idx="1955">
                  <c:v>6.5460370000000001</c:v>
                </c:pt>
                <c:pt idx="1956">
                  <c:v>6.3539709999999996</c:v>
                </c:pt>
                <c:pt idx="1957">
                  <c:v>5.759493</c:v>
                </c:pt>
                <c:pt idx="1958">
                  <c:v>5.3479359999999998</c:v>
                </c:pt>
                <c:pt idx="1959">
                  <c:v>4.9287770000000002</c:v>
                </c:pt>
                <c:pt idx="1960">
                  <c:v>4.5236299999999998</c:v>
                </c:pt>
                <c:pt idx="1961">
                  <c:v>3.9600979999999999</c:v>
                </c:pt>
                <c:pt idx="1962">
                  <c:v>3.7075109999999998</c:v>
                </c:pt>
                <c:pt idx="1963">
                  <c:v>3.65924</c:v>
                </c:pt>
                <c:pt idx="1964">
                  <c:v>3.6366339999999999</c:v>
                </c:pt>
                <c:pt idx="1965">
                  <c:v>3.5723389999999999</c:v>
                </c:pt>
                <c:pt idx="1966">
                  <c:v>3.5286430000000002</c:v>
                </c:pt>
                <c:pt idx="1967">
                  <c:v>3.476966</c:v>
                </c:pt>
                <c:pt idx="1968">
                  <c:v>3.2584219999999999</c:v>
                </c:pt>
                <c:pt idx="1969">
                  <c:v>2.9939390000000001</c:v>
                </c:pt>
                <c:pt idx="1970">
                  <c:v>2.7748110000000001</c:v>
                </c:pt>
                <c:pt idx="1971">
                  <c:v>2.2677800000000001</c:v>
                </c:pt>
                <c:pt idx="1972">
                  <c:v>2.1636829999999998</c:v>
                </c:pt>
                <c:pt idx="1973">
                  <c:v>2.0882510000000001</c:v>
                </c:pt>
                <c:pt idx="1974">
                  <c:v>1.8342799999999999</c:v>
                </c:pt>
                <c:pt idx="1975">
                  <c:v>1.0025850000000001</c:v>
                </c:pt>
                <c:pt idx="1976">
                  <c:v>0.749699</c:v>
                </c:pt>
                <c:pt idx="1977">
                  <c:v>0.17229900000000001</c:v>
                </c:pt>
                <c:pt idx="1978">
                  <c:v>8.7573999999999999E-2</c:v>
                </c:pt>
                <c:pt idx="1979">
                  <c:v>7.1376999999999996E-2</c:v>
                </c:pt>
                <c:pt idx="1980">
                  <c:v>89.938295999999994</c:v>
                </c:pt>
                <c:pt idx="1981">
                  <c:v>73.085576000000003</c:v>
                </c:pt>
                <c:pt idx="1982">
                  <c:v>51.502884000000002</c:v>
                </c:pt>
                <c:pt idx="1983">
                  <c:v>50.009408000000001</c:v>
                </c:pt>
                <c:pt idx="1984">
                  <c:v>47.649554000000002</c:v>
                </c:pt>
                <c:pt idx="1985">
                  <c:v>45.318702999999999</c:v>
                </c:pt>
                <c:pt idx="1986">
                  <c:v>44.566609</c:v>
                </c:pt>
                <c:pt idx="1987">
                  <c:v>43.882857000000001</c:v>
                </c:pt>
                <c:pt idx="1988">
                  <c:v>43.192048</c:v>
                </c:pt>
                <c:pt idx="1989">
                  <c:v>41.176631</c:v>
                </c:pt>
                <c:pt idx="1990">
                  <c:v>38.688822000000002</c:v>
                </c:pt>
                <c:pt idx="1991">
                  <c:v>38.217080000000003</c:v>
                </c:pt>
                <c:pt idx="1992">
                  <c:v>37.492927999999999</c:v>
                </c:pt>
                <c:pt idx="1993">
                  <c:v>36.582037999999997</c:v>
                </c:pt>
                <c:pt idx="1994">
                  <c:v>35.777067000000002</c:v>
                </c:pt>
                <c:pt idx="1995">
                  <c:v>35.107857000000003</c:v>
                </c:pt>
                <c:pt idx="1996">
                  <c:v>29.913530000000002</c:v>
                </c:pt>
                <c:pt idx="1997">
                  <c:v>29.21998</c:v>
                </c:pt>
                <c:pt idx="1998">
                  <c:v>29.072963999999999</c:v>
                </c:pt>
                <c:pt idx="1999">
                  <c:v>26.259388999999999</c:v>
                </c:pt>
                <c:pt idx="2000">
                  <c:v>26.219598000000001</c:v>
                </c:pt>
                <c:pt idx="2001">
                  <c:v>25.825771</c:v>
                </c:pt>
                <c:pt idx="2002">
                  <c:v>25.413955000000001</c:v>
                </c:pt>
                <c:pt idx="2003">
                  <c:v>25.329492999999999</c:v>
                </c:pt>
                <c:pt idx="2004">
                  <c:v>25.302160000000001</c:v>
                </c:pt>
                <c:pt idx="2005">
                  <c:v>25.281196999999999</c:v>
                </c:pt>
                <c:pt idx="2006">
                  <c:v>25.060341999999999</c:v>
                </c:pt>
                <c:pt idx="2007">
                  <c:v>25.034140000000001</c:v>
                </c:pt>
                <c:pt idx="2008">
                  <c:v>24.664776</c:v>
                </c:pt>
                <c:pt idx="2009">
                  <c:v>24.399642</c:v>
                </c:pt>
                <c:pt idx="2010">
                  <c:v>23.139970999999999</c:v>
                </c:pt>
                <c:pt idx="2011">
                  <c:v>20.588619999999999</c:v>
                </c:pt>
                <c:pt idx="2012">
                  <c:v>19.978020999999998</c:v>
                </c:pt>
                <c:pt idx="2013">
                  <c:v>19.578249</c:v>
                </c:pt>
                <c:pt idx="2014">
                  <c:v>19.212551999999999</c:v>
                </c:pt>
                <c:pt idx="2015">
                  <c:v>18.47242</c:v>
                </c:pt>
                <c:pt idx="2016">
                  <c:v>17.842245999999999</c:v>
                </c:pt>
                <c:pt idx="2017">
                  <c:v>17.638286000000001</c:v>
                </c:pt>
                <c:pt idx="2018">
                  <c:v>17.632446000000002</c:v>
                </c:pt>
                <c:pt idx="2019">
                  <c:v>16.754452000000001</c:v>
                </c:pt>
                <c:pt idx="2020">
                  <c:v>16.663796999999999</c:v>
                </c:pt>
                <c:pt idx="2021">
                  <c:v>16.629173000000002</c:v>
                </c:pt>
                <c:pt idx="2022">
                  <c:v>16.473355000000002</c:v>
                </c:pt>
                <c:pt idx="2023">
                  <c:v>16.318608000000001</c:v>
                </c:pt>
                <c:pt idx="2024">
                  <c:v>16.278022</c:v>
                </c:pt>
                <c:pt idx="2025">
                  <c:v>15.901137</c:v>
                </c:pt>
                <c:pt idx="2026">
                  <c:v>15.350451</c:v>
                </c:pt>
                <c:pt idx="2027">
                  <c:v>14.231899</c:v>
                </c:pt>
                <c:pt idx="2028">
                  <c:v>13.817269</c:v>
                </c:pt>
                <c:pt idx="2029">
                  <c:v>13.13724</c:v>
                </c:pt>
                <c:pt idx="2030">
                  <c:v>12.378031</c:v>
                </c:pt>
                <c:pt idx="2031">
                  <c:v>12.340384</c:v>
                </c:pt>
                <c:pt idx="2032">
                  <c:v>10.617236</c:v>
                </c:pt>
                <c:pt idx="2033">
                  <c:v>10.520961</c:v>
                </c:pt>
                <c:pt idx="2034">
                  <c:v>9.9828849999999996</c:v>
                </c:pt>
                <c:pt idx="2035">
                  <c:v>9.4993250000000007</c:v>
                </c:pt>
                <c:pt idx="2036">
                  <c:v>9.3180329999999998</c:v>
                </c:pt>
                <c:pt idx="2037">
                  <c:v>9.1911869999999993</c:v>
                </c:pt>
                <c:pt idx="2038">
                  <c:v>9.136965</c:v>
                </c:pt>
                <c:pt idx="2039">
                  <c:v>8.8936759999999992</c:v>
                </c:pt>
                <c:pt idx="2040">
                  <c:v>8.4526660000000007</c:v>
                </c:pt>
                <c:pt idx="2041">
                  <c:v>8.4292949999999998</c:v>
                </c:pt>
                <c:pt idx="2042">
                  <c:v>8.3036960000000004</c:v>
                </c:pt>
                <c:pt idx="2043">
                  <c:v>8.1277279999999994</c:v>
                </c:pt>
                <c:pt idx="2044">
                  <c:v>8.0677020000000006</c:v>
                </c:pt>
                <c:pt idx="2045">
                  <c:v>7.8640109999999996</c:v>
                </c:pt>
                <c:pt idx="2046">
                  <c:v>7.6680630000000001</c:v>
                </c:pt>
                <c:pt idx="2047">
                  <c:v>7.5591920000000004</c:v>
                </c:pt>
                <c:pt idx="2048">
                  <c:v>7.3306909999999998</c:v>
                </c:pt>
                <c:pt idx="2049">
                  <c:v>7.0011760000000001</c:v>
                </c:pt>
                <c:pt idx="2050">
                  <c:v>6.9678570000000004</c:v>
                </c:pt>
                <c:pt idx="2051">
                  <c:v>6.3702670000000001</c:v>
                </c:pt>
                <c:pt idx="2052">
                  <c:v>5.9543340000000002</c:v>
                </c:pt>
                <c:pt idx="2053">
                  <c:v>5.5817430000000003</c:v>
                </c:pt>
                <c:pt idx="2054">
                  <c:v>5.4249159999999996</c:v>
                </c:pt>
                <c:pt idx="2055">
                  <c:v>4.1920640000000002</c:v>
                </c:pt>
                <c:pt idx="2056">
                  <c:v>4.051221</c:v>
                </c:pt>
                <c:pt idx="2057">
                  <c:v>3.9424640000000002</c:v>
                </c:pt>
                <c:pt idx="2058">
                  <c:v>3.8299370000000001</c:v>
                </c:pt>
                <c:pt idx="2059">
                  <c:v>3.6135769999999998</c:v>
                </c:pt>
                <c:pt idx="2060">
                  <c:v>3.581906</c:v>
                </c:pt>
                <c:pt idx="2061">
                  <c:v>3.322721</c:v>
                </c:pt>
                <c:pt idx="2062">
                  <c:v>3.321949</c:v>
                </c:pt>
                <c:pt idx="2063">
                  <c:v>3.1130089999999999</c:v>
                </c:pt>
                <c:pt idx="2064">
                  <c:v>2.753501</c:v>
                </c:pt>
                <c:pt idx="2065">
                  <c:v>2.678715</c:v>
                </c:pt>
                <c:pt idx="2066">
                  <c:v>2.6373549999999999</c:v>
                </c:pt>
                <c:pt idx="2067">
                  <c:v>2.4105460000000001</c:v>
                </c:pt>
                <c:pt idx="2068">
                  <c:v>2.34239</c:v>
                </c:pt>
                <c:pt idx="2069">
                  <c:v>1.897761</c:v>
                </c:pt>
                <c:pt idx="2070">
                  <c:v>1.8622099999999999</c:v>
                </c:pt>
                <c:pt idx="2071">
                  <c:v>1.726175</c:v>
                </c:pt>
                <c:pt idx="2072">
                  <c:v>1.606314</c:v>
                </c:pt>
                <c:pt idx="2073">
                  <c:v>1.5839179999999999</c:v>
                </c:pt>
                <c:pt idx="2074">
                  <c:v>1.478505</c:v>
                </c:pt>
                <c:pt idx="2075">
                  <c:v>1.063615</c:v>
                </c:pt>
                <c:pt idx="2076">
                  <c:v>0.81688300000000003</c:v>
                </c:pt>
                <c:pt idx="2077">
                  <c:v>0.66916900000000001</c:v>
                </c:pt>
                <c:pt idx="2078">
                  <c:v>0.57879800000000003</c:v>
                </c:pt>
                <c:pt idx="2079">
                  <c:v>107.928811</c:v>
                </c:pt>
                <c:pt idx="2080">
                  <c:v>94.199315999999996</c:v>
                </c:pt>
                <c:pt idx="2081">
                  <c:v>83.295795999999996</c:v>
                </c:pt>
                <c:pt idx="2082">
                  <c:v>70.398356000000007</c:v>
                </c:pt>
                <c:pt idx="2083">
                  <c:v>68.876909999999995</c:v>
                </c:pt>
                <c:pt idx="2084">
                  <c:v>64.025030999999998</c:v>
                </c:pt>
                <c:pt idx="2085">
                  <c:v>52.612025000000003</c:v>
                </c:pt>
                <c:pt idx="2086">
                  <c:v>52.417529000000002</c:v>
                </c:pt>
                <c:pt idx="2087">
                  <c:v>52.035178999999999</c:v>
                </c:pt>
                <c:pt idx="2088">
                  <c:v>49.98659</c:v>
                </c:pt>
                <c:pt idx="2089">
                  <c:v>49.020045000000003</c:v>
                </c:pt>
                <c:pt idx="2090">
                  <c:v>48.375847999999998</c:v>
                </c:pt>
                <c:pt idx="2091">
                  <c:v>48.237797</c:v>
                </c:pt>
                <c:pt idx="2092">
                  <c:v>48.126297000000001</c:v>
                </c:pt>
                <c:pt idx="2093">
                  <c:v>47.686442</c:v>
                </c:pt>
                <c:pt idx="2094">
                  <c:v>45.072136</c:v>
                </c:pt>
                <c:pt idx="2095">
                  <c:v>44.090535000000003</c:v>
                </c:pt>
                <c:pt idx="2096">
                  <c:v>42.006908000000003</c:v>
                </c:pt>
                <c:pt idx="2097">
                  <c:v>40.748914999999997</c:v>
                </c:pt>
                <c:pt idx="2098">
                  <c:v>40.597856</c:v>
                </c:pt>
                <c:pt idx="2099">
                  <c:v>40.262261000000002</c:v>
                </c:pt>
                <c:pt idx="2100">
                  <c:v>39.742009000000003</c:v>
                </c:pt>
                <c:pt idx="2101">
                  <c:v>39.006186999999997</c:v>
                </c:pt>
                <c:pt idx="2102">
                  <c:v>38.820858000000001</c:v>
                </c:pt>
                <c:pt idx="2103">
                  <c:v>37.555397999999997</c:v>
                </c:pt>
                <c:pt idx="2104">
                  <c:v>36.444893999999998</c:v>
                </c:pt>
                <c:pt idx="2105">
                  <c:v>34.160448000000002</c:v>
                </c:pt>
                <c:pt idx="2106">
                  <c:v>33.986370000000001</c:v>
                </c:pt>
                <c:pt idx="2107">
                  <c:v>33.616115000000001</c:v>
                </c:pt>
                <c:pt idx="2108">
                  <c:v>32.940596999999997</c:v>
                </c:pt>
                <c:pt idx="2109">
                  <c:v>31.162838000000001</c:v>
                </c:pt>
                <c:pt idx="2110">
                  <c:v>29.365850999999999</c:v>
                </c:pt>
                <c:pt idx="2111">
                  <c:v>28.848186999999999</c:v>
                </c:pt>
                <c:pt idx="2112">
                  <c:v>28.540614000000001</c:v>
                </c:pt>
                <c:pt idx="2113">
                  <c:v>27.215665999999999</c:v>
                </c:pt>
                <c:pt idx="2114">
                  <c:v>27.018885999999998</c:v>
                </c:pt>
                <c:pt idx="2115">
                  <c:v>26.60772</c:v>
                </c:pt>
                <c:pt idx="2116">
                  <c:v>26.251217</c:v>
                </c:pt>
                <c:pt idx="2117">
                  <c:v>26.074908000000001</c:v>
                </c:pt>
                <c:pt idx="2118">
                  <c:v>24.012986000000001</c:v>
                </c:pt>
                <c:pt idx="2119">
                  <c:v>19.893646</c:v>
                </c:pt>
                <c:pt idx="2120">
                  <c:v>19.234672</c:v>
                </c:pt>
                <c:pt idx="2121">
                  <c:v>19.220789</c:v>
                </c:pt>
                <c:pt idx="2122">
                  <c:v>18.923181</c:v>
                </c:pt>
                <c:pt idx="2123">
                  <c:v>18.382919999999999</c:v>
                </c:pt>
                <c:pt idx="2124">
                  <c:v>18.27083</c:v>
                </c:pt>
                <c:pt idx="2125">
                  <c:v>17.932561</c:v>
                </c:pt>
                <c:pt idx="2126">
                  <c:v>17.783360999999999</c:v>
                </c:pt>
                <c:pt idx="2127">
                  <c:v>17.611971</c:v>
                </c:pt>
                <c:pt idx="2128">
                  <c:v>17.193659</c:v>
                </c:pt>
                <c:pt idx="2129">
                  <c:v>16.890284999999999</c:v>
                </c:pt>
                <c:pt idx="2130">
                  <c:v>15.817095999999999</c:v>
                </c:pt>
                <c:pt idx="2131">
                  <c:v>15.338210999999999</c:v>
                </c:pt>
                <c:pt idx="2132">
                  <c:v>14.925632999999999</c:v>
                </c:pt>
                <c:pt idx="2133">
                  <c:v>14.866351</c:v>
                </c:pt>
                <c:pt idx="2134">
                  <c:v>14.045887</c:v>
                </c:pt>
                <c:pt idx="2135">
                  <c:v>13.800656</c:v>
                </c:pt>
                <c:pt idx="2136">
                  <c:v>13.635828</c:v>
                </c:pt>
                <c:pt idx="2137">
                  <c:v>13.568301999999999</c:v>
                </c:pt>
                <c:pt idx="2138">
                  <c:v>12.309715000000001</c:v>
                </c:pt>
                <c:pt idx="2139">
                  <c:v>12.232048000000001</c:v>
                </c:pt>
                <c:pt idx="2140">
                  <c:v>11.880898999999999</c:v>
                </c:pt>
                <c:pt idx="2141">
                  <c:v>11.375031999999999</c:v>
                </c:pt>
                <c:pt idx="2142">
                  <c:v>11.056763</c:v>
                </c:pt>
                <c:pt idx="2143">
                  <c:v>10.892398</c:v>
                </c:pt>
                <c:pt idx="2144">
                  <c:v>10.016909</c:v>
                </c:pt>
                <c:pt idx="2145">
                  <c:v>9.9270180000000003</c:v>
                </c:pt>
                <c:pt idx="2146">
                  <c:v>9.4485170000000007</c:v>
                </c:pt>
                <c:pt idx="2147">
                  <c:v>9.2299989999999994</c:v>
                </c:pt>
                <c:pt idx="2148">
                  <c:v>8.7172350000000005</c:v>
                </c:pt>
                <c:pt idx="2149">
                  <c:v>7.958831</c:v>
                </c:pt>
                <c:pt idx="2150">
                  <c:v>7.155519</c:v>
                </c:pt>
                <c:pt idx="2151">
                  <c:v>7.021871</c:v>
                </c:pt>
                <c:pt idx="2152">
                  <c:v>6.909942</c:v>
                </c:pt>
                <c:pt idx="2153">
                  <c:v>6.5138559999999996</c:v>
                </c:pt>
                <c:pt idx="2154">
                  <c:v>6.5018149999999997</c:v>
                </c:pt>
                <c:pt idx="2155">
                  <c:v>6.2656590000000003</c:v>
                </c:pt>
                <c:pt idx="2156">
                  <c:v>6.048743</c:v>
                </c:pt>
                <c:pt idx="2157">
                  <c:v>5.7371610000000004</c:v>
                </c:pt>
                <c:pt idx="2158">
                  <c:v>5.683281</c:v>
                </c:pt>
                <c:pt idx="2159">
                  <c:v>5.5376459999999996</c:v>
                </c:pt>
                <c:pt idx="2160">
                  <c:v>5.3015889999999999</c:v>
                </c:pt>
                <c:pt idx="2161">
                  <c:v>5.2170019999999999</c:v>
                </c:pt>
                <c:pt idx="2162">
                  <c:v>4.7460849999999999</c:v>
                </c:pt>
                <c:pt idx="2163">
                  <c:v>4.4952560000000004</c:v>
                </c:pt>
                <c:pt idx="2164">
                  <c:v>4.2623740000000003</c:v>
                </c:pt>
                <c:pt idx="2165">
                  <c:v>3.3936480000000002</c:v>
                </c:pt>
                <c:pt idx="2166">
                  <c:v>3.3348040000000001</c:v>
                </c:pt>
                <c:pt idx="2167">
                  <c:v>3.1999040000000001</c:v>
                </c:pt>
                <c:pt idx="2168">
                  <c:v>3.029944</c:v>
                </c:pt>
                <c:pt idx="2169">
                  <c:v>2.8669340000000001</c:v>
                </c:pt>
                <c:pt idx="2170">
                  <c:v>2.817364</c:v>
                </c:pt>
                <c:pt idx="2171">
                  <c:v>2.7564350000000002</c:v>
                </c:pt>
                <c:pt idx="2172">
                  <c:v>2.611364</c:v>
                </c:pt>
                <c:pt idx="2173">
                  <c:v>2.574014</c:v>
                </c:pt>
                <c:pt idx="2174">
                  <c:v>2.101718</c:v>
                </c:pt>
                <c:pt idx="2175">
                  <c:v>1.6115999999999999</c:v>
                </c:pt>
                <c:pt idx="2176">
                  <c:v>0.74856500000000004</c:v>
                </c:pt>
                <c:pt idx="2177">
                  <c:v>0.68488099999999996</c:v>
                </c:pt>
                <c:pt idx="2178">
                  <c:v>0.58953999999999995</c:v>
                </c:pt>
                <c:pt idx="2179">
                  <c:v>0.48397400000000002</c:v>
                </c:pt>
                <c:pt idx="2180">
                  <c:v>0.20947499999999999</c:v>
                </c:pt>
                <c:pt idx="2181">
                  <c:v>0.15065999999999999</c:v>
                </c:pt>
                <c:pt idx="2182">
                  <c:v>9.9902000000000005E-2</c:v>
                </c:pt>
                <c:pt idx="2183">
                  <c:v>7.4005000000000001E-2</c:v>
                </c:pt>
                <c:pt idx="2184">
                  <c:v>192.528841</c:v>
                </c:pt>
                <c:pt idx="2185">
                  <c:v>140.84949499999999</c:v>
                </c:pt>
                <c:pt idx="2186">
                  <c:v>138.43316799999999</c:v>
                </c:pt>
                <c:pt idx="2187">
                  <c:v>101.18705199999999</c:v>
                </c:pt>
                <c:pt idx="2188">
                  <c:v>81.781591000000006</c:v>
                </c:pt>
                <c:pt idx="2189">
                  <c:v>59.634028999999998</c:v>
                </c:pt>
                <c:pt idx="2190">
                  <c:v>53.727145999999998</c:v>
                </c:pt>
                <c:pt idx="2191">
                  <c:v>50.561849000000002</c:v>
                </c:pt>
                <c:pt idx="2192">
                  <c:v>47.513629999999999</c:v>
                </c:pt>
                <c:pt idx="2193">
                  <c:v>42.578769999999999</c:v>
                </c:pt>
                <c:pt idx="2194">
                  <c:v>42.538257999999999</c:v>
                </c:pt>
                <c:pt idx="2195">
                  <c:v>36.319204999999997</c:v>
                </c:pt>
                <c:pt idx="2196">
                  <c:v>32.473627999999998</c:v>
                </c:pt>
                <c:pt idx="2197">
                  <c:v>32.310220000000001</c:v>
                </c:pt>
                <c:pt idx="2198">
                  <c:v>31.690456000000001</c:v>
                </c:pt>
                <c:pt idx="2199">
                  <c:v>30.387148</c:v>
                </c:pt>
                <c:pt idx="2200">
                  <c:v>30.114383</c:v>
                </c:pt>
                <c:pt idx="2201">
                  <c:v>29.843817999999999</c:v>
                </c:pt>
                <c:pt idx="2202">
                  <c:v>29.652536000000001</c:v>
                </c:pt>
                <c:pt idx="2203">
                  <c:v>29.261348000000002</c:v>
                </c:pt>
                <c:pt idx="2204">
                  <c:v>29.071954999999999</c:v>
                </c:pt>
                <c:pt idx="2205">
                  <c:v>28.570174000000002</c:v>
                </c:pt>
                <c:pt idx="2206">
                  <c:v>28.060472000000001</c:v>
                </c:pt>
                <c:pt idx="2207">
                  <c:v>28.043507999999999</c:v>
                </c:pt>
                <c:pt idx="2208">
                  <c:v>27.11589</c:v>
                </c:pt>
                <c:pt idx="2209">
                  <c:v>26.799913</c:v>
                </c:pt>
                <c:pt idx="2210">
                  <c:v>26.396191000000002</c:v>
                </c:pt>
                <c:pt idx="2211">
                  <c:v>25.391898999999999</c:v>
                </c:pt>
                <c:pt idx="2212">
                  <c:v>25.302978</c:v>
                </c:pt>
                <c:pt idx="2213">
                  <c:v>24.003399999999999</c:v>
                </c:pt>
                <c:pt idx="2214">
                  <c:v>23.672571000000001</c:v>
                </c:pt>
                <c:pt idx="2215">
                  <c:v>23.612409</c:v>
                </c:pt>
                <c:pt idx="2216">
                  <c:v>23.378399999999999</c:v>
                </c:pt>
                <c:pt idx="2217">
                  <c:v>22.991268999999999</c:v>
                </c:pt>
                <c:pt idx="2218">
                  <c:v>19.962713000000001</c:v>
                </c:pt>
                <c:pt idx="2219">
                  <c:v>19.738215</c:v>
                </c:pt>
                <c:pt idx="2220">
                  <c:v>19.642327999999999</c:v>
                </c:pt>
                <c:pt idx="2221">
                  <c:v>19.494703000000001</c:v>
                </c:pt>
                <c:pt idx="2222">
                  <c:v>19.439385999999999</c:v>
                </c:pt>
                <c:pt idx="2223">
                  <c:v>19.167376999999998</c:v>
                </c:pt>
                <c:pt idx="2224">
                  <c:v>19.127238999999999</c:v>
                </c:pt>
                <c:pt idx="2225">
                  <c:v>18.186025999999998</c:v>
                </c:pt>
                <c:pt idx="2226">
                  <c:v>16.52083</c:v>
                </c:pt>
                <c:pt idx="2227">
                  <c:v>16.394452000000001</c:v>
                </c:pt>
                <c:pt idx="2228">
                  <c:v>16.343316999999999</c:v>
                </c:pt>
                <c:pt idx="2229">
                  <c:v>16.032594</c:v>
                </c:pt>
                <c:pt idx="2230">
                  <c:v>15.585138000000001</c:v>
                </c:pt>
                <c:pt idx="2231">
                  <c:v>15.401854999999999</c:v>
                </c:pt>
                <c:pt idx="2232">
                  <c:v>15.314026999999999</c:v>
                </c:pt>
                <c:pt idx="2233">
                  <c:v>15.237142</c:v>
                </c:pt>
                <c:pt idx="2234">
                  <c:v>14.993459</c:v>
                </c:pt>
                <c:pt idx="2235">
                  <c:v>14.376462999999999</c:v>
                </c:pt>
                <c:pt idx="2236">
                  <c:v>12.929525</c:v>
                </c:pt>
                <c:pt idx="2237">
                  <c:v>12.643703</c:v>
                </c:pt>
                <c:pt idx="2238">
                  <c:v>12.445176</c:v>
                </c:pt>
                <c:pt idx="2239">
                  <c:v>11.933449</c:v>
                </c:pt>
                <c:pt idx="2240">
                  <c:v>11.871423999999999</c:v>
                </c:pt>
                <c:pt idx="2241">
                  <c:v>11.60815</c:v>
                </c:pt>
                <c:pt idx="2242">
                  <c:v>11.208769</c:v>
                </c:pt>
                <c:pt idx="2243">
                  <c:v>10.81439</c:v>
                </c:pt>
                <c:pt idx="2244">
                  <c:v>10.651202</c:v>
                </c:pt>
                <c:pt idx="2245">
                  <c:v>10.619574</c:v>
                </c:pt>
                <c:pt idx="2246">
                  <c:v>10.396305</c:v>
                </c:pt>
                <c:pt idx="2247">
                  <c:v>10.240917</c:v>
                </c:pt>
                <c:pt idx="2248">
                  <c:v>9.8153939999999995</c:v>
                </c:pt>
                <c:pt idx="2249">
                  <c:v>9.7505570000000006</c:v>
                </c:pt>
                <c:pt idx="2250">
                  <c:v>9.2441809999999993</c:v>
                </c:pt>
                <c:pt idx="2251">
                  <c:v>8.5266350000000006</c:v>
                </c:pt>
                <c:pt idx="2252">
                  <c:v>8.3513850000000005</c:v>
                </c:pt>
                <c:pt idx="2253">
                  <c:v>8.1421659999999996</c:v>
                </c:pt>
                <c:pt idx="2254">
                  <c:v>7.9467689999999997</c:v>
                </c:pt>
                <c:pt idx="2255">
                  <c:v>7.7441659999999999</c:v>
                </c:pt>
                <c:pt idx="2256">
                  <c:v>7.5445149999999996</c:v>
                </c:pt>
                <c:pt idx="2257">
                  <c:v>7.4441889999999997</c:v>
                </c:pt>
                <c:pt idx="2258">
                  <c:v>7.0577649999999998</c:v>
                </c:pt>
                <c:pt idx="2259">
                  <c:v>6.7359220000000004</c:v>
                </c:pt>
                <c:pt idx="2260">
                  <c:v>6.4873440000000002</c:v>
                </c:pt>
                <c:pt idx="2261">
                  <c:v>5.6256320000000004</c:v>
                </c:pt>
                <c:pt idx="2262">
                  <c:v>5.5886519999999997</c:v>
                </c:pt>
                <c:pt idx="2263">
                  <c:v>5.4222849999999996</c:v>
                </c:pt>
                <c:pt idx="2264">
                  <c:v>5.0254459999999996</c:v>
                </c:pt>
                <c:pt idx="2265">
                  <c:v>4.9019360000000001</c:v>
                </c:pt>
                <c:pt idx="2266">
                  <c:v>4.7224029999999999</c:v>
                </c:pt>
                <c:pt idx="2267">
                  <c:v>4.1179680000000003</c:v>
                </c:pt>
                <c:pt idx="2268">
                  <c:v>4.0567739999999999</c:v>
                </c:pt>
                <c:pt idx="2269">
                  <c:v>3.7426300000000001</c:v>
                </c:pt>
                <c:pt idx="2270">
                  <c:v>3.6297769999999998</c:v>
                </c:pt>
                <c:pt idx="2271">
                  <c:v>3.4550179999999999</c:v>
                </c:pt>
                <c:pt idx="2272">
                  <c:v>3.1131899999999999</c:v>
                </c:pt>
                <c:pt idx="2273">
                  <c:v>2.9525950000000001</c:v>
                </c:pt>
                <c:pt idx="2274">
                  <c:v>2.5976650000000001</c:v>
                </c:pt>
                <c:pt idx="2275">
                  <c:v>2.3517060000000001</c:v>
                </c:pt>
                <c:pt idx="2276">
                  <c:v>2.275331</c:v>
                </c:pt>
                <c:pt idx="2277">
                  <c:v>1.379354</c:v>
                </c:pt>
                <c:pt idx="2278">
                  <c:v>0.89594600000000002</c:v>
                </c:pt>
                <c:pt idx="2279">
                  <c:v>0.77266800000000002</c:v>
                </c:pt>
                <c:pt idx="2280">
                  <c:v>0.62796399999999997</c:v>
                </c:pt>
                <c:pt idx="2281">
                  <c:v>0.500753</c:v>
                </c:pt>
                <c:pt idx="2282">
                  <c:v>0.43075799999999997</c:v>
                </c:pt>
                <c:pt idx="2283">
                  <c:v>0.30592200000000003</c:v>
                </c:pt>
                <c:pt idx="2284">
                  <c:v>0.24924499999999999</c:v>
                </c:pt>
                <c:pt idx="2285">
                  <c:v>0.18887000000000001</c:v>
                </c:pt>
                <c:pt idx="2286">
                  <c:v>0.17735600000000001</c:v>
                </c:pt>
                <c:pt idx="2287">
                  <c:v>7.1348999999999996E-2</c:v>
                </c:pt>
                <c:pt idx="2288">
                  <c:v>3.6532000000000002E-2</c:v>
                </c:pt>
                <c:pt idx="2289">
                  <c:v>1.5597E-2</c:v>
                </c:pt>
                <c:pt idx="2290">
                  <c:v>89.186492000000001</c:v>
                </c:pt>
                <c:pt idx="2291">
                  <c:v>82.975841000000003</c:v>
                </c:pt>
                <c:pt idx="2292">
                  <c:v>70.668923000000007</c:v>
                </c:pt>
                <c:pt idx="2293">
                  <c:v>45.477801999999997</c:v>
                </c:pt>
                <c:pt idx="2294">
                  <c:v>45.419668000000001</c:v>
                </c:pt>
                <c:pt idx="2295">
                  <c:v>43.849350999999999</c:v>
                </c:pt>
                <c:pt idx="2296">
                  <c:v>43.151268000000002</c:v>
                </c:pt>
                <c:pt idx="2297">
                  <c:v>41.890721999999997</c:v>
                </c:pt>
                <c:pt idx="2298">
                  <c:v>36.743324000000001</c:v>
                </c:pt>
                <c:pt idx="2299">
                  <c:v>35.871248000000001</c:v>
                </c:pt>
                <c:pt idx="2300">
                  <c:v>35.735689000000001</c:v>
                </c:pt>
                <c:pt idx="2301">
                  <c:v>35.169778999999998</c:v>
                </c:pt>
                <c:pt idx="2302">
                  <c:v>32.271937999999999</c:v>
                </c:pt>
                <c:pt idx="2303">
                  <c:v>30.983397</c:v>
                </c:pt>
                <c:pt idx="2304">
                  <c:v>30.863434000000002</c:v>
                </c:pt>
                <c:pt idx="2305">
                  <c:v>29.498304000000001</c:v>
                </c:pt>
                <c:pt idx="2306">
                  <c:v>29.105407</c:v>
                </c:pt>
                <c:pt idx="2307">
                  <c:v>26.780961000000001</c:v>
                </c:pt>
                <c:pt idx="2308">
                  <c:v>25.511216999999998</c:v>
                </c:pt>
                <c:pt idx="2309">
                  <c:v>25.454549</c:v>
                </c:pt>
                <c:pt idx="2310">
                  <c:v>24.107835000000001</c:v>
                </c:pt>
                <c:pt idx="2311">
                  <c:v>23.666229000000001</c:v>
                </c:pt>
                <c:pt idx="2312">
                  <c:v>23.227876999999999</c:v>
                </c:pt>
                <c:pt idx="2313">
                  <c:v>22.787666999999999</c:v>
                </c:pt>
                <c:pt idx="2314">
                  <c:v>22.636907999999998</c:v>
                </c:pt>
                <c:pt idx="2315">
                  <c:v>22.585384000000001</c:v>
                </c:pt>
                <c:pt idx="2316">
                  <c:v>22.07638</c:v>
                </c:pt>
                <c:pt idx="2317">
                  <c:v>21.865020999999999</c:v>
                </c:pt>
                <c:pt idx="2318">
                  <c:v>21.535126000000002</c:v>
                </c:pt>
                <c:pt idx="2319">
                  <c:v>21.252797000000001</c:v>
                </c:pt>
                <c:pt idx="2320">
                  <c:v>21.230737000000001</c:v>
                </c:pt>
                <c:pt idx="2321">
                  <c:v>21.01755</c:v>
                </c:pt>
                <c:pt idx="2322">
                  <c:v>20.975165000000001</c:v>
                </c:pt>
                <c:pt idx="2323">
                  <c:v>20.716023</c:v>
                </c:pt>
                <c:pt idx="2324">
                  <c:v>20.333953000000001</c:v>
                </c:pt>
                <c:pt idx="2325">
                  <c:v>19.836124000000002</c:v>
                </c:pt>
                <c:pt idx="2326">
                  <c:v>19.284129</c:v>
                </c:pt>
                <c:pt idx="2327">
                  <c:v>19.107285000000001</c:v>
                </c:pt>
                <c:pt idx="2328">
                  <c:v>19.045145999999999</c:v>
                </c:pt>
                <c:pt idx="2329">
                  <c:v>18.632155999999998</c:v>
                </c:pt>
                <c:pt idx="2330">
                  <c:v>18.281797999999998</c:v>
                </c:pt>
                <c:pt idx="2331">
                  <c:v>17.097041000000001</c:v>
                </c:pt>
                <c:pt idx="2332">
                  <c:v>16.931846</c:v>
                </c:pt>
                <c:pt idx="2333">
                  <c:v>16.176976</c:v>
                </c:pt>
                <c:pt idx="2334">
                  <c:v>15.98212</c:v>
                </c:pt>
                <c:pt idx="2335">
                  <c:v>15.978135999999999</c:v>
                </c:pt>
                <c:pt idx="2336">
                  <c:v>15.794945999999999</c:v>
                </c:pt>
                <c:pt idx="2337">
                  <c:v>15.20707</c:v>
                </c:pt>
                <c:pt idx="2338">
                  <c:v>15.142701000000001</c:v>
                </c:pt>
                <c:pt idx="2339">
                  <c:v>15.017068</c:v>
                </c:pt>
                <c:pt idx="2340">
                  <c:v>14.725467</c:v>
                </c:pt>
                <c:pt idx="2341">
                  <c:v>14.646884</c:v>
                </c:pt>
                <c:pt idx="2342">
                  <c:v>14.617944</c:v>
                </c:pt>
                <c:pt idx="2343">
                  <c:v>14.604911</c:v>
                </c:pt>
                <c:pt idx="2344">
                  <c:v>14.587367</c:v>
                </c:pt>
                <c:pt idx="2345">
                  <c:v>14.570359</c:v>
                </c:pt>
                <c:pt idx="2346">
                  <c:v>14.017809</c:v>
                </c:pt>
                <c:pt idx="2347">
                  <c:v>11.837066999999999</c:v>
                </c:pt>
                <c:pt idx="2348">
                  <c:v>11.609209999999999</c:v>
                </c:pt>
                <c:pt idx="2349">
                  <c:v>11.42943</c:v>
                </c:pt>
                <c:pt idx="2350">
                  <c:v>10.924272999999999</c:v>
                </c:pt>
                <c:pt idx="2351">
                  <c:v>10.363642</c:v>
                </c:pt>
                <c:pt idx="2352">
                  <c:v>8.9271370000000001</c:v>
                </c:pt>
                <c:pt idx="2353">
                  <c:v>8.3165300000000002</c:v>
                </c:pt>
                <c:pt idx="2354">
                  <c:v>8.2828759999999999</c:v>
                </c:pt>
                <c:pt idx="2355">
                  <c:v>8.0454880000000006</c:v>
                </c:pt>
                <c:pt idx="2356">
                  <c:v>7.8284589999999996</c:v>
                </c:pt>
                <c:pt idx="2357">
                  <c:v>7.79068</c:v>
                </c:pt>
                <c:pt idx="2358">
                  <c:v>7.0515210000000002</c:v>
                </c:pt>
                <c:pt idx="2359">
                  <c:v>6.9974949999999998</c:v>
                </c:pt>
                <c:pt idx="2360">
                  <c:v>6.8471330000000004</c:v>
                </c:pt>
                <c:pt idx="2361">
                  <c:v>6.764437</c:v>
                </c:pt>
                <c:pt idx="2362">
                  <c:v>6.4972849999999998</c:v>
                </c:pt>
                <c:pt idx="2363">
                  <c:v>6.3799330000000003</c:v>
                </c:pt>
                <c:pt idx="2364">
                  <c:v>6.0672119999999996</c:v>
                </c:pt>
                <c:pt idx="2365">
                  <c:v>5.7698219999999996</c:v>
                </c:pt>
                <c:pt idx="2366">
                  <c:v>5.2610650000000003</c:v>
                </c:pt>
                <c:pt idx="2367">
                  <c:v>5.1072350000000002</c:v>
                </c:pt>
                <c:pt idx="2368">
                  <c:v>5.0626870000000004</c:v>
                </c:pt>
                <c:pt idx="2369">
                  <c:v>4.9435880000000001</c:v>
                </c:pt>
                <c:pt idx="2370">
                  <c:v>4.8201660000000004</c:v>
                </c:pt>
                <c:pt idx="2371">
                  <c:v>4.7815380000000003</c:v>
                </c:pt>
                <c:pt idx="2372">
                  <c:v>4.7498849999999999</c:v>
                </c:pt>
                <c:pt idx="2373">
                  <c:v>4.6689100000000003</c:v>
                </c:pt>
                <c:pt idx="2374">
                  <c:v>4.2213130000000003</c:v>
                </c:pt>
                <c:pt idx="2375">
                  <c:v>3.857526</c:v>
                </c:pt>
                <c:pt idx="2376">
                  <c:v>3.8091309999999998</c:v>
                </c:pt>
                <c:pt idx="2377">
                  <c:v>3.6564909999999999</c:v>
                </c:pt>
                <c:pt idx="2378">
                  <c:v>3.2969330000000001</c:v>
                </c:pt>
                <c:pt idx="2379">
                  <c:v>2.8689420000000001</c:v>
                </c:pt>
                <c:pt idx="2380">
                  <c:v>2.8508960000000001</c:v>
                </c:pt>
                <c:pt idx="2381">
                  <c:v>2.8498950000000001</c:v>
                </c:pt>
                <c:pt idx="2382">
                  <c:v>2.8084280000000001</c:v>
                </c:pt>
                <c:pt idx="2383">
                  <c:v>2.6208200000000001</c:v>
                </c:pt>
                <c:pt idx="2384">
                  <c:v>2.2603149999999999</c:v>
                </c:pt>
                <c:pt idx="2385">
                  <c:v>2.2488800000000002</c:v>
                </c:pt>
                <c:pt idx="2386">
                  <c:v>1.946634</c:v>
                </c:pt>
                <c:pt idx="2387">
                  <c:v>1.8664430000000001</c:v>
                </c:pt>
                <c:pt idx="2388">
                  <c:v>1.600171</c:v>
                </c:pt>
                <c:pt idx="2389">
                  <c:v>1.2296670000000001</c:v>
                </c:pt>
                <c:pt idx="2390">
                  <c:v>1.0045790000000001</c:v>
                </c:pt>
                <c:pt idx="2391">
                  <c:v>1.000178</c:v>
                </c:pt>
                <c:pt idx="2392">
                  <c:v>0.96480200000000005</c:v>
                </c:pt>
                <c:pt idx="2393">
                  <c:v>0.80958799999999997</c:v>
                </c:pt>
                <c:pt idx="2394">
                  <c:v>0.595136</c:v>
                </c:pt>
                <c:pt idx="2395">
                  <c:v>0.59282100000000004</c:v>
                </c:pt>
                <c:pt idx="2396">
                  <c:v>0.34001900000000002</c:v>
                </c:pt>
                <c:pt idx="2397">
                  <c:v>0.32762200000000002</c:v>
                </c:pt>
                <c:pt idx="2398">
                  <c:v>2.5211000000000001E-2</c:v>
                </c:pt>
                <c:pt idx="2399">
                  <c:v>77.580661000000006</c:v>
                </c:pt>
                <c:pt idx="2400">
                  <c:v>63.655973000000003</c:v>
                </c:pt>
                <c:pt idx="2401">
                  <c:v>59.995418000000001</c:v>
                </c:pt>
                <c:pt idx="2402">
                  <c:v>58.594852000000003</c:v>
                </c:pt>
                <c:pt idx="2403">
                  <c:v>56.488027000000002</c:v>
                </c:pt>
                <c:pt idx="2404">
                  <c:v>53.732892</c:v>
                </c:pt>
                <c:pt idx="2405">
                  <c:v>53.698683000000003</c:v>
                </c:pt>
                <c:pt idx="2406">
                  <c:v>53.595686000000001</c:v>
                </c:pt>
                <c:pt idx="2407">
                  <c:v>45.351616999999997</c:v>
                </c:pt>
                <c:pt idx="2408">
                  <c:v>41.426678000000003</c:v>
                </c:pt>
                <c:pt idx="2409">
                  <c:v>40.286349999999999</c:v>
                </c:pt>
                <c:pt idx="2410">
                  <c:v>38.994297000000003</c:v>
                </c:pt>
                <c:pt idx="2411">
                  <c:v>38.006982000000001</c:v>
                </c:pt>
                <c:pt idx="2412">
                  <c:v>36.654220000000002</c:v>
                </c:pt>
                <c:pt idx="2413">
                  <c:v>36.556953999999998</c:v>
                </c:pt>
                <c:pt idx="2414">
                  <c:v>36.194802000000003</c:v>
                </c:pt>
                <c:pt idx="2415">
                  <c:v>33.769336000000003</c:v>
                </c:pt>
                <c:pt idx="2416">
                  <c:v>32.690038000000001</c:v>
                </c:pt>
                <c:pt idx="2417">
                  <c:v>32.144440000000003</c:v>
                </c:pt>
                <c:pt idx="2418">
                  <c:v>31.791979000000001</c:v>
                </c:pt>
                <c:pt idx="2419">
                  <c:v>29.761163</c:v>
                </c:pt>
                <c:pt idx="2420">
                  <c:v>29.415229</c:v>
                </c:pt>
                <c:pt idx="2421">
                  <c:v>27.256848999999999</c:v>
                </c:pt>
                <c:pt idx="2422">
                  <c:v>25.999887999999999</c:v>
                </c:pt>
                <c:pt idx="2423">
                  <c:v>25.918006999999999</c:v>
                </c:pt>
                <c:pt idx="2424">
                  <c:v>24.240361</c:v>
                </c:pt>
                <c:pt idx="2425">
                  <c:v>22.074306</c:v>
                </c:pt>
                <c:pt idx="2426">
                  <c:v>20.747993999999998</c:v>
                </c:pt>
                <c:pt idx="2427">
                  <c:v>20.422246000000001</c:v>
                </c:pt>
                <c:pt idx="2428">
                  <c:v>20.311684</c:v>
                </c:pt>
                <c:pt idx="2429">
                  <c:v>19.711950999999999</c:v>
                </c:pt>
                <c:pt idx="2430">
                  <c:v>19.113278000000001</c:v>
                </c:pt>
                <c:pt idx="2431">
                  <c:v>18.896239000000001</c:v>
                </c:pt>
                <c:pt idx="2432">
                  <c:v>18.379124000000001</c:v>
                </c:pt>
                <c:pt idx="2433">
                  <c:v>17.047276</c:v>
                </c:pt>
                <c:pt idx="2434">
                  <c:v>16.829837000000001</c:v>
                </c:pt>
                <c:pt idx="2435">
                  <c:v>16.785119999999999</c:v>
                </c:pt>
                <c:pt idx="2436">
                  <c:v>15.895661</c:v>
                </c:pt>
                <c:pt idx="2437">
                  <c:v>15.219263</c:v>
                </c:pt>
                <c:pt idx="2438">
                  <c:v>14.993169</c:v>
                </c:pt>
                <c:pt idx="2439">
                  <c:v>14.949395000000001</c:v>
                </c:pt>
                <c:pt idx="2440">
                  <c:v>14.848560000000001</c:v>
                </c:pt>
                <c:pt idx="2441">
                  <c:v>14.403696</c:v>
                </c:pt>
                <c:pt idx="2442">
                  <c:v>14.190837</c:v>
                </c:pt>
                <c:pt idx="2443">
                  <c:v>14.142073</c:v>
                </c:pt>
                <c:pt idx="2444">
                  <c:v>12.982319</c:v>
                </c:pt>
                <c:pt idx="2445">
                  <c:v>12.243887000000001</c:v>
                </c:pt>
                <c:pt idx="2446">
                  <c:v>10.991281000000001</c:v>
                </c:pt>
                <c:pt idx="2447">
                  <c:v>10.958697000000001</c:v>
                </c:pt>
                <c:pt idx="2448">
                  <c:v>10.9071</c:v>
                </c:pt>
                <c:pt idx="2449">
                  <c:v>10.004564</c:v>
                </c:pt>
                <c:pt idx="2450">
                  <c:v>9.9650730000000003</c:v>
                </c:pt>
                <c:pt idx="2451">
                  <c:v>9.8876620000000006</c:v>
                </c:pt>
                <c:pt idx="2452">
                  <c:v>9.7733980000000003</c:v>
                </c:pt>
                <c:pt idx="2453">
                  <c:v>9.6811469999999993</c:v>
                </c:pt>
                <c:pt idx="2454">
                  <c:v>9.5597370000000002</c:v>
                </c:pt>
                <c:pt idx="2455">
                  <c:v>9.3172650000000008</c:v>
                </c:pt>
                <c:pt idx="2456">
                  <c:v>8.9808459999999997</c:v>
                </c:pt>
                <c:pt idx="2457">
                  <c:v>8.6803340000000002</c:v>
                </c:pt>
                <c:pt idx="2458">
                  <c:v>8.5351780000000002</c:v>
                </c:pt>
                <c:pt idx="2459">
                  <c:v>8.5162289999999992</c:v>
                </c:pt>
                <c:pt idx="2460">
                  <c:v>8.1845879999999998</c:v>
                </c:pt>
                <c:pt idx="2461">
                  <c:v>7.8592259999999996</c:v>
                </c:pt>
                <c:pt idx="2462">
                  <c:v>6.9883569999999997</c:v>
                </c:pt>
                <c:pt idx="2463">
                  <c:v>6.7334849999999999</c:v>
                </c:pt>
                <c:pt idx="2464">
                  <c:v>6.5576429999999997</c:v>
                </c:pt>
                <c:pt idx="2465">
                  <c:v>6.0638680000000003</c:v>
                </c:pt>
                <c:pt idx="2466">
                  <c:v>5.9340159999999997</c:v>
                </c:pt>
                <c:pt idx="2467">
                  <c:v>5.7555500000000004</c:v>
                </c:pt>
                <c:pt idx="2468">
                  <c:v>5.4836710000000002</c:v>
                </c:pt>
                <c:pt idx="2469">
                  <c:v>5.4468319999999997</c:v>
                </c:pt>
                <c:pt idx="2470">
                  <c:v>5.4189210000000001</c:v>
                </c:pt>
                <c:pt idx="2471">
                  <c:v>5.2545000000000002</c:v>
                </c:pt>
                <c:pt idx="2472">
                  <c:v>5.0657519999999998</c:v>
                </c:pt>
                <c:pt idx="2473">
                  <c:v>5.0389530000000002</c:v>
                </c:pt>
                <c:pt idx="2474">
                  <c:v>5.025938</c:v>
                </c:pt>
                <c:pt idx="2475">
                  <c:v>5.0135750000000003</c:v>
                </c:pt>
                <c:pt idx="2476">
                  <c:v>4.7990219999999999</c:v>
                </c:pt>
                <c:pt idx="2477">
                  <c:v>4.0315849999999998</c:v>
                </c:pt>
                <c:pt idx="2478">
                  <c:v>3.9058769999999998</c:v>
                </c:pt>
                <c:pt idx="2479">
                  <c:v>3.8488929999999999</c:v>
                </c:pt>
                <c:pt idx="2480">
                  <c:v>3.1073710000000001</c:v>
                </c:pt>
                <c:pt idx="2481">
                  <c:v>2.8941539999999999</c:v>
                </c:pt>
                <c:pt idx="2482">
                  <c:v>2.3038650000000001</c:v>
                </c:pt>
                <c:pt idx="2483">
                  <c:v>2.1869269999999998</c:v>
                </c:pt>
                <c:pt idx="2484">
                  <c:v>1.9802649999999999</c:v>
                </c:pt>
                <c:pt idx="2485">
                  <c:v>1.734764</c:v>
                </c:pt>
                <c:pt idx="2486">
                  <c:v>0.93623199999999995</c:v>
                </c:pt>
                <c:pt idx="2487">
                  <c:v>0.91239499999999996</c:v>
                </c:pt>
                <c:pt idx="2488">
                  <c:v>0.70635499999999996</c:v>
                </c:pt>
                <c:pt idx="2489">
                  <c:v>0.42908299999999999</c:v>
                </c:pt>
                <c:pt idx="2490">
                  <c:v>0.17868899999999999</c:v>
                </c:pt>
                <c:pt idx="2491">
                  <c:v>0.17431099999999999</c:v>
                </c:pt>
                <c:pt idx="2492">
                  <c:v>0.14403099999999999</c:v>
                </c:pt>
                <c:pt idx="2493">
                  <c:v>6.8246000000000001E-2</c:v>
                </c:pt>
                <c:pt idx="2494">
                  <c:v>6.5155000000000005E-2</c:v>
                </c:pt>
                <c:pt idx="2495">
                  <c:v>6.1039999999999997E-2</c:v>
                </c:pt>
                <c:pt idx="2496">
                  <c:v>2.4185999999999999E-2</c:v>
                </c:pt>
                <c:pt idx="2497">
                  <c:v>6.0689999999999997E-3</c:v>
                </c:pt>
                <c:pt idx="2498">
                  <c:v>203.73459</c:v>
                </c:pt>
                <c:pt idx="2499">
                  <c:v>165.12536600000001</c:v>
                </c:pt>
                <c:pt idx="2500">
                  <c:v>100.21391</c:v>
                </c:pt>
                <c:pt idx="2501">
                  <c:v>85.428394999999995</c:v>
                </c:pt>
                <c:pt idx="2502">
                  <c:v>71.510596000000007</c:v>
                </c:pt>
                <c:pt idx="2503">
                  <c:v>67.417541999999997</c:v>
                </c:pt>
                <c:pt idx="2504">
                  <c:v>66.757868999999999</c:v>
                </c:pt>
                <c:pt idx="2505">
                  <c:v>63.628458999999999</c:v>
                </c:pt>
                <c:pt idx="2506">
                  <c:v>58.040149</c:v>
                </c:pt>
                <c:pt idx="2507">
                  <c:v>56.805781000000003</c:v>
                </c:pt>
                <c:pt idx="2508">
                  <c:v>52.571674000000002</c:v>
                </c:pt>
                <c:pt idx="2509">
                  <c:v>47.862015999999997</c:v>
                </c:pt>
                <c:pt idx="2510">
                  <c:v>45.666620000000002</c:v>
                </c:pt>
                <c:pt idx="2511">
                  <c:v>45.310442999999999</c:v>
                </c:pt>
                <c:pt idx="2512">
                  <c:v>44.690106999999998</c:v>
                </c:pt>
                <c:pt idx="2513">
                  <c:v>43.791744999999999</c:v>
                </c:pt>
                <c:pt idx="2514">
                  <c:v>43.729123000000001</c:v>
                </c:pt>
                <c:pt idx="2515">
                  <c:v>43.444135000000003</c:v>
                </c:pt>
                <c:pt idx="2516">
                  <c:v>42.400239999999997</c:v>
                </c:pt>
                <c:pt idx="2517">
                  <c:v>38.864027</c:v>
                </c:pt>
                <c:pt idx="2518">
                  <c:v>36.711378000000003</c:v>
                </c:pt>
                <c:pt idx="2519">
                  <c:v>34.041407</c:v>
                </c:pt>
                <c:pt idx="2520">
                  <c:v>31.974359</c:v>
                </c:pt>
                <c:pt idx="2521">
                  <c:v>31.294716999999999</c:v>
                </c:pt>
                <c:pt idx="2522">
                  <c:v>30.816341000000001</c:v>
                </c:pt>
                <c:pt idx="2523">
                  <c:v>30.583959</c:v>
                </c:pt>
                <c:pt idx="2524">
                  <c:v>30.445257000000002</c:v>
                </c:pt>
                <c:pt idx="2525">
                  <c:v>27.555645999999999</c:v>
                </c:pt>
                <c:pt idx="2526">
                  <c:v>27.46264</c:v>
                </c:pt>
                <c:pt idx="2527">
                  <c:v>27.326466</c:v>
                </c:pt>
                <c:pt idx="2528">
                  <c:v>27.220157</c:v>
                </c:pt>
                <c:pt idx="2529">
                  <c:v>26.181753</c:v>
                </c:pt>
                <c:pt idx="2530">
                  <c:v>25.136081999999998</c:v>
                </c:pt>
                <c:pt idx="2531">
                  <c:v>22.491388000000001</c:v>
                </c:pt>
                <c:pt idx="2532">
                  <c:v>21.408221999999999</c:v>
                </c:pt>
                <c:pt idx="2533">
                  <c:v>21.214570999999999</c:v>
                </c:pt>
                <c:pt idx="2534">
                  <c:v>20.935168999999998</c:v>
                </c:pt>
                <c:pt idx="2535">
                  <c:v>19.38841</c:v>
                </c:pt>
                <c:pt idx="2536">
                  <c:v>19.336366999999999</c:v>
                </c:pt>
                <c:pt idx="2537">
                  <c:v>19.286099</c:v>
                </c:pt>
                <c:pt idx="2538">
                  <c:v>18.700310000000002</c:v>
                </c:pt>
                <c:pt idx="2539">
                  <c:v>18.678415000000001</c:v>
                </c:pt>
                <c:pt idx="2540">
                  <c:v>17.98817</c:v>
                </c:pt>
                <c:pt idx="2541">
                  <c:v>17.662683000000001</c:v>
                </c:pt>
                <c:pt idx="2542">
                  <c:v>17.112497999999999</c:v>
                </c:pt>
                <c:pt idx="2543">
                  <c:v>16.436178000000002</c:v>
                </c:pt>
                <c:pt idx="2544">
                  <c:v>15.896312</c:v>
                </c:pt>
                <c:pt idx="2545">
                  <c:v>15.754614</c:v>
                </c:pt>
                <c:pt idx="2546">
                  <c:v>15.055732000000001</c:v>
                </c:pt>
                <c:pt idx="2547">
                  <c:v>15.046612</c:v>
                </c:pt>
                <c:pt idx="2548">
                  <c:v>14.793177</c:v>
                </c:pt>
                <c:pt idx="2549">
                  <c:v>14.699342</c:v>
                </c:pt>
                <c:pt idx="2550">
                  <c:v>14.386806999999999</c:v>
                </c:pt>
                <c:pt idx="2551">
                  <c:v>14.15192</c:v>
                </c:pt>
                <c:pt idx="2552">
                  <c:v>13.906943999999999</c:v>
                </c:pt>
                <c:pt idx="2553">
                  <c:v>13.832376</c:v>
                </c:pt>
                <c:pt idx="2554">
                  <c:v>13.788422000000001</c:v>
                </c:pt>
                <c:pt idx="2555">
                  <c:v>13.611544</c:v>
                </c:pt>
                <c:pt idx="2556">
                  <c:v>12.781973000000001</c:v>
                </c:pt>
                <c:pt idx="2557">
                  <c:v>12.335827</c:v>
                </c:pt>
                <c:pt idx="2558">
                  <c:v>12.282911</c:v>
                </c:pt>
                <c:pt idx="2559">
                  <c:v>12.102349999999999</c:v>
                </c:pt>
                <c:pt idx="2560">
                  <c:v>11.859396</c:v>
                </c:pt>
                <c:pt idx="2561">
                  <c:v>11.573034</c:v>
                </c:pt>
                <c:pt idx="2562">
                  <c:v>11.000654000000001</c:v>
                </c:pt>
                <c:pt idx="2563">
                  <c:v>10.704596</c:v>
                </c:pt>
                <c:pt idx="2564">
                  <c:v>10.698929</c:v>
                </c:pt>
                <c:pt idx="2565">
                  <c:v>10.297188999999999</c:v>
                </c:pt>
                <c:pt idx="2566">
                  <c:v>9.7027599999999996</c:v>
                </c:pt>
                <c:pt idx="2567">
                  <c:v>9.5799749999999992</c:v>
                </c:pt>
                <c:pt idx="2568">
                  <c:v>9.1141679999999994</c:v>
                </c:pt>
                <c:pt idx="2569">
                  <c:v>8.6165900000000004</c:v>
                </c:pt>
                <c:pt idx="2570">
                  <c:v>8.058109</c:v>
                </c:pt>
                <c:pt idx="2571">
                  <c:v>7.6052910000000002</c:v>
                </c:pt>
                <c:pt idx="2572">
                  <c:v>7.2470230000000004</c:v>
                </c:pt>
                <c:pt idx="2573">
                  <c:v>6.9212629999999997</c:v>
                </c:pt>
                <c:pt idx="2574">
                  <c:v>6.8896329999999999</c:v>
                </c:pt>
                <c:pt idx="2575">
                  <c:v>6.786117</c:v>
                </c:pt>
                <c:pt idx="2576">
                  <c:v>6.4546340000000004</c:v>
                </c:pt>
                <c:pt idx="2577">
                  <c:v>6.3401350000000001</c:v>
                </c:pt>
                <c:pt idx="2578">
                  <c:v>4.4947879999999998</c:v>
                </c:pt>
                <c:pt idx="2579">
                  <c:v>4.1271550000000001</c:v>
                </c:pt>
                <c:pt idx="2580">
                  <c:v>3.8034949999999998</c:v>
                </c:pt>
                <c:pt idx="2581">
                  <c:v>3.7468059999999999</c:v>
                </c:pt>
                <c:pt idx="2582">
                  <c:v>2.9327839999999998</c:v>
                </c:pt>
                <c:pt idx="2583">
                  <c:v>2.7786330000000001</c:v>
                </c:pt>
                <c:pt idx="2584">
                  <c:v>2.6513040000000001</c:v>
                </c:pt>
                <c:pt idx="2585">
                  <c:v>2.636193</c:v>
                </c:pt>
                <c:pt idx="2586">
                  <c:v>2.2837960000000002</c:v>
                </c:pt>
                <c:pt idx="2587">
                  <c:v>2.1605859999999999</c:v>
                </c:pt>
                <c:pt idx="2588">
                  <c:v>2.0742950000000002</c:v>
                </c:pt>
                <c:pt idx="2589">
                  <c:v>1.6196349999999999</c:v>
                </c:pt>
                <c:pt idx="2590">
                  <c:v>1.505703</c:v>
                </c:pt>
                <c:pt idx="2591">
                  <c:v>1.3695280000000001</c:v>
                </c:pt>
                <c:pt idx="2592">
                  <c:v>1.1564099999999999</c:v>
                </c:pt>
                <c:pt idx="2593">
                  <c:v>1.1053569999999999</c:v>
                </c:pt>
                <c:pt idx="2594">
                  <c:v>0.92059100000000005</c:v>
                </c:pt>
                <c:pt idx="2595">
                  <c:v>0.90522000000000002</c:v>
                </c:pt>
                <c:pt idx="2596">
                  <c:v>0.71087</c:v>
                </c:pt>
                <c:pt idx="2597">
                  <c:v>0.26213500000000001</c:v>
                </c:pt>
                <c:pt idx="2598">
                  <c:v>143.35037600000001</c:v>
                </c:pt>
                <c:pt idx="2599">
                  <c:v>109.684788</c:v>
                </c:pt>
                <c:pt idx="2600">
                  <c:v>85.303179999999998</c:v>
                </c:pt>
                <c:pt idx="2601">
                  <c:v>70.867401000000001</c:v>
                </c:pt>
                <c:pt idx="2602">
                  <c:v>52.744331000000003</c:v>
                </c:pt>
                <c:pt idx="2603">
                  <c:v>44.529429</c:v>
                </c:pt>
                <c:pt idx="2604">
                  <c:v>42.957216000000003</c:v>
                </c:pt>
                <c:pt idx="2605">
                  <c:v>40.285094999999998</c:v>
                </c:pt>
                <c:pt idx="2606">
                  <c:v>38.802415000000003</c:v>
                </c:pt>
                <c:pt idx="2607">
                  <c:v>36.689222999999998</c:v>
                </c:pt>
                <c:pt idx="2608">
                  <c:v>35.658499999999997</c:v>
                </c:pt>
                <c:pt idx="2609">
                  <c:v>35.252056000000003</c:v>
                </c:pt>
                <c:pt idx="2610">
                  <c:v>33.926473000000001</c:v>
                </c:pt>
                <c:pt idx="2611">
                  <c:v>33.283554000000002</c:v>
                </c:pt>
                <c:pt idx="2612">
                  <c:v>31.586214999999999</c:v>
                </c:pt>
                <c:pt idx="2613">
                  <c:v>30.863081999999999</c:v>
                </c:pt>
                <c:pt idx="2614">
                  <c:v>30.131498000000001</c:v>
                </c:pt>
                <c:pt idx="2615">
                  <c:v>28.867567999999999</c:v>
                </c:pt>
                <c:pt idx="2616">
                  <c:v>28.848842000000001</c:v>
                </c:pt>
                <c:pt idx="2617">
                  <c:v>28.227983999999999</c:v>
                </c:pt>
                <c:pt idx="2618">
                  <c:v>27.615107999999999</c:v>
                </c:pt>
                <c:pt idx="2619">
                  <c:v>27.568193999999998</c:v>
                </c:pt>
                <c:pt idx="2620">
                  <c:v>27.494036999999999</c:v>
                </c:pt>
                <c:pt idx="2621">
                  <c:v>26.811540999999998</c:v>
                </c:pt>
                <c:pt idx="2622">
                  <c:v>25.881354999999999</c:v>
                </c:pt>
                <c:pt idx="2623">
                  <c:v>25.613197</c:v>
                </c:pt>
                <c:pt idx="2624">
                  <c:v>24.153566999999999</c:v>
                </c:pt>
                <c:pt idx="2625">
                  <c:v>23.197407999999999</c:v>
                </c:pt>
                <c:pt idx="2626">
                  <c:v>21.729434000000001</c:v>
                </c:pt>
                <c:pt idx="2627">
                  <c:v>21.626287999999999</c:v>
                </c:pt>
                <c:pt idx="2628">
                  <c:v>21.620317</c:v>
                </c:pt>
                <c:pt idx="2629">
                  <c:v>20.544999000000001</c:v>
                </c:pt>
                <c:pt idx="2630">
                  <c:v>20.317468999999999</c:v>
                </c:pt>
                <c:pt idx="2631">
                  <c:v>20.265518</c:v>
                </c:pt>
                <c:pt idx="2632">
                  <c:v>20.086645000000001</c:v>
                </c:pt>
                <c:pt idx="2633">
                  <c:v>19.944479000000001</c:v>
                </c:pt>
                <c:pt idx="2634">
                  <c:v>19.574774000000001</c:v>
                </c:pt>
                <c:pt idx="2635">
                  <c:v>19.517239</c:v>
                </c:pt>
                <c:pt idx="2636">
                  <c:v>18.380175999999999</c:v>
                </c:pt>
                <c:pt idx="2637">
                  <c:v>18.228538</c:v>
                </c:pt>
                <c:pt idx="2638">
                  <c:v>17.806082</c:v>
                </c:pt>
                <c:pt idx="2639">
                  <c:v>17.145287</c:v>
                </c:pt>
                <c:pt idx="2640">
                  <c:v>16.470894999999999</c:v>
                </c:pt>
                <c:pt idx="2641">
                  <c:v>15.194239</c:v>
                </c:pt>
                <c:pt idx="2642">
                  <c:v>14.846000999999999</c:v>
                </c:pt>
                <c:pt idx="2643">
                  <c:v>14.818718000000001</c:v>
                </c:pt>
                <c:pt idx="2644">
                  <c:v>14.513242999999999</c:v>
                </c:pt>
                <c:pt idx="2645">
                  <c:v>14.504326000000001</c:v>
                </c:pt>
                <c:pt idx="2646">
                  <c:v>14.447723</c:v>
                </c:pt>
                <c:pt idx="2647">
                  <c:v>14.031377000000001</c:v>
                </c:pt>
                <c:pt idx="2648">
                  <c:v>13.706357000000001</c:v>
                </c:pt>
                <c:pt idx="2649">
                  <c:v>13.143045000000001</c:v>
                </c:pt>
                <c:pt idx="2650">
                  <c:v>12.902975</c:v>
                </c:pt>
                <c:pt idx="2651">
                  <c:v>12.837116</c:v>
                </c:pt>
                <c:pt idx="2652">
                  <c:v>12.677505</c:v>
                </c:pt>
                <c:pt idx="2653">
                  <c:v>12.601305999999999</c:v>
                </c:pt>
                <c:pt idx="2654">
                  <c:v>12.439495000000001</c:v>
                </c:pt>
                <c:pt idx="2655">
                  <c:v>12.379780999999999</c:v>
                </c:pt>
                <c:pt idx="2656">
                  <c:v>12.099486000000001</c:v>
                </c:pt>
                <c:pt idx="2657">
                  <c:v>12.050755000000001</c:v>
                </c:pt>
                <c:pt idx="2658">
                  <c:v>11.708342999999999</c:v>
                </c:pt>
                <c:pt idx="2659">
                  <c:v>11.644242999999999</c:v>
                </c:pt>
                <c:pt idx="2660">
                  <c:v>10.411996</c:v>
                </c:pt>
                <c:pt idx="2661">
                  <c:v>9.9764280000000003</c:v>
                </c:pt>
                <c:pt idx="2662">
                  <c:v>9.7741260000000008</c:v>
                </c:pt>
                <c:pt idx="2663">
                  <c:v>9.6177770000000002</c:v>
                </c:pt>
                <c:pt idx="2664">
                  <c:v>8.9328369999999993</c:v>
                </c:pt>
                <c:pt idx="2665">
                  <c:v>8.7805119999999999</c:v>
                </c:pt>
                <c:pt idx="2666">
                  <c:v>8.4534199999999995</c:v>
                </c:pt>
                <c:pt idx="2667">
                  <c:v>8.3956239999999998</c:v>
                </c:pt>
                <c:pt idx="2668">
                  <c:v>8.2481489999999997</c:v>
                </c:pt>
                <c:pt idx="2669">
                  <c:v>8.0483049999999992</c:v>
                </c:pt>
                <c:pt idx="2670">
                  <c:v>7.9244279999999998</c:v>
                </c:pt>
                <c:pt idx="2671">
                  <c:v>7.7928509999999998</c:v>
                </c:pt>
                <c:pt idx="2672">
                  <c:v>7.7581879999999996</c:v>
                </c:pt>
                <c:pt idx="2673">
                  <c:v>7.3775870000000001</c:v>
                </c:pt>
                <c:pt idx="2674">
                  <c:v>7.0676199999999998</c:v>
                </c:pt>
                <c:pt idx="2675">
                  <c:v>6.9089400000000003</c:v>
                </c:pt>
                <c:pt idx="2676">
                  <c:v>6.903314</c:v>
                </c:pt>
                <c:pt idx="2677">
                  <c:v>6.7568859999999997</c:v>
                </c:pt>
                <c:pt idx="2678">
                  <c:v>6.2714100000000004</c:v>
                </c:pt>
                <c:pt idx="2679">
                  <c:v>6.2492619999999999</c:v>
                </c:pt>
                <c:pt idx="2680">
                  <c:v>5.5968349999999996</c:v>
                </c:pt>
                <c:pt idx="2681">
                  <c:v>5.1337440000000001</c:v>
                </c:pt>
                <c:pt idx="2682">
                  <c:v>4.7591900000000003</c:v>
                </c:pt>
                <c:pt idx="2683">
                  <c:v>4.6653089999999997</c:v>
                </c:pt>
                <c:pt idx="2684">
                  <c:v>4.289676</c:v>
                </c:pt>
                <c:pt idx="2685">
                  <c:v>4.052219</c:v>
                </c:pt>
                <c:pt idx="2686">
                  <c:v>4.0213890000000001</c:v>
                </c:pt>
                <c:pt idx="2687">
                  <c:v>3.9963920000000002</c:v>
                </c:pt>
                <c:pt idx="2688">
                  <c:v>3.988432</c:v>
                </c:pt>
                <c:pt idx="2689">
                  <c:v>3.898498</c:v>
                </c:pt>
                <c:pt idx="2690">
                  <c:v>3.8770359999999999</c:v>
                </c:pt>
                <c:pt idx="2691">
                  <c:v>3.7212719999999999</c:v>
                </c:pt>
                <c:pt idx="2692">
                  <c:v>3.5611980000000001</c:v>
                </c:pt>
                <c:pt idx="2693">
                  <c:v>3.2769119999999998</c:v>
                </c:pt>
                <c:pt idx="2694">
                  <c:v>3.027892</c:v>
                </c:pt>
                <c:pt idx="2695">
                  <c:v>2.8365369999999999</c:v>
                </c:pt>
                <c:pt idx="2696">
                  <c:v>2.828303</c:v>
                </c:pt>
                <c:pt idx="2697">
                  <c:v>2.8093780000000002</c:v>
                </c:pt>
                <c:pt idx="2698">
                  <c:v>2.1712880000000001</c:v>
                </c:pt>
                <c:pt idx="2699">
                  <c:v>2.0134050000000001</c:v>
                </c:pt>
                <c:pt idx="2700">
                  <c:v>1.946715</c:v>
                </c:pt>
                <c:pt idx="2701">
                  <c:v>1.5692459999999999</c:v>
                </c:pt>
                <c:pt idx="2702">
                  <c:v>1.492056</c:v>
                </c:pt>
                <c:pt idx="2703">
                  <c:v>1.246883</c:v>
                </c:pt>
                <c:pt idx="2704">
                  <c:v>1.193219</c:v>
                </c:pt>
                <c:pt idx="2705">
                  <c:v>0.62805100000000003</c:v>
                </c:pt>
                <c:pt idx="2706">
                  <c:v>0.61628300000000003</c:v>
                </c:pt>
                <c:pt idx="2707">
                  <c:v>0.21543999999999999</c:v>
                </c:pt>
                <c:pt idx="2708">
                  <c:v>8.6731000000000003E-2</c:v>
                </c:pt>
                <c:pt idx="2709">
                  <c:v>8.2977999999999996E-2</c:v>
                </c:pt>
                <c:pt idx="2710">
                  <c:v>8.0104999999999996E-2</c:v>
                </c:pt>
                <c:pt idx="2711">
                  <c:v>5.5868000000000001E-2</c:v>
                </c:pt>
                <c:pt idx="2712">
                  <c:v>100.876794</c:v>
                </c:pt>
                <c:pt idx="2713">
                  <c:v>85.688789</c:v>
                </c:pt>
                <c:pt idx="2714">
                  <c:v>82.211659999999995</c:v>
                </c:pt>
                <c:pt idx="2715">
                  <c:v>63.848540999999997</c:v>
                </c:pt>
                <c:pt idx="2716">
                  <c:v>59.547927999999999</c:v>
                </c:pt>
                <c:pt idx="2717">
                  <c:v>51.146047000000003</c:v>
                </c:pt>
                <c:pt idx="2718">
                  <c:v>49.294863999999997</c:v>
                </c:pt>
                <c:pt idx="2719">
                  <c:v>48.829436999999999</c:v>
                </c:pt>
                <c:pt idx="2720">
                  <c:v>48.681969000000002</c:v>
                </c:pt>
                <c:pt idx="2721">
                  <c:v>47.455148000000001</c:v>
                </c:pt>
                <c:pt idx="2722">
                  <c:v>47.323228</c:v>
                </c:pt>
                <c:pt idx="2723">
                  <c:v>45.589568</c:v>
                </c:pt>
                <c:pt idx="2724">
                  <c:v>45.151657</c:v>
                </c:pt>
                <c:pt idx="2725">
                  <c:v>42.840581999999998</c:v>
                </c:pt>
                <c:pt idx="2726">
                  <c:v>42.512295999999999</c:v>
                </c:pt>
                <c:pt idx="2727">
                  <c:v>41.498631000000003</c:v>
                </c:pt>
                <c:pt idx="2728">
                  <c:v>40.715623000000001</c:v>
                </c:pt>
                <c:pt idx="2729">
                  <c:v>40.688426</c:v>
                </c:pt>
                <c:pt idx="2730">
                  <c:v>40.287089999999999</c:v>
                </c:pt>
                <c:pt idx="2731">
                  <c:v>39.586759999999998</c:v>
                </c:pt>
                <c:pt idx="2732">
                  <c:v>39.324831000000003</c:v>
                </c:pt>
                <c:pt idx="2733">
                  <c:v>38.126094999999999</c:v>
                </c:pt>
                <c:pt idx="2734">
                  <c:v>37.253774</c:v>
                </c:pt>
                <c:pt idx="2735">
                  <c:v>36.301202000000004</c:v>
                </c:pt>
                <c:pt idx="2736">
                  <c:v>35.737654999999997</c:v>
                </c:pt>
                <c:pt idx="2737">
                  <c:v>35.481169000000001</c:v>
                </c:pt>
                <c:pt idx="2738">
                  <c:v>34.759855000000002</c:v>
                </c:pt>
                <c:pt idx="2739">
                  <c:v>33.372827999999998</c:v>
                </c:pt>
                <c:pt idx="2740">
                  <c:v>32.257413999999997</c:v>
                </c:pt>
                <c:pt idx="2741">
                  <c:v>31.719463000000001</c:v>
                </c:pt>
                <c:pt idx="2742">
                  <c:v>30.981604000000001</c:v>
                </c:pt>
                <c:pt idx="2743">
                  <c:v>30.477114</c:v>
                </c:pt>
                <c:pt idx="2744">
                  <c:v>29.943315999999999</c:v>
                </c:pt>
                <c:pt idx="2745">
                  <c:v>27.654471999999998</c:v>
                </c:pt>
                <c:pt idx="2746">
                  <c:v>26.938500000000001</c:v>
                </c:pt>
                <c:pt idx="2747">
                  <c:v>26.797809999999998</c:v>
                </c:pt>
                <c:pt idx="2748">
                  <c:v>26.268208999999999</c:v>
                </c:pt>
                <c:pt idx="2749">
                  <c:v>26.093043000000002</c:v>
                </c:pt>
                <c:pt idx="2750">
                  <c:v>25.903237000000001</c:v>
                </c:pt>
                <c:pt idx="2751">
                  <c:v>25.28436</c:v>
                </c:pt>
                <c:pt idx="2752">
                  <c:v>24.085144</c:v>
                </c:pt>
                <c:pt idx="2753">
                  <c:v>23.981601000000001</c:v>
                </c:pt>
                <c:pt idx="2754">
                  <c:v>23.004607</c:v>
                </c:pt>
                <c:pt idx="2755">
                  <c:v>22.620125000000002</c:v>
                </c:pt>
                <c:pt idx="2756">
                  <c:v>21.959741999999999</c:v>
                </c:pt>
                <c:pt idx="2757">
                  <c:v>20.834883000000001</c:v>
                </c:pt>
                <c:pt idx="2758">
                  <c:v>20.821846000000001</c:v>
                </c:pt>
                <c:pt idx="2759">
                  <c:v>20.793026000000001</c:v>
                </c:pt>
                <c:pt idx="2760">
                  <c:v>20.331593000000002</c:v>
                </c:pt>
                <c:pt idx="2761">
                  <c:v>19.890428</c:v>
                </c:pt>
                <c:pt idx="2762">
                  <c:v>19.830131999999999</c:v>
                </c:pt>
                <c:pt idx="2763">
                  <c:v>18.790220999999999</c:v>
                </c:pt>
                <c:pt idx="2764">
                  <c:v>17.845161000000001</c:v>
                </c:pt>
                <c:pt idx="2765">
                  <c:v>17.773499999999999</c:v>
                </c:pt>
                <c:pt idx="2766">
                  <c:v>17.457947000000001</c:v>
                </c:pt>
                <c:pt idx="2767">
                  <c:v>16.990307999999999</c:v>
                </c:pt>
                <c:pt idx="2768">
                  <c:v>16.803457000000002</c:v>
                </c:pt>
                <c:pt idx="2769">
                  <c:v>16.668854</c:v>
                </c:pt>
                <c:pt idx="2770">
                  <c:v>16.665841</c:v>
                </c:pt>
                <c:pt idx="2771">
                  <c:v>16.570708</c:v>
                </c:pt>
                <c:pt idx="2772">
                  <c:v>16.40512</c:v>
                </c:pt>
                <c:pt idx="2773">
                  <c:v>16.312802999999999</c:v>
                </c:pt>
                <c:pt idx="2774">
                  <c:v>16.003958000000001</c:v>
                </c:pt>
                <c:pt idx="2775">
                  <c:v>14.905357</c:v>
                </c:pt>
                <c:pt idx="2776">
                  <c:v>14.139004</c:v>
                </c:pt>
                <c:pt idx="2777">
                  <c:v>13.939054</c:v>
                </c:pt>
                <c:pt idx="2778">
                  <c:v>13.257529999999999</c:v>
                </c:pt>
                <c:pt idx="2779">
                  <c:v>13.080724999999999</c:v>
                </c:pt>
                <c:pt idx="2780">
                  <c:v>12.967136999999999</c:v>
                </c:pt>
                <c:pt idx="2781">
                  <c:v>12.904615</c:v>
                </c:pt>
                <c:pt idx="2782">
                  <c:v>12.685140000000001</c:v>
                </c:pt>
                <c:pt idx="2783">
                  <c:v>11.828068</c:v>
                </c:pt>
                <c:pt idx="2784">
                  <c:v>11.350382</c:v>
                </c:pt>
                <c:pt idx="2785">
                  <c:v>11.158906</c:v>
                </c:pt>
                <c:pt idx="2786">
                  <c:v>11.064228</c:v>
                </c:pt>
                <c:pt idx="2787">
                  <c:v>11.041658999999999</c:v>
                </c:pt>
                <c:pt idx="2788">
                  <c:v>10.925618</c:v>
                </c:pt>
                <c:pt idx="2789">
                  <c:v>10.869491999999999</c:v>
                </c:pt>
                <c:pt idx="2790">
                  <c:v>10.639773999999999</c:v>
                </c:pt>
                <c:pt idx="2791">
                  <c:v>10.409253</c:v>
                </c:pt>
                <c:pt idx="2792">
                  <c:v>10.400603</c:v>
                </c:pt>
                <c:pt idx="2793">
                  <c:v>10.115011000000001</c:v>
                </c:pt>
                <c:pt idx="2794">
                  <c:v>9.8950610000000001</c:v>
                </c:pt>
                <c:pt idx="2795">
                  <c:v>9.7173920000000003</c:v>
                </c:pt>
                <c:pt idx="2796">
                  <c:v>9.4197260000000007</c:v>
                </c:pt>
                <c:pt idx="2797">
                  <c:v>9.1643860000000004</c:v>
                </c:pt>
                <c:pt idx="2798">
                  <c:v>9.0252359999999996</c:v>
                </c:pt>
                <c:pt idx="2799">
                  <c:v>8.9761279999999992</c:v>
                </c:pt>
                <c:pt idx="2800">
                  <c:v>8.9394100000000005</c:v>
                </c:pt>
                <c:pt idx="2801">
                  <c:v>8.2443240000000007</c:v>
                </c:pt>
                <c:pt idx="2802">
                  <c:v>8.0392229999999998</c:v>
                </c:pt>
                <c:pt idx="2803">
                  <c:v>7.6980750000000002</c:v>
                </c:pt>
                <c:pt idx="2804">
                  <c:v>7.6635150000000003</c:v>
                </c:pt>
                <c:pt idx="2805">
                  <c:v>7.3494970000000004</c:v>
                </c:pt>
                <c:pt idx="2806">
                  <c:v>7.3362559999999997</c:v>
                </c:pt>
                <c:pt idx="2807">
                  <c:v>7.2964589999999996</c:v>
                </c:pt>
                <c:pt idx="2808">
                  <c:v>6.8958659999999998</c:v>
                </c:pt>
                <c:pt idx="2809">
                  <c:v>6.7726150000000001</c:v>
                </c:pt>
                <c:pt idx="2810">
                  <c:v>6.5379860000000001</c:v>
                </c:pt>
                <c:pt idx="2811">
                  <c:v>6.4167800000000002</c:v>
                </c:pt>
                <c:pt idx="2812">
                  <c:v>6.3773080000000002</c:v>
                </c:pt>
                <c:pt idx="2813">
                  <c:v>6.3689330000000002</c:v>
                </c:pt>
                <c:pt idx="2814">
                  <c:v>6.0044219999999999</c:v>
                </c:pt>
                <c:pt idx="2815">
                  <c:v>5.9741559999999998</c:v>
                </c:pt>
                <c:pt idx="2816">
                  <c:v>5.7944659999999999</c:v>
                </c:pt>
                <c:pt idx="2817">
                  <c:v>5.671691</c:v>
                </c:pt>
                <c:pt idx="2818">
                  <c:v>5.644844</c:v>
                </c:pt>
                <c:pt idx="2819">
                  <c:v>5.4976820000000002</c:v>
                </c:pt>
                <c:pt idx="2820">
                  <c:v>5.3771550000000001</c:v>
                </c:pt>
                <c:pt idx="2821">
                  <c:v>5.2595850000000004</c:v>
                </c:pt>
                <c:pt idx="2822">
                  <c:v>4.8504019999999999</c:v>
                </c:pt>
                <c:pt idx="2823">
                  <c:v>4.8106210000000003</c:v>
                </c:pt>
                <c:pt idx="2824">
                  <c:v>4.7952440000000003</c:v>
                </c:pt>
                <c:pt idx="2825">
                  <c:v>4.700024</c:v>
                </c:pt>
                <c:pt idx="2826">
                  <c:v>4.6309300000000002</c:v>
                </c:pt>
                <c:pt idx="2827">
                  <c:v>4.3450300000000004</c:v>
                </c:pt>
                <c:pt idx="2828">
                  <c:v>4.2342690000000003</c:v>
                </c:pt>
                <c:pt idx="2829">
                  <c:v>3.851</c:v>
                </c:pt>
                <c:pt idx="2830">
                  <c:v>3.6778309999999999</c:v>
                </c:pt>
                <c:pt idx="2831">
                  <c:v>3.3441580000000002</c:v>
                </c:pt>
                <c:pt idx="2832">
                  <c:v>3.2906390000000001</c:v>
                </c:pt>
                <c:pt idx="2833">
                  <c:v>3.2262430000000002</c:v>
                </c:pt>
                <c:pt idx="2834">
                  <c:v>3.2139199999999999</c:v>
                </c:pt>
                <c:pt idx="2835">
                  <c:v>2.639106</c:v>
                </c:pt>
                <c:pt idx="2836">
                  <c:v>2.5500449999999999</c:v>
                </c:pt>
                <c:pt idx="2837">
                  <c:v>2.4147210000000001</c:v>
                </c:pt>
                <c:pt idx="2838">
                  <c:v>1.799504</c:v>
                </c:pt>
                <c:pt idx="2839">
                  <c:v>1.697846</c:v>
                </c:pt>
                <c:pt idx="2840">
                  <c:v>1.6542600000000001</c:v>
                </c:pt>
                <c:pt idx="2841">
                  <c:v>1.6181380000000001</c:v>
                </c:pt>
                <c:pt idx="2842">
                  <c:v>1.586598</c:v>
                </c:pt>
                <c:pt idx="2843">
                  <c:v>1.4194310000000001</c:v>
                </c:pt>
                <c:pt idx="2844">
                  <c:v>1.379643</c:v>
                </c:pt>
                <c:pt idx="2845">
                  <c:v>1.3225279999999999</c:v>
                </c:pt>
                <c:pt idx="2846">
                  <c:v>1.288173</c:v>
                </c:pt>
                <c:pt idx="2847">
                  <c:v>1.031142</c:v>
                </c:pt>
                <c:pt idx="2848">
                  <c:v>0.96886499999999998</c:v>
                </c:pt>
                <c:pt idx="2849">
                  <c:v>0.70079199999999997</c:v>
                </c:pt>
                <c:pt idx="2850">
                  <c:v>0.68075300000000005</c:v>
                </c:pt>
                <c:pt idx="2851">
                  <c:v>0.40908899999999998</c:v>
                </c:pt>
                <c:pt idx="2852">
                  <c:v>0.30188399999999999</c:v>
                </c:pt>
                <c:pt idx="2853">
                  <c:v>0.29244999999999999</c:v>
                </c:pt>
                <c:pt idx="2854">
                  <c:v>0.20503399999999999</c:v>
                </c:pt>
                <c:pt idx="2855">
                  <c:v>0.14225499999999999</c:v>
                </c:pt>
                <c:pt idx="2856">
                  <c:v>0.12673799999999999</c:v>
                </c:pt>
                <c:pt idx="2857">
                  <c:v>0.126304</c:v>
                </c:pt>
                <c:pt idx="2858">
                  <c:v>0.106949</c:v>
                </c:pt>
                <c:pt idx="2859">
                  <c:v>4.6868E-2</c:v>
                </c:pt>
                <c:pt idx="2860">
                  <c:v>8.2629999999999995E-3</c:v>
                </c:pt>
                <c:pt idx="2861">
                  <c:v>76.842247</c:v>
                </c:pt>
                <c:pt idx="2862">
                  <c:v>74.417456000000001</c:v>
                </c:pt>
                <c:pt idx="2863">
                  <c:v>66.925865999999999</c:v>
                </c:pt>
                <c:pt idx="2864">
                  <c:v>61.849521000000003</c:v>
                </c:pt>
                <c:pt idx="2865">
                  <c:v>61.437586000000003</c:v>
                </c:pt>
                <c:pt idx="2866">
                  <c:v>60.225219000000003</c:v>
                </c:pt>
                <c:pt idx="2867">
                  <c:v>49.124859999999998</c:v>
                </c:pt>
                <c:pt idx="2868">
                  <c:v>47.753597999999997</c:v>
                </c:pt>
                <c:pt idx="2869">
                  <c:v>45.083508999999999</c:v>
                </c:pt>
                <c:pt idx="2870">
                  <c:v>44.927635000000002</c:v>
                </c:pt>
                <c:pt idx="2871">
                  <c:v>38.771062000000001</c:v>
                </c:pt>
                <c:pt idx="2872">
                  <c:v>38.100487999999999</c:v>
                </c:pt>
                <c:pt idx="2873">
                  <c:v>37.179546999999999</c:v>
                </c:pt>
                <c:pt idx="2874">
                  <c:v>36.788744999999999</c:v>
                </c:pt>
                <c:pt idx="2875">
                  <c:v>35.307577000000002</c:v>
                </c:pt>
                <c:pt idx="2876">
                  <c:v>29.887360000000001</c:v>
                </c:pt>
                <c:pt idx="2877">
                  <c:v>29.796393999999999</c:v>
                </c:pt>
                <c:pt idx="2878">
                  <c:v>29.775441000000001</c:v>
                </c:pt>
                <c:pt idx="2879">
                  <c:v>29.464852</c:v>
                </c:pt>
                <c:pt idx="2880">
                  <c:v>28.468</c:v>
                </c:pt>
                <c:pt idx="2881">
                  <c:v>27.322212</c:v>
                </c:pt>
                <c:pt idx="2882">
                  <c:v>27.133277</c:v>
                </c:pt>
                <c:pt idx="2883">
                  <c:v>25.496925999999998</c:v>
                </c:pt>
                <c:pt idx="2884">
                  <c:v>25.020427999999999</c:v>
                </c:pt>
                <c:pt idx="2885">
                  <c:v>24.917665</c:v>
                </c:pt>
                <c:pt idx="2886">
                  <c:v>24.351305</c:v>
                </c:pt>
                <c:pt idx="2887">
                  <c:v>23.607392000000001</c:v>
                </c:pt>
                <c:pt idx="2888">
                  <c:v>23.531721000000001</c:v>
                </c:pt>
                <c:pt idx="2889">
                  <c:v>23.413188000000002</c:v>
                </c:pt>
                <c:pt idx="2890">
                  <c:v>21.75433</c:v>
                </c:pt>
                <c:pt idx="2891">
                  <c:v>21.312186000000001</c:v>
                </c:pt>
                <c:pt idx="2892">
                  <c:v>21.133748000000001</c:v>
                </c:pt>
                <c:pt idx="2893">
                  <c:v>21.006077999999999</c:v>
                </c:pt>
                <c:pt idx="2894">
                  <c:v>19.643364999999999</c:v>
                </c:pt>
                <c:pt idx="2895">
                  <c:v>19.585801</c:v>
                </c:pt>
                <c:pt idx="2896">
                  <c:v>19.085402999999999</c:v>
                </c:pt>
                <c:pt idx="2897">
                  <c:v>17.834976000000001</c:v>
                </c:pt>
                <c:pt idx="2898">
                  <c:v>17.612919999999999</c:v>
                </c:pt>
                <c:pt idx="2899">
                  <c:v>17.113408</c:v>
                </c:pt>
                <c:pt idx="2900">
                  <c:v>16.302378000000001</c:v>
                </c:pt>
                <c:pt idx="2901">
                  <c:v>15.673154</c:v>
                </c:pt>
                <c:pt idx="2902">
                  <c:v>15.639016</c:v>
                </c:pt>
                <c:pt idx="2903">
                  <c:v>15.440465</c:v>
                </c:pt>
                <c:pt idx="2904">
                  <c:v>14.813057000000001</c:v>
                </c:pt>
                <c:pt idx="2905">
                  <c:v>14.562196999999999</c:v>
                </c:pt>
                <c:pt idx="2906">
                  <c:v>14.329891</c:v>
                </c:pt>
                <c:pt idx="2907">
                  <c:v>13.658984999999999</c:v>
                </c:pt>
                <c:pt idx="2908">
                  <c:v>13.655735</c:v>
                </c:pt>
                <c:pt idx="2909">
                  <c:v>13.476596000000001</c:v>
                </c:pt>
                <c:pt idx="2910">
                  <c:v>13.445696999999999</c:v>
                </c:pt>
                <c:pt idx="2911">
                  <c:v>13.308127000000001</c:v>
                </c:pt>
                <c:pt idx="2912">
                  <c:v>13.237835</c:v>
                </c:pt>
                <c:pt idx="2913">
                  <c:v>12.159008999999999</c:v>
                </c:pt>
                <c:pt idx="2914">
                  <c:v>11.873856</c:v>
                </c:pt>
                <c:pt idx="2915">
                  <c:v>11.409124</c:v>
                </c:pt>
                <c:pt idx="2916">
                  <c:v>11.150261</c:v>
                </c:pt>
                <c:pt idx="2917">
                  <c:v>10.013629</c:v>
                </c:pt>
                <c:pt idx="2918">
                  <c:v>9.8427710000000008</c:v>
                </c:pt>
                <c:pt idx="2919">
                  <c:v>9.8055509999999995</c:v>
                </c:pt>
                <c:pt idx="2920">
                  <c:v>9.2251659999999998</c:v>
                </c:pt>
                <c:pt idx="2921">
                  <c:v>9.0548029999999997</c:v>
                </c:pt>
                <c:pt idx="2922">
                  <c:v>8.9021019999999993</c:v>
                </c:pt>
                <c:pt idx="2923">
                  <c:v>8.8427220000000002</c:v>
                </c:pt>
                <c:pt idx="2924">
                  <c:v>8.8169950000000004</c:v>
                </c:pt>
                <c:pt idx="2925">
                  <c:v>8.7534089999999996</c:v>
                </c:pt>
                <c:pt idx="2926">
                  <c:v>8.7158219999999993</c:v>
                </c:pt>
                <c:pt idx="2927">
                  <c:v>8.3084419999999994</c:v>
                </c:pt>
                <c:pt idx="2928">
                  <c:v>8.3072300000000006</c:v>
                </c:pt>
                <c:pt idx="2929">
                  <c:v>7.9644510000000004</c:v>
                </c:pt>
                <c:pt idx="2930">
                  <c:v>7.2229850000000004</c:v>
                </c:pt>
                <c:pt idx="2931">
                  <c:v>7.1610509999999996</c:v>
                </c:pt>
                <c:pt idx="2932">
                  <c:v>7.0588680000000004</c:v>
                </c:pt>
                <c:pt idx="2933">
                  <c:v>6.9789070000000004</c:v>
                </c:pt>
                <c:pt idx="2934">
                  <c:v>6.9208730000000003</c:v>
                </c:pt>
                <c:pt idx="2935">
                  <c:v>6.9031859999999998</c:v>
                </c:pt>
                <c:pt idx="2936">
                  <c:v>6.8142469999999999</c:v>
                </c:pt>
                <c:pt idx="2937">
                  <c:v>6.7567709999999996</c:v>
                </c:pt>
                <c:pt idx="2938">
                  <c:v>6.4638059999999999</c:v>
                </c:pt>
                <c:pt idx="2939">
                  <c:v>6.130096</c:v>
                </c:pt>
                <c:pt idx="2940">
                  <c:v>6.0441609999999999</c:v>
                </c:pt>
                <c:pt idx="2941">
                  <c:v>5.90259</c:v>
                </c:pt>
                <c:pt idx="2942">
                  <c:v>5.7366700000000002</c:v>
                </c:pt>
                <c:pt idx="2943">
                  <c:v>5.461487</c:v>
                </c:pt>
                <c:pt idx="2944">
                  <c:v>5.4112429999999998</c:v>
                </c:pt>
                <c:pt idx="2945">
                  <c:v>5.3793189999999997</c:v>
                </c:pt>
                <c:pt idx="2946">
                  <c:v>5.3362429999999996</c:v>
                </c:pt>
                <c:pt idx="2947">
                  <c:v>5.257009</c:v>
                </c:pt>
                <c:pt idx="2948">
                  <c:v>5.1299000000000001</c:v>
                </c:pt>
                <c:pt idx="2949">
                  <c:v>5.091253</c:v>
                </c:pt>
                <c:pt idx="2950">
                  <c:v>5.0347999999999997</c:v>
                </c:pt>
                <c:pt idx="2951">
                  <c:v>4.9223970000000001</c:v>
                </c:pt>
                <c:pt idx="2952">
                  <c:v>4.8598730000000003</c:v>
                </c:pt>
                <c:pt idx="2953">
                  <c:v>4.090382</c:v>
                </c:pt>
                <c:pt idx="2954">
                  <c:v>3.888776</c:v>
                </c:pt>
                <c:pt idx="2955">
                  <c:v>3.7503380000000002</c:v>
                </c:pt>
                <c:pt idx="2956">
                  <c:v>3.2838859999999999</c:v>
                </c:pt>
                <c:pt idx="2957">
                  <c:v>3.1997840000000002</c:v>
                </c:pt>
                <c:pt idx="2958">
                  <c:v>3.03091</c:v>
                </c:pt>
                <c:pt idx="2959">
                  <c:v>2.9595470000000001</c:v>
                </c:pt>
                <c:pt idx="2960">
                  <c:v>2.950618</c:v>
                </c:pt>
                <c:pt idx="2961">
                  <c:v>2.3803320000000001</c:v>
                </c:pt>
                <c:pt idx="2962">
                  <c:v>1.8330580000000001</c:v>
                </c:pt>
                <c:pt idx="2963">
                  <c:v>1.7310350000000001</c:v>
                </c:pt>
                <c:pt idx="2964">
                  <c:v>1.2656829999999999</c:v>
                </c:pt>
                <c:pt idx="2965">
                  <c:v>1.259968</c:v>
                </c:pt>
                <c:pt idx="2966">
                  <c:v>1.255771</c:v>
                </c:pt>
                <c:pt idx="2967">
                  <c:v>1.220072</c:v>
                </c:pt>
                <c:pt idx="2968">
                  <c:v>1.2129559999999999</c:v>
                </c:pt>
                <c:pt idx="2969">
                  <c:v>1.110179</c:v>
                </c:pt>
                <c:pt idx="2970">
                  <c:v>1.096355</c:v>
                </c:pt>
                <c:pt idx="2971">
                  <c:v>0.98262400000000005</c:v>
                </c:pt>
                <c:pt idx="2972">
                  <c:v>0.58344600000000002</c:v>
                </c:pt>
                <c:pt idx="2973">
                  <c:v>0.55760200000000004</c:v>
                </c:pt>
                <c:pt idx="2974">
                  <c:v>0.40664499999999998</c:v>
                </c:pt>
                <c:pt idx="2975">
                  <c:v>0.35649500000000001</c:v>
                </c:pt>
                <c:pt idx="2976">
                  <c:v>0.21210799999999999</c:v>
                </c:pt>
                <c:pt idx="2977">
                  <c:v>3.7073000000000002E-2</c:v>
                </c:pt>
                <c:pt idx="2978">
                  <c:v>2.5364000000000001E-2</c:v>
                </c:pt>
                <c:pt idx="2979">
                  <c:v>1.1169999999999999E-3</c:v>
                </c:pt>
                <c:pt idx="2980">
                  <c:v>136.88670400000001</c:v>
                </c:pt>
                <c:pt idx="2981">
                  <c:v>104.121555</c:v>
                </c:pt>
                <c:pt idx="2982">
                  <c:v>67.263268999999994</c:v>
                </c:pt>
                <c:pt idx="2983">
                  <c:v>66.390711999999994</c:v>
                </c:pt>
                <c:pt idx="2984">
                  <c:v>65.402595000000005</c:v>
                </c:pt>
                <c:pt idx="2985">
                  <c:v>64.183321000000007</c:v>
                </c:pt>
                <c:pt idx="2986">
                  <c:v>50.309843000000001</c:v>
                </c:pt>
                <c:pt idx="2987">
                  <c:v>44.533611999999998</c:v>
                </c:pt>
                <c:pt idx="2988">
                  <c:v>41.845877999999999</c:v>
                </c:pt>
                <c:pt idx="2989">
                  <c:v>41.569541000000001</c:v>
                </c:pt>
                <c:pt idx="2990">
                  <c:v>40.203949999999999</c:v>
                </c:pt>
                <c:pt idx="2991">
                  <c:v>39.395881000000003</c:v>
                </c:pt>
                <c:pt idx="2992">
                  <c:v>38.799596000000001</c:v>
                </c:pt>
                <c:pt idx="2993">
                  <c:v>38.279457999999998</c:v>
                </c:pt>
                <c:pt idx="2994">
                  <c:v>37.698464999999999</c:v>
                </c:pt>
                <c:pt idx="2995">
                  <c:v>34.694215999999997</c:v>
                </c:pt>
                <c:pt idx="2996">
                  <c:v>32.389353</c:v>
                </c:pt>
                <c:pt idx="2997">
                  <c:v>32.051450000000003</c:v>
                </c:pt>
                <c:pt idx="2998">
                  <c:v>31.565117000000001</c:v>
                </c:pt>
                <c:pt idx="2999">
                  <c:v>29.019504000000001</c:v>
                </c:pt>
                <c:pt idx="3000">
                  <c:v>28.973074</c:v>
                </c:pt>
                <c:pt idx="3001">
                  <c:v>28.019226</c:v>
                </c:pt>
                <c:pt idx="3002">
                  <c:v>27.303608000000001</c:v>
                </c:pt>
                <c:pt idx="3003">
                  <c:v>26.516624</c:v>
                </c:pt>
                <c:pt idx="3004">
                  <c:v>26.509174999999999</c:v>
                </c:pt>
                <c:pt idx="3005">
                  <c:v>26.324874000000001</c:v>
                </c:pt>
                <c:pt idx="3006">
                  <c:v>24.389194</c:v>
                </c:pt>
                <c:pt idx="3007">
                  <c:v>23.935053</c:v>
                </c:pt>
                <c:pt idx="3008">
                  <c:v>23.441134999999999</c:v>
                </c:pt>
                <c:pt idx="3009">
                  <c:v>22.977982999999998</c:v>
                </c:pt>
                <c:pt idx="3010">
                  <c:v>22.888172999999998</c:v>
                </c:pt>
                <c:pt idx="3011">
                  <c:v>22.87623</c:v>
                </c:pt>
                <c:pt idx="3012">
                  <c:v>22.838833999999999</c:v>
                </c:pt>
                <c:pt idx="3013">
                  <c:v>22.409116999999998</c:v>
                </c:pt>
                <c:pt idx="3014">
                  <c:v>21.549232</c:v>
                </c:pt>
                <c:pt idx="3015">
                  <c:v>20.908494000000001</c:v>
                </c:pt>
                <c:pt idx="3016">
                  <c:v>20.792603</c:v>
                </c:pt>
                <c:pt idx="3017">
                  <c:v>20.790703000000001</c:v>
                </c:pt>
                <c:pt idx="3018">
                  <c:v>20.355457999999999</c:v>
                </c:pt>
                <c:pt idx="3019">
                  <c:v>19.913961</c:v>
                </c:pt>
                <c:pt idx="3020">
                  <c:v>19.664698999999999</c:v>
                </c:pt>
                <c:pt idx="3021">
                  <c:v>19.226762999999998</c:v>
                </c:pt>
                <c:pt idx="3022">
                  <c:v>18.764453</c:v>
                </c:pt>
                <c:pt idx="3023">
                  <c:v>18.309609999999999</c:v>
                </c:pt>
                <c:pt idx="3024">
                  <c:v>18.264634999999998</c:v>
                </c:pt>
                <c:pt idx="3025">
                  <c:v>18.224326000000001</c:v>
                </c:pt>
                <c:pt idx="3026">
                  <c:v>16.936575999999999</c:v>
                </c:pt>
                <c:pt idx="3027">
                  <c:v>16.736733999999998</c:v>
                </c:pt>
                <c:pt idx="3028">
                  <c:v>16.536373999999999</c:v>
                </c:pt>
                <c:pt idx="3029">
                  <c:v>15.929648</c:v>
                </c:pt>
                <c:pt idx="3030">
                  <c:v>15.333575</c:v>
                </c:pt>
                <c:pt idx="3031">
                  <c:v>14.754281000000001</c:v>
                </c:pt>
                <c:pt idx="3032">
                  <c:v>14.729386</c:v>
                </c:pt>
                <c:pt idx="3033">
                  <c:v>14.171759</c:v>
                </c:pt>
                <c:pt idx="3034">
                  <c:v>13.288176999999999</c:v>
                </c:pt>
                <c:pt idx="3035">
                  <c:v>13.145205000000001</c:v>
                </c:pt>
                <c:pt idx="3036">
                  <c:v>12.869436</c:v>
                </c:pt>
                <c:pt idx="3037">
                  <c:v>12.496261000000001</c:v>
                </c:pt>
                <c:pt idx="3038">
                  <c:v>12.465400000000001</c:v>
                </c:pt>
                <c:pt idx="3039">
                  <c:v>12.421504000000001</c:v>
                </c:pt>
                <c:pt idx="3040">
                  <c:v>12.295216</c:v>
                </c:pt>
                <c:pt idx="3041">
                  <c:v>12.030455999999999</c:v>
                </c:pt>
                <c:pt idx="3042">
                  <c:v>11.818333000000001</c:v>
                </c:pt>
                <c:pt idx="3043">
                  <c:v>11.725804999999999</c:v>
                </c:pt>
                <c:pt idx="3044">
                  <c:v>11.349664000000001</c:v>
                </c:pt>
                <c:pt idx="3045">
                  <c:v>11.241802</c:v>
                </c:pt>
                <c:pt idx="3046">
                  <c:v>11.225044</c:v>
                </c:pt>
                <c:pt idx="3047">
                  <c:v>11.142389</c:v>
                </c:pt>
                <c:pt idx="3048">
                  <c:v>11.135733999999999</c:v>
                </c:pt>
                <c:pt idx="3049">
                  <c:v>11.120167</c:v>
                </c:pt>
                <c:pt idx="3050">
                  <c:v>10.791954</c:v>
                </c:pt>
                <c:pt idx="3051">
                  <c:v>10.274542</c:v>
                </c:pt>
                <c:pt idx="3052">
                  <c:v>10.149569</c:v>
                </c:pt>
                <c:pt idx="3053">
                  <c:v>10.135590000000001</c:v>
                </c:pt>
                <c:pt idx="3054">
                  <c:v>9.8568259999999999</c:v>
                </c:pt>
                <c:pt idx="3055">
                  <c:v>9.7055889999999998</c:v>
                </c:pt>
                <c:pt idx="3056">
                  <c:v>9.6879299999999997</c:v>
                </c:pt>
                <c:pt idx="3057">
                  <c:v>9.5903729999999996</c:v>
                </c:pt>
                <c:pt idx="3058">
                  <c:v>9.5835779999999993</c:v>
                </c:pt>
                <c:pt idx="3059">
                  <c:v>9.3373880000000007</c:v>
                </c:pt>
                <c:pt idx="3060">
                  <c:v>9.3062529999999999</c:v>
                </c:pt>
                <c:pt idx="3061">
                  <c:v>9.1154860000000006</c:v>
                </c:pt>
                <c:pt idx="3062">
                  <c:v>9.0294889999999999</c:v>
                </c:pt>
                <c:pt idx="3063">
                  <c:v>8.2653169999999996</c:v>
                </c:pt>
                <c:pt idx="3064">
                  <c:v>8.1869359999999993</c:v>
                </c:pt>
                <c:pt idx="3065">
                  <c:v>7.8292950000000001</c:v>
                </c:pt>
                <c:pt idx="3066">
                  <c:v>7.7220209999999998</c:v>
                </c:pt>
                <c:pt idx="3067">
                  <c:v>7.6678879999999996</c:v>
                </c:pt>
                <c:pt idx="3068">
                  <c:v>7.5537729999999996</c:v>
                </c:pt>
                <c:pt idx="3069">
                  <c:v>7.151154</c:v>
                </c:pt>
                <c:pt idx="3070">
                  <c:v>6.9484009999999996</c:v>
                </c:pt>
                <c:pt idx="3071">
                  <c:v>6.7362739999999999</c:v>
                </c:pt>
                <c:pt idx="3072">
                  <c:v>6.4045709999999998</c:v>
                </c:pt>
                <c:pt idx="3073">
                  <c:v>6.3370629999999997</c:v>
                </c:pt>
                <c:pt idx="3074">
                  <c:v>6.333869</c:v>
                </c:pt>
                <c:pt idx="3075">
                  <c:v>6.3296720000000004</c:v>
                </c:pt>
                <c:pt idx="3076">
                  <c:v>6.1302310000000002</c:v>
                </c:pt>
                <c:pt idx="3077">
                  <c:v>6.1026629999999997</c:v>
                </c:pt>
                <c:pt idx="3078">
                  <c:v>6.0153540000000003</c:v>
                </c:pt>
                <c:pt idx="3079">
                  <c:v>5.8974789999999997</c:v>
                </c:pt>
                <c:pt idx="3080">
                  <c:v>5.6430230000000003</c:v>
                </c:pt>
                <c:pt idx="3081">
                  <c:v>5.4846789999999999</c:v>
                </c:pt>
                <c:pt idx="3082">
                  <c:v>5.223096</c:v>
                </c:pt>
                <c:pt idx="3083">
                  <c:v>5.2144079999999997</c:v>
                </c:pt>
                <c:pt idx="3084">
                  <c:v>5.1195930000000001</c:v>
                </c:pt>
                <c:pt idx="3085">
                  <c:v>5.0993680000000001</c:v>
                </c:pt>
                <c:pt idx="3086">
                  <c:v>4.3893630000000003</c:v>
                </c:pt>
                <c:pt idx="3087">
                  <c:v>4.2806189999999997</c:v>
                </c:pt>
                <c:pt idx="3088">
                  <c:v>4.1291650000000004</c:v>
                </c:pt>
                <c:pt idx="3089">
                  <c:v>4.1235330000000001</c:v>
                </c:pt>
                <c:pt idx="3090">
                  <c:v>3.8920400000000002</c:v>
                </c:pt>
                <c:pt idx="3091">
                  <c:v>3.8660260000000002</c:v>
                </c:pt>
                <c:pt idx="3092">
                  <c:v>3.75074</c:v>
                </c:pt>
                <c:pt idx="3093">
                  <c:v>3.643608</c:v>
                </c:pt>
                <c:pt idx="3094">
                  <c:v>3.1207470000000002</c:v>
                </c:pt>
                <c:pt idx="3095">
                  <c:v>3.1071490000000002</c:v>
                </c:pt>
                <c:pt idx="3096">
                  <c:v>2.7725499999999998</c:v>
                </c:pt>
                <c:pt idx="3097">
                  <c:v>2.0791249999999999</c:v>
                </c:pt>
                <c:pt idx="3098">
                  <c:v>1.9726680000000001</c:v>
                </c:pt>
                <c:pt idx="3099">
                  <c:v>1.9509590000000001</c:v>
                </c:pt>
                <c:pt idx="3100">
                  <c:v>1.68502</c:v>
                </c:pt>
                <c:pt idx="3101">
                  <c:v>1.5789029999999999</c:v>
                </c:pt>
                <c:pt idx="3102">
                  <c:v>1.5016879999999999</c:v>
                </c:pt>
                <c:pt idx="3103">
                  <c:v>1.404175</c:v>
                </c:pt>
                <c:pt idx="3104">
                  <c:v>1.348114</c:v>
                </c:pt>
                <c:pt idx="3105">
                  <c:v>1.014966</c:v>
                </c:pt>
                <c:pt idx="3106">
                  <c:v>0.91811600000000004</c:v>
                </c:pt>
                <c:pt idx="3107">
                  <c:v>0.85700799999999999</c:v>
                </c:pt>
                <c:pt idx="3108">
                  <c:v>0.67847500000000005</c:v>
                </c:pt>
                <c:pt idx="3109">
                  <c:v>0.48540499999999998</c:v>
                </c:pt>
                <c:pt idx="3110">
                  <c:v>0.35819000000000001</c:v>
                </c:pt>
                <c:pt idx="3111">
                  <c:v>0.289433</c:v>
                </c:pt>
                <c:pt idx="3112">
                  <c:v>0.24956100000000001</c:v>
                </c:pt>
                <c:pt idx="3113">
                  <c:v>0.17396400000000001</c:v>
                </c:pt>
                <c:pt idx="3114">
                  <c:v>0.116873</c:v>
                </c:pt>
                <c:pt idx="3115">
                  <c:v>7.6647000000000007E-2</c:v>
                </c:pt>
                <c:pt idx="3116">
                  <c:v>3.9077000000000001E-2</c:v>
                </c:pt>
                <c:pt idx="3117">
                  <c:v>2.1677999999999999E-2</c:v>
                </c:pt>
                <c:pt idx="3118">
                  <c:v>6.3229999999999996E-3</c:v>
                </c:pt>
                <c:pt idx="3119">
                  <c:v>1.586E-3</c:v>
                </c:pt>
                <c:pt idx="3120">
                  <c:v>115.597753</c:v>
                </c:pt>
                <c:pt idx="3121">
                  <c:v>110.62064700000001</c:v>
                </c:pt>
                <c:pt idx="3122">
                  <c:v>72.641295999999997</c:v>
                </c:pt>
                <c:pt idx="3123">
                  <c:v>62.479574</c:v>
                </c:pt>
                <c:pt idx="3124">
                  <c:v>61.788035000000001</c:v>
                </c:pt>
                <c:pt idx="3125">
                  <c:v>54.550274999999999</c:v>
                </c:pt>
                <c:pt idx="3126">
                  <c:v>46.114184000000002</c:v>
                </c:pt>
                <c:pt idx="3127">
                  <c:v>45.946523999999997</c:v>
                </c:pt>
                <c:pt idx="3128">
                  <c:v>45.720894000000001</c:v>
                </c:pt>
                <c:pt idx="3129">
                  <c:v>43.742241</c:v>
                </c:pt>
                <c:pt idx="3130">
                  <c:v>38.179482999999998</c:v>
                </c:pt>
                <c:pt idx="3131">
                  <c:v>38.061680000000003</c:v>
                </c:pt>
                <c:pt idx="3132">
                  <c:v>37.321848000000003</c:v>
                </c:pt>
                <c:pt idx="3133">
                  <c:v>36.423717000000003</c:v>
                </c:pt>
                <c:pt idx="3134">
                  <c:v>35.310712000000002</c:v>
                </c:pt>
                <c:pt idx="3135">
                  <c:v>32.476098</c:v>
                </c:pt>
                <c:pt idx="3136">
                  <c:v>31.763200999999999</c:v>
                </c:pt>
                <c:pt idx="3137">
                  <c:v>31.305336</c:v>
                </c:pt>
                <c:pt idx="3138">
                  <c:v>30.656345000000002</c:v>
                </c:pt>
                <c:pt idx="3139">
                  <c:v>28.613892</c:v>
                </c:pt>
                <c:pt idx="3140">
                  <c:v>26.695920000000001</c:v>
                </c:pt>
                <c:pt idx="3141">
                  <c:v>26.218912</c:v>
                </c:pt>
                <c:pt idx="3142">
                  <c:v>26.090495000000001</c:v>
                </c:pt>
                <c:pt idx="3143">
                  <c:v>25.838073000000001</c:v>
                </c:pt>
                <c:pt idx="3144">
                  <c:v>25.293538000000002</c:v>
                </c:pt>
                <c:pt idx="3145">
                  <c:v>24.903417999999999</c:v>
                </c:pt>
                <c:pt idx="3146">
                  <c:v>24.750909</c:v>
                </c:pt>
                <c:pt idx="3147">
                  <c:v>24.612603</c:v>
                </c:pt>
                <c:pt idx="3148">
                  <c:v>24.356483000000001</c:v>
                </c:pt>
                <c:pt idx="3149">
                  <c:v>24.345651</c:v>
                </c:pt>
                <c:pt idx="3150">
                  <c:v>23.449703</c:v>
                </c:pt>
                <c:pt idx="3151">
                  <c:v>22.708646999999999</c:v>
                </c:pt>
                <c:pt idx="3152">
                  <c:v>21.928025000000002</c:v>
                </c:pt>
                <c:pt idx="3153">
                  <c:v>21.657563</c:v>
                </c:pt>
                <c:pt idx="3154">
                  <c:v>21.637233999999999</c:v>
                </c:pt>
                <c:pt idx="3155">
                  <c:v>19.836829999999999</c:v>
                </c:pt>
                <c:pt idx="3156">
                  <c:v>19.263477000000002</c:v>
                </c:pt>
                <c:pt idx="3157">
                  <c:v>18.806031000000001</c:v>
                </c:pt>
                <c:pt idx="3158">
                  <c:v>18.077963</c:v>
                </c:pt>
                <c:pt idx="3159">
                  <c:v>16.901954</c:v>
                </c:pt>
                <c:pt idx="3160">
                  <c:v>16.234052999999999</c:v>
                </c:pt>
                <c:pt idx="3161">
                  <c:v>16.072465999999999</c:v>
                </c:pt>
                <c:pt idx="3162">
                  <c:v>16.051328000000002</c:v>
                </c:pt>
                <c:pt idx="3163">
                  <c:v>15.804814</c:v>
                </c:pt>
                <c:pt idx="3164">
                  <c:v>14.132583</c:v>
                </c:pt>
                <c:pt idx="3165">
                  <c:v>14.113066</c:v>
                </c:pt>
                <c:pt idx="3166">
                  <c:v>13.987772</c:v>
                </c:pt>
                <c:pt idx="3167">
                  <c:v>13.581966</c:v>
                </c:pt>
                <c:pt idx="3168">
                  <c:v>13.409125</c:v>
                </c:pt>
                <c:pt idx="3169">
                  <c:v>13.267631</c:v>
                </c:pt>
                <c:pt idx="3170">
                  <c:v>13.191829</c:v>
                </c:pt>
                <c:pt idx="3171">
                  <c:v>12.893219</c:v>
                </c:pt>
                <c:pt idx="3172">
                  <c:v>12.792446</c:v>
                </c:pt>
                <c:pt idx="3173">
                  <c:v>11.766564000000001</c:v>
                </c:pt>
                <c:pt idx="3174">
                  <c:v>11.195593000000001</c:v>
                </c:pt>
                <c:pt idx="3175">
                  <c:v>11.183197</c:v>
                </c:pt>
                <c:pt idx="3176">
                  <c:v>10.930536999999999</c:v>
                </c:pt>
                <c:pt idx="3177">
                  <c:v>10.756266</c:v>
                </c:pt>
                <c:pt idx="3178">
                  <c:v>10.639915999999999</c:v>
                </c:pt>
                <c:pt idx="3179">
                  <c:v>9.8741900000000005</c:v>
                </c:pt>
                <c:pt idx="3180">
                  <c:v>9.8554739999999992</c:v>
                </c:pt>
                <c:pt idx="3181">
                  <c:v>9.7794439999999998</c:v>
                </c:pt>
                <c:pt idx="3182">
                  <c:v>9.1778960000000005</c:v>
                </c:pt>
                <c:pt idx="3183">
                  <c:v>9.1694110000000002</c:v>
                </c:pt>
                <c:pt idx="3184">
                  <c:v>8.8850169999999995</c:v>
                </c:pt>
                <c:pt idx="3185">
                  <c:v>8.8706139999999998</c:v>
                </c:pt>
                <c:pt idx="3186">
                  <c:v>8.6182079999999992</c:v>
                </c:pt>
                <c:pt idx="3187">
                  <c:v>8.5913869999999992</c:v>
                </c:pt>
                <c:pt idx="3188">
                  <c:v>8.5188659999999992</c:v>
                </c:pt>
                <c:pt idx="3189">
                  <c:v>8.1396759999999997</c:v>
                </c:pt>
                <c:pt idx="3190">
                  <c:v>7.901891</c:v>
                </c:pt>
                <c:pt idx="3191">
                  <c:v>7.7310639999999999</c:v>
                </c:pt>
                <c:pt idx="3192">
                  <c:v>7.615653</c:v>
                </c:pt>
                <c:pt idx="3193">
                  <c:v>7.5029339999999998</c:v>
                </c:pt>
                <c:pt idx="3194">
                  <c:v>7.2503789999999997</c:v>
                </c:pt>
                <c:pt idx="3195">
                  <c:v>6.7288819999999996</c:v>
                </c:pt>
                <c:pt idx="3196">
                  <c:v>6.3970419999999999</c:v>
                </c:pt>
                <c:pt idx="3197">
                  <c:v>6.3377350000000003</c:v>
                </c:pt>
                <c:pt idx="3198">
                  <c:v>5.0036149999999999</c:v>
                </c:pt>
                <c:pt idx="3199">
                  <c:v>4.8056510000000001</c:v>
                </c:pt>
                <c:pt idx="3200">
                  <c:v>4.6475470000000003</c:v>
                </c:pt>
                <c:pt idx="3201">
                  <c:v>4.6236090000000001</c:v>
                </c:pt>
                <c:pt idx="3202">
                  <c:v>4.5800809999999998</c:v>
                </c:pt>
                <c:pt idx="3203">
                  <c:v>4.5195230000000004</c:v>
                </c:pt>
                <c:pt idx="3204">
                  <c:v>4.0700440000000002</c:v>
                </c:pt>
                <c:pt idx="3205">
                  <c:v>3.9902150000000001</c:v>
                </c:pt>
                <c:pt idx="3206">
                  <c:v>3.919057</c:v>
                </c:pt>
                <c:pt idx="3207">
                  <c:v>3.7030050000000001</c:v>
                </c:pt>
                <c:pt idx="3208">
                  <c:v>3.6875740000000001</c:v>
                </c:pt>
                <c:pt idx="3209">
                  <c:v>3.6673719999999999</c:v>
                </c:pt>
                <c:pt idx="3210">
                  <c:v>3.5318770000000002</c:v>
                </c:pt>
                <c:pt idx="3211">
                  <c:v>3.4270610000000001</c:v>
                </c:pt>
                <c:pt idx="3212">
                  <c:v>3.4196849999999999</c:v>
                </c:pt>
                <c:pt idx="3213">
                  <c:v>3.4188710000000002</c:v>
                </c:pt>
                <c:pt idx="3214">
                  <c:v>3.3206220000000002</c:v>
                </c:pt>
                <c:pt idx="3215">
                  <c:v>3.3123849999999999</c:v>
                </c:pt>
                <c:pt idx="3216">
                  <c:v>3.1088809999999998</c:v>
                </c:pt>
                <c:pt idx="3217">
                  <c:v>2.9529320000000001</c:v>
                </c:pt>
                <c:pt idx="3218">
                  <c:v>2.857936</c:v>
                </c:pt>
                <c:pt idx="3219">
                  <c:v>2.8487269999999998</c:v>
                </c:pt>
                <c:pt idx="3220">
                  <c:v>2.7721779999999998</c:v>
                </c:pt>
                <c:pt idx="3221">
                  <c:v>2.7337250000000002</c:v>
                </c:pt>
                <c:pt idx="3222">
                  <c:v>2.713171</c:v>
                </c:pt>
                <c:pt idx="3223">
                  <c:v>2.634007</c:v>
                </c:pt>
                <c:pt idx="3224">
                  <c:v>2.537032</c:v>
                </c:pt>
                <c:pt idx="3225">
                  <c:v>2.5079120000000001</c:v>
                </c:pt>
                <c:pt idx="3226">
                  <c:v>2.3946130000000001</c:v>
                </c:pt>
                <c:pt idx="3227">
                  <c:v>2.3886829999999999</c:v>
                </c:pt>
                <c:pt idx="3228">
                  <c:v>2.3653279999999999</c:v>
                </c:pt>
                <c:pt idx="3229">
                  <c:v>2.1494689999999999</c:v>
                </c:pt>
                <c:pt idx="3230">
                  <c:v>2.143764</c:v>
                </c:pt>
                <c:pt idx="3231">
                  <c:v>2.062087</c:v>
                </c:pt>
                <c:pt idx="3232">
                  <c:v>2.0095969999999999</c:v>
                </c:pt>
                <c:pt idx="3233">
                  <c:v>1.985552</c:v>
                </c:pt>
                <c:pt idx="3234">
                  <c:v>1.8218399999999999</c:v>
                </c:pt>
                <c:pt idx="3235">
                  <c:v>1.5021100000000001</c:v>
                </c:pt>
                <c:pt idx="3236">
                  <c:v>1.354816</c:v>
                </c:pt>
                <c:pt idx="3237">
                  <c:v>1.0791249999999999</c:v>
                </c:pt>
                <c:pt idx="3238">
                  <c:v>0.94831600000000005</c:v>
                </c:pt>
                <c:pt idx="3239">
                  <c:v>0.85901400000000006</c:v>
                </c:pt>
                <c:pt idx="3240">
                  <c:v>0.830596</c:v>
                </c:pt>
                <c:pt idx="3241">
                  <c:v>0.72009100000000004</c:v>
                </c:pt>
                <c:pt idx="3242">
                  <c:v>0.545825</c:v>
                </c:pt>
                <c:pt idx="3243">
                  <c:v>0.43614799999999998</c:v>
                </c:pt>
                <c:pt idx="3244">
                  <c:v>0.43133199999999999</c:v>
                </c:pt>
                <c:pt idx="3245">
                  <c:v>0.376662</c:v>
                </c:pt>
                <c:pt idx="3246">
                  <c:v>0.231297</c:v>
                </c:pt>
                <c:pt idx="3247">
                  <c:v>0.21546399999999999</c:v>
                </c:pt>
                <c:pt idx="3248">
                  <c:v>0.14788599999999999</c:v>
                </c:pt>
                <c:pt idx="3249">
                  <c:v>0.13856399999999999</c:v>
                </c:pt>
                <c:pt idx="3250">
                  <c:v>0.132878</c:v>
                </c:pt>
                <c:pt idx="3251">
                  <c:v>9.7913E-2</c:v>
                </c:pt>
                <c:pt idx="3252">
                  <c:v>2.06E-2</c:v>
                </c:pt>
                <c:pt idx="3253">
                  <c:v>92.201961999999995</c:v>
                </c:pt>
                <c:pt idx="3254">
                  <c:v>62.933898999999997</c:v>
                </c:pt>
                <c:pt idx="3255">
                  <c:v>59.259203999999997</c:v>
                </c:pt>
                <c:pt idx="3256">
                  <c:v>46.200042000000003</c:v>
                </c:pt>
                <c:pt idx="3257">
                  <c:v>44.765377000000001</c:v>
                </c:pt>
                <c:pt idx="3258">
                  <c:v>40.646101999999999</c:v>
                </c:pt>
                <c:pt idx="3259">
                  <c:v>39.890797999999997</c:v>
                </c:pt>
                <c:pt idx="3260">
                  <c:v>39.744242</c:v>
                </c:pt>
                <c:pt idx="3261">
                  <c:v>39.448065999999997</c:v>
                </c:pt>
                <c:pt idx="3262">
                  <c:v>38.653968999999996</c:v>
                </c:pt>
                <c:pt idx="3263">
                  <c:v>38.616743999999997</c:v>
                </c:pt>
                <c:pt idx="3264">
                  <c:v>36.471231000000003</c:v>
                </c:pt>
                <c:pt idx="3265">
                  <c:v>35.542808999999998</c:v>
                </c:pt>
                <c:pt idx="3266">
                  <c:v>34.628737999999998</c:v>
                </c:pt>
                <c:pt idx="3267">
                  <c:v>33.625476999999997</c:v>
                </c:pt>
                <c:pt idx="3268">
                  <c:v>32.908414</c:v>
                </c:pt>
                <c:pt idx="3269">
                  <c:v>32.758254000000001</c:v>
                </c:pt>
                <c:pt idx="3270">
                  <c:v>32.579697000000003</c:v>
                </c:pt>
                <c:pt idx="3271">
                  <c:v>31.941347</c:v>
                </c:pt>
                <c:pt idx="3272">
                  <c:v>29.787134999999999</c:v>
                </c:pt>
                <c:pt idx="3273">
                  <c:v>28.819424000000001</c:v>
                </c:pt>
                <c:pt idx="3274">
                  <c:v>27.082182</c:v>
                </c:pt>
                <c:pt idx="3275">
                  <c:v>26.373864000000001</c:v>
                </c:pt>
                <c:pt idx="3276">
                  <c:v>25.978555</c:v>
                </c:pt>
                <c:pt idx="3277">
                  <c:v>25.666029000000002</c:v>
                </c:pt>
                <c:pt idx="3278">
                  <c:v>25.439540000000001</c:v>
                </c:pt>
                <c:pt idx="3279">
                  <c:v>25.002714999999998</c:v>
                </c:pt>
                <c:pt idx="3280">
                  <c:v>24.606012</c:v>
                </c:pt>
                <c:pt idx="3281">
                  <c:v>22.715920000000001</c:v>
                </c:pt>
                <c:pt idx="3282">
                  <c:v>22.332927000000002</c:v>
                </c:pt>
                <c:pt idx="3283">
                  <c:v>22.049786999999998</c:v>
                </c:pt>
                <c:pt idx="3284">
                  <c:v>21.08952</c:v>
                </c:pt>
                <c:pt idx="3285">
                  <c:v>20.982455000000002</c:v>
                </c:pt>
                <c:pt idx="3286">
                  <c:v>20.624896</c:v>
                </c:pt>
                <c:pt idx="3287">
                  <c:v>19.833663999999999</c:v>
                </c:pt>
                <c:pt idx="3288">
                  <c:v>19.782724999999999</c:v>
                </c:pt>
                <c:pt idx="3289">
                  <c:v>19.525659000000001</c:v>
                </c:pt>
                <c:pt idx="3290">
                  <c:v>19.411141000000001</c:v>
                </c:pt>
                <c:pt idx="3291">
                  <c:v>18.650748</c:v>
                </c:pt>
                <c:pt idx="3292">
                  <c:v>18.430419000000001</c:v>
                </c:pt>
                <c:pt idx="3293">
                  <c:v>18.121403999999998</c:v>
                </c:pt>
                <c:pt idx="3294">
                  <c:v>18.025206000000001</c:v>
                </c:pt>
                <c:pt idx="3295">
                  <c:v>17.672021000000001</c:v>
                </c:pt>
                <c:pt idx="3296">
                  <c:v>17.659032</c:v>
                </c:pt>
                <c:pt idx="3297">
                  <c:v>17.304055000000002</c:v>
                </c:pt>
                <c:pt idx="3298">
                  <c:v>17.229537000000001</c:v>
                </c:pt>
                <c:pt idx="3299">
                  <c:v>17.227376</c:v>
                </c:pt>
                <c:pt idx="3300">
                  <c:v>16.830183999999999</c:v>
                </c:pt>
                <c:pt idx="3301">
                  <c:v>15.002502</c:v>
                </c:pt>
                <c:pt idx="3302">
                  <c:v>14.988746000000001</c:v>
                </c:pt>
                <c:pt idx="3303">
                  <c:v>14.979374999999999</c:v>
                </c:pt>
                <c:pt idx="3304">
                  <c:v>14.353279000000001</c:v>
                </c:pt>
                <c:pt idx="3305">
                  <c:v>13.210898</c:v>
                </c:pt>
                <c:pt idx="3306">
                  <c:v>12.898984</c:v>
                </c:pt>
                <c:pt idx="3307">
                  <c:v>12.669778000000001</c:v>
                </c:pt>
                <c:pt idx="3308">
                  <c:v>12.204568999999999</c:v>
                </c:pt>
                <c:pt idx="3309">
                  <c:v>11.436405000000001</c:v>
                </c:pt>
                <c:pt idx="3310">
                  <c:v>11.352693</c:v>
                </c:pt>
                <c:pt idx="3311">
                  <c:v>11.095914</c:v>
                </c:pt>
                <c:pt idx="3312">
                  <c:v>10.73522</c:v>
                </c:pt>
                <c:pt idx="3313">
                  <c:v>10.207065</c:v>
                </c:pt>
                <c:pt idx="3314">
                  <c:v>9.2929870000000001</c:v>
                </c:pt>
                <c:pt idx="3315">
                  <c:v>8.4060249999999996</c:v>
                </c:pt>
                <c:pt idx="3316">
                  <c:v>8.0088439999999999</c:v>
                </c:pt>
                <c:pt idx="3317">
                  <c:v>7.7082269999999999</c:v>
                </c:pt>
                <c:pt idx="3318">
                  <c:v>7.6766769999999998</c:v>
                </c:pt>
                <c:pt idx="3319">
                  <c:v>7.3399080000000003</c:v>
                </c:pt>
                <c:pt idx="3320">
                  <c:v>6.8727840000000002</c:v>
                </c:pt>
                <c:pt idx="3321">
                  <c:v>6.6779260000000003</c:v>
                </c:pt>
                <c:pt idx="3322">
                  <c:v>5.9041259999999998</c:v>
                </c:pt>
                <c:pt idx="3323">
                  <c:v>5.8175189999999999</c:v>
                </c:pt>
                <c:pt idx="3324">
                  <c:v>5.6475379999999999</c:v>
                </c:pt>
                <c:pt idx="3325">
                  <c:v>5.4835310000000002</c:v>
                </c:pt>
                <c:pt idx="3326">
                  <c:v>5.1007410000000002</c:v>
                </c:pt>
                <c:pt idx="3327">
                  <c:v>4.757625</c:v>
                </c:pt>
                <c:pt idx="3328">
                  <c:v>4.5545739999999997</c:v>
                </c:pt>
                <c:pt idx="3329">
                  <c:v>4.3524219999999998</c:v>
                </c:pt>
                <c:pt idx="3330">
                  <c:v>4.2615090000000002</c:v>
                </c:pt>
                <c:pt idx="3331">
                  <c:v>4.0971000000000002</c:v>
                </c:pt>
                <c:pt idx="3332">
                  <c:v>3.9448699999999999</c:v>
                </c:pt>
                <c:pt idx="3333">
                  <c:v>3.8651219999999999</c:v>
                </c:pt>
                <c:pt idx="3334">
                  <c:v>3.8108270000000002</c:v>
                </c:pt>
                <c:pt idx="3335">
                  <c:v>3.653305</c:v>
                </c:pt>
                <c:pt idx="3336">
                  <c:v>3.6384110000000001</c:v>
                </c:pt>
                <c:pt idx="3337">
                  <c:v>3.3132570000000001</c:v>
                </c:pt>
                <c:pt idx="3338">
                  <c:v>3.139294</c:v>
                </c:pt>
                <c:pt idx="3339">
                  <c:v>3.0218349999999998</c:v>
                </c:pt>
                <c:pt idx="3340">
                  <c:v>2.964785</c:v>
                </c:pt>
                <c:pt idx="3341">
                  <c:v>2.6272319999999998</c:v>
                </c:pt>
                <c:pt idx="3342">
                  <c:v>2.504156</c:v>
                </c:pt>
                <c:pt idx="3343">
                  <c:v>2.3979870000000001</c:v>
                </c:pt>
                <c:pt idx="3344">
                  <c:v>2.214925</c:v>
                </c:pt>
                <c:pt idx="3345">
                  <c:v>2.0155249999999998</c:v>
                </c:pt>
                <c:pt idx="3346">
                  <c:v>1.95686</c:v>
                </c:pt>
                <c:pt idx="3347">
                  <c:v>1.8478220000000001</c:v>
                </c:pt>
                <c:pt idx="3348">
                  <c:v>1.791331</c:v>
                </c:pt>
                <c:pt idx="3349">
                  <c:v>1.498245</c:v>
                </c:pt>
                <c:pt idx="3350">
                  <c:v>1.452199</c:v>
                </c:pt>
                <c:pt idx="3351">
                  <c:v>1.334481</c:v>
                </c:pt>
                <c:pt idx="3352">
                  <c:v>1.273773</c:v>
                </c:pt>
                <c:pt idx="3353">
                  <c:v>1.2716209999999999</c:v>
                </c:pt>
                <c:pt idx="3354">
                  <c:v>1.2336879999999999</c:v>
                </c:pt>
                <c:pt idx="3355">
                  <c:v>1.1969430000000001</c:v>
                </c:pt>
                <c:pt idx="3356">
                  <c:v>1.0412539999999999</c:v>
                </c:pt>
                <c:pt idx="3357">
                  <c:v>0.97035099999999996</c:v>
                </c:pt>
                <c:pt idx="3358">
                  <c:v>0.83893799999999996</c:v>
                </c:pt>
                <c:pt idx="3359">
                  <c:v>0.81285499999999999</c:v>
                </c:pt>
                <c:pt idx="3360">
                  <c:v>0.75348099999999996</c:v>
                </c:pt>
                <c:pt idx="3361">
                  <c:v>0.74440600000000001</c:v>
                </c:pt>
                <c:pt idx="3362">
                  <c:v>0.54765399999999997</c:v>
                </c:pt>
                <c:pt idx="3363">
                  <c:v>0.45648499999999997</c:v>
                </c:pt>
                <c:pt idx="3364">
                  <c:v>9.8350999999999994E-2</c:v>
                </c:pt>
                <c:pt idx="3365">
                  <c:v>6.5102999999999994E-2</c:v>
                </c:pt>
                <c:pt idx="3366">
                  <c:v>5.5324999999999999E-2</c:v>
                </c:pt>
                <c:pt idx="3367">
                  <c:v>2.1419000000000001E-2</c:v>
                </c:pt>
                <c:pt idx="3368">
                  <c:v>113.858273</c:v>
                </c:pt>
                <c:pt idx="3369">
                  <c:v>87.350802000000002</c:v>
                </c:pt>
                <c:pt idx="3370">
                  <c:v>73.987774999999999</c:v>
                </c:pt>
                <c:pt idx="3371">
                  <c:v>68.757242000000005</c:v>
                </c:pt>
                <c:pt idx="3372">
                  <c:v>60.767167999999998</c:v>
                </c:pt>
                <c:pt idx="3373">
                  <c:v>57.673932000000001</c:v>
                </c:pt>
                <c:pt idx="3374">
                  <c:v>56.747978000000003</c:v>
                </c:pt>
                <c:pt idx="3375">
                  <c:v>51.548589</c:v>
                </c:pt>
                <c:pt idx="3376">
                  <c:v>48.622278000000001</c:v>
                </c:pt>
                <c:pt idx="3377">
                  <c:v>45.610993000000001</c:v>
                </c:pt>
                <c:pt idx="3378">
                  <c:v>43.865293999999999</c:v>
                </c:pt>
                <c:pt idx="3379">
                  <c:v>43.675190999999998</c:v>
                </c:pt>
                <c:pt idx="3380">
                  <c:v>41.996783000000001</c:v>
                </c:pt>
                <c:pt idx="3381">
                  <c:v>41.247402000000001</c:v>
                </c:pt>
                <c:pt idx="3382">
                  <c:v>40.016306</c:v>
                </c:pt>
                <c:pt idx="3383">
                  <c:v>39.882275999999997</c:v>
                </c:pt>
                <c:pt idx="3384">
                  <c:v>38.924135999999997</c:v>
                </c:pt>
                <c:pt idx="3385">
                  <c:v>37.117362</c:v>
                </c:pt>
                <c:pt idx="3386">
                  <c:v>35.476300000000002</c:v>
                </c:pt>
                <c:pt idx="3387">
                  <c:v>35.232278000000001</c:v>
                </c:pt>
                <c:pt idx="3388">
                  <c:v>34.890999000000001</c:v>
                </c:pt>
                <c:pt idx="3389">
                  <c:v>30.001024000000001</c:v>
                </c:pt>
                <c:pt idx="3390">
                  <c:v>27.662696</c:v>
                </c:pt>
                <c:pt idx="3391">
                  <c:v>27.631262</c:v>
                </c:pt>
                <c:pt idx="3392">
                  <c:v>25.722746999999998</c:v>
                </c:pt>
                <c:pt idx="3393">
                  <c:v>25.281320000000001</c:v>
                </c:pt>
                <c:pt idx="3394">
                  <c:v>24.393295999999999</c:v>
                </c:pt>
                <c:pt idx="3395">
                  <c:v>24.281950999999999</c:v>
                </c:pt>
                <c:pt idx="3396">
                  <c:v>23.603514000000001</c:v>
                </c:pt>
                <c:pt idx="3397">
                  <c:v>21.436682000000001</c:v>
                </c:pt>
                <c:pt idx="3398">
                  <c:v>20.326336999999999</c:v>
                </c:pt>
                <c:pt idx="3399">
                  <c:v>20.281189999999999</c:v>
                </c:pt>
                <c:pt idx="3400">
                  <c:v>20.252143</c:v>
                </c:pt>
                <c:pt idx="3401">
                  <c:v>19.865988999999999</c:v>
                </c:pt>
                <c:pt idx="3402">
                  <c:v>18.475180000000002</c:v>
                </c:pt>
                <c:pt idx="3403">
                  <c:v>18.422322999999999</c:v>
                </c:pt>
                <c:pt idx="3404">
                  <c:v>18.316151000000001</c:v>
                </c:pt>
                <c:pt idx="3405">
                  <c:v>18.115566000000001</c:v>
                </c:pt>
                <c:pt idx="3406">
                  <c:v>17.327279000000001</c:v>
                </c:pt>
                <c:pt idx="3407">
                  <c:v>16.791058</c:v>
                </c:pt>
                <c:pt idx="3408">
                  <c:v>15.960915999999999</c:v>
                </c:pt>
                <c:pt idx="3409">
                  <c:v>15.913783</c:v>
                </c:pt>
                <c:pt idx="3410">
                  <c:v>15.351412</c:v>
                </c:pt>
                <c:pt idx="3411">
                  <c:v>15.283443999999999</c:v>
                </c:pt>
                <c:pt idx="3412">
                  <c:v>14.398356</c:v>
                </c:pt>
                <c:pt idx="3413">
                  <c:v>14.206524999999999</c:v>
                </c:pt>
                <c:pt idx="3414">
                  <c:v>13.590676999999999</c:v>
                </c:pt>
                <c:pt idx="3415">
                  <c:v>13.43573</c:v>
                </c:pt>
                <c:pt idx="3416">
                  <c:v>13.118983</c:v>
                </c:pt>
                <c:pt idx="3417">
                  <c:v>12.203041000000001</c:v>
                </c:pt>
                <c:pt idx="3418">
                  <c:v>12.092241</c:v>
                </c:pt>
                <c:pt idx="3419">
                  <c:v>12.067921</c:v>
                </c:pt>
                <c:pt idx="3420">
                  <c:v>11.916389000000001</c:v>
                </c:pt>
                <c:pt idx="3421">
                  <c:v>11.636882999999999</c:v>
                </c:pt>
                <c:pt idx="3422">
                  <c:v>11.227086999999999</c:v>
                </c:pt>
                <c:pt idx="3423">
                  <c:v>10.545439999999999</c:v>
                </c:pt>
                <c:pt idx="3424">
                  <c:v>10.19041</c:v>
                </c:pt>
                <c:pt idx="3425">
                  <c:v>9.7824329999999993</c:v>
                </c:pt>
                <c:pt idx="3426">
                  <c:v>9.2787500000000005</c:v>
                </c:pt>
                <c:pt idx="3427">
                  <c:v>9.1763390000000005</c:v>
                </c:pt>
                <c:pt idx="3428">
                  <c:v>8.9926899999999996</c:v>
                </c:pt>
                <c:pt idx="3429">
                  <c:v>8.9876000000000005</c:v>
                </c:pt>
                <c:pt idx="3430">
                  <c:v>8.825113</c:v>
                </c:pt>
                <c:pt idx="3431">
                  <c:v>8.7082289999999993</c:v>
                </c:pt>
                <c:pt idx="3432">
                  <c:v>8.6284849999999995</c:v>
                </c:pt>
                <c:pt idx="3433">
                  <c:v>8.5843980000000002</c:v>
                </c:pt>
                <c:pt idx="3434">
                  <c:v>8.189406</c:v>
                </c:pt>
                <c:pt idx="3435">
                  <c:v>7.701041</c:v>
                </c:pt>
                <c:pt idx="3436">
                  <c:v>7.063053</c:v>
                </c:pt>
                <c:pt idx="3437">
                  <c:v>7.008216</c:v>
                </c:pt>
                <c:pt idx="3438">
                  <c:v>6.6799540000000004</c:v>
                </c:pt>
                <c:pt idx="3439">
                  <c:v>6.2276749999999996</c:v>
                </c:pt>
                <c:pt idx="3440">
                  <c:v>6.2257699999999998</c:v>
                </c:pt>
                <c:pt idx="3441">
                  <c:v>6.1701389999999998</c:v>
                </c:pt>
                <c:pt idx="3442">
                  <c:v>5.7878910000000001</c:v>
                </c:pt>
                <c:pt idx="3443">
                  <c:v>5.7003329999999997</c:v>
                </c:pt>
                <c:pt idx="3444">
                  <c:v>5.696491</c:v>
                </c:pt>
                <c:pt idx="3445">
                  <c:v>5.675535</c:v>
                </c:pt>
                <c:pt idx="3446">
                  <c:v>5.1128090000000004</c:v>
                </c:pt>
                <c:pt idx="3447">
                  <c:v>5.102258</c:v>
                </c:pt>
                <c:pt idx="3448">
                  <c:v>5.0790170000000003</c:v>
                </c:pt>
                <c:pt idx="3449">
                  <c:v>5.0166069999999996</c:v>
                </c:pt>
                <c:pt idx="3450">
                  <c:v>4.6650260000000001</c:v>
                </c:pt>
                <c:pt idx="3451">
                  <c:v>4.4750069999999997</c:v>
                </c:pt>
                <c:pt idx="3452">
                  <c:v>4.3651960000000001</c:v>
                </c:pt>
                <c:pt idx="3453">
                  <c:v>4.3406159999999998</c:v>
                </c:pt>
                <c:pt idx="3454">
                  <c:v>4.2542200000000001</c:v>
                </c:pt>
                <c:pt idx="3455">
                  <c:v>4.1482530000000004</c:v>
                </c:pt>
                <c:pt idx="3456">
                  <c:v>4.1467520000000002</c:v>
                </c:pt>
                <c:pt idx="3457">
                  <c:v>4.103764</c:v>
                </c:pt>
                <c:pt idx="3458">
                  <c:v>4.009379</c:v>
                </c:pt>
                <c:pt idx="3459">
                  <c:v>3.8045969999999998</c:v>
                </c:pt>
                <c:pt idx="3460">
                  <c:v>3.4571939999999999</c:v>
                </c:pt>
                <c:pt idx="3461">
                  <c:v>3.4439160000000002</c:v>
                </c:pt>
                <c:pt idx="3462">
                  <c:v>3.201886</c:v>
                </c:pt>
                <c:pt idx="3463">
                  <c:v>3.0543399999999998</c:v>
                </c:pt>
                <c:pt idx="3464">
                  <c:v>3.0435889999999999</c:v>
                </c:pt>
                <c:pt idx="3465">
                  <c:v>2.9093460000000002</c:v>
                </c:pt>
                <c:pt idx="3466">
                  <c:v>2.855963</c:v>
                </c:pt>
                <c:pt idx="3467">
                  <c:v>2.2016779999999998</c:v>
                </c:pt>
                <c:pt idx="3468">
                  <c:v>2.141143</c:v>
                </c:pt>
                <c:pt idx="3469">
                  <c:v>2.0838559999999999</c:v>
                </c:pt>
                <c:pt idx="3470">
                  <c:v>1.9852430000000001</c:v>
                </c:pt>
                <c:pt idx="3471">
                  <c:v>1.9759409999999999</c:v>
                </c:pt>
                <c:pt idx="3472">
                  <c:v>1.9686790000000001</c:v>
                </c:pt>
                <c:pt idx="3473">
                  <c:v>1.8599650000000001</c:v>
                </c:pt>
                <c:pt idx="3474">
                  <c:v>1.6884950000000001</c:v>
                </c:pt>
                <c:pt idx="3475">
                  <c:v>1.589693</c:v>
                </c:pt>
                <c:pt idx="3476">
                  <c:v>1.5461689999999999</c:v>
                </c:pt>
                <c:pt idx="3477">
                  <c:v>1.4167959999999999</c:v>
                </c:pt>
                <c:pt idx="3478">
                  <c:v>1.1610339999999999</c:v>
                </c:pt>
                <c:pt idx="3479">
                  <c:v>1.112792</c:v>
                </c:pt>
                <c:pt idx="3480">
                  <c:v>1.0684530000000001</c:v>
                </c:pt>
                <c:pt idx="3481">
                  <c:v>1.0391490000000001</c:v>
                </c:pt>
                <c:pt idx="3482">
                  <c:v>1.0348440000000001</c:v>
                </c:pt>
                <c:pt idx="3483">
                  <c:v>0.66551199999999999</c:v>
                </c:pt>
                <c:pt idx="3484">
                  <c:v>0.60778200000000004</c:v>
                </c:pt>
                <c:pt idx="3485">
                  <c:v>0.58727600000000002</c:v>
                </c:pt>
                <c:pt idx="3486">
                  <c:v>0.41475400000000001</c:v>
                </c:pt>
                <c:pt idx="3487">
                  <c:v>0.33975699999999998</c:v>
                </c:pt>
                <c:pt idx="3488">
                  <c:v>0.21979899999999999</c:v>
                </c:pt>
                <c:pt idx="3489">
                  <c:v>4.9468999999999999E-2</c:v>
                </c:pt>
                <c:pt idx="3490">
                  <c:v>8.4530000000000004E-3</c:v>
                </c:pt>
                <c:pt idx="3491">
                  <c:v>128.65596400000001</c:v>
                </c:pt>
                <c:pt idx="3492">
                  <c:v>69.457898</c:v>
                </c:pt>
                <c:pt idx="3493">
                  <c:v>63.473086000000002</c:v>
                </c:pt>
                <c:pt idx="3494">
                  <c:v>62.554172999999999</c:v>
                </c:pt>
                <c:pt idx="3495">
                  <c:v>53.811461000000001</c:v>
                </c:pt>
                <c:pt idx="3496">
                  <c:v>52.464877000000001</c:v>
                </c:pt>
                <c:pt idx="3497">
                  <c:v>45.565918000000003</c:v>
                </c:pt>
                <c:pt idx="3498">
                  <c:v>43.753585000000001</c:v>
                </c:pt>
                <c:pt idx="3499">
                  <c:v>41.258487000000002</c:v>
                </c:pt>
                <c:pt idx="3500">
                  <c:v>41.083914</c:v>
                </c:pt>
                <c:pt idx="3501">
                  <c:v>40.723458999999998</c:v>
                </c:pt>
                <c:pt idx="3502">
                  <c:v>40.137264000000002</c:v>
                </c:pt>
                <c:pt idx="3503">
                  <c:v>39.381912999999997</c:v>
                </c:pt>
                <c:pt idx="3504">
                  <c:v>38.94708</c:v>
                </c:pt>
                <c:pt idx="3505">
                  <c:v>38.831919999999997</c:v>
                </c:pt>
                <c:pt idx="3506">
                  <c:v>38.634766999999997</c:v>
                </c:pt>
                <c:pt idx="3507">
                  <c:v>37.821106</c:v>
                </c:pt>
                <c:pt idx="3508">
                  <c:v>36.167577999999999</c:v>
                </c:pt>
                <c:pt idx="3509">
                  <c:v>36.157159999999998</c:v>
                </c:pt>
                <c:pt idx="3510">
                  <c:v>34.821223000000003</c:v>
                </c:pt>
                <c:pt idx="3511">
                  <c:v>34.532418</c:v>
                </c:pt>
                <c:pt idx="3512">
                  <c:v>32.841228999999998</c:v>
                </c:pt>
                <c:pt idx="3513">
                  <c:v>32.835777</c:v>
                </c:pt>
                <c:pt idx="3514">
                  <c:v>31.926950000000001</c:v>
                </c:pt>
                <c:pt idx="3515">
                  <c:v>29.880122</c:v>
                </c:pt>
                <c:pt idx="3516">
                  <c:v>29.852608</c:v>
                </c:pt>
                <c:pt idx="3517">
                  <c:v>29.342744</c:v>
                </c:pt>
                <c:pt idx="3518">
                  <c:v>28.858238</c:v>
                </c:pt>
                <c:pt idx="3519">
                  <c:v>27.097932</c:v>
                </c:pt>
                <c:pt idx="3520">
                  <c:v>26.406001</c:v>
                </c:pt>
                <c:pt idx="3521">
                  <c:v>24.857078999999999</c:v>
                </c:pt>
                <c:pt idx="3522">
                  <c:v>24.459948000000001</c:v>
                </c:pt>
                <c:pt idx="3523">
                  <c:v>23.292760999999999</c:v>
                </c:pt>
                <c:pt idx="3524">
                  <c:v>22.583834</c:v>
                </c:pt>
                <c:pt idx="3525">
                  <c:v>21.815121999999999</c:v>
                </c:pt>
                <c:pt idx="3526">
                  <c:v>20.99174</c:v>
                </c:pt>
                <c:pt idx="3527">
                  <c:v>18.831022999999998</c:v>
                </c:pt>
                <c:pt idx="3528">
                  <c:v>18.492654999999999</c:v>
                </c:pt>
                <c:pt idx="3529">
                  <c:v>18.268008999999999</c:v>
                </c:pt>
                <c:pt idx="3530">
                  <c:v>18.209569999999999</c:v>
                </c:pt>
                <c:pt idx="3531">
                  <c:v>17.815594999999998</c:v>
                </c:pt>
                <c:pt idx="3532">
                  <c:v>16.361743000000001</c:v>
                </c:pt>
                <c:pt idx="3533">
                  <c:v>16.183745999999999</c:v>
                </c:pt>
                <c:pt idx="3534">
                  <c:v>16.139771</c:v>
                </c:pt>
                <c:pt idx="3535">
                  <c:v>16.027954999999999</c:v>
                </c:pt>
                <c:pt idx="3536">
                  <c:v>15.262130000000001</c:v>
                </c:pt>
                <c:pt idx="3537">
                  <c:v>15.128316</c:v>
                </c:pt>
                <c:pt idx="3538">
                  <c:v>15.017162000000001</c:v>
                </c:pt>
                <c:pt idx="3539">
                  <c:v>14.639324</c:v>
                </c:pt>
                <c:pt idx="3540">
                  <c:v>14.443809999999999</c:v>
                </c:pt>
                <c:pt idx="3541">
                  <c:v>14.331992</c:v>
                </c:pt>
                <c:pt idx="3542">
                  <c:v>14.18136</c:v>
                </c:pt>
                <c:pt idx="3543">
                  <c:v>13.971674</c:v>
                </c:pt>
                <c:pt idx="3544">
                  <c:v>13.857194</c:v>
                </c:pt>
                <c:pt idx="3545">
                  <c:v>13.410919</c:v>
                </c:pt>
                <c:pt idx="3546">
                  <c:v>12.891276</c:v>
                </c:pt>
                <c:pt idx="3547">
                  <c:v>12.113235</c:v>
                </c:pt>
                <c:pt idx="3548">
                  <c:v>12.065379999999999</c:v>
                </c:pt>
                <c:pt idx="3549">
                  <c:v>11.927667</c:v>
                </c:pt>
                <c:pt idx="3550">
                  <c:v>11.689337</c:v>
                </c:pt>
                <c:pt idx="3551">
                  <c:v>11.431433999999999</c:v>
                </c:pt>
                <c:pt idx="3552">
                  <c:v>11.423533000000001</c:v>
                </c:pt>
                <c:pt idx="3553">
                  <c:v>11.045593</c:v>
                </c:pt>
                <c:pt idx="3554">
                  <c:v>10.480090000000001</c:v>
                </c:pt>
                <c:pt idx="3555">
                  <c:v>10.230582999999999</c:v>
                </c:pt>
                <c:pt idx="3556">
                  <c:v>10.073143999999999</c:v>
                </c:pt>
                <c:pt idx="3557">
                  <c:v>9.9746810000000004</c:v>
                </c:pt>
                <c:pt idx="3558">
                  <c:v>9.6337109999999999</c:v>
                </c:pt>
                <c:pt idx="3559">
                  <c:v>9.4512280000000004</c:v>
                </c:pt>
                <c:pt idx="3560">
                  <c:v>9.1197970000000002</c:v>
                </c:pt>
                <c:pt idx="3561">
                  <c:v>8.6349540000000005</c:v>
                </c:pt>
                <c:pt idx="3562">
                  <c:v>8.0748069999999998</c:v>
                </c:pt>
                <c:pt idx="3563">
                  <c:v>7.359286</c:v>
                </c:pt>
                <c:pt idx="3564">
                  <c:v>7.2451080000000001</c:v>
                </c:pt>
                <c:pt idx="3565">
                  <c:v>7.1852119999999999</c:v>
                </c:pt>
                <c:pt idx="3566">
                  <c:v>7.0347520000000001</c:v>
                </c:pt>
                <c:pt idx="3567">
                  <c:v>7.034618</c:v>
                </c:pt>
                <c:pt idx="3568">
                  <c:v>6.8069199999999999</c:v>
                </c:pt>
                <c:pt idx="3569">
                  <c:v>6.7279489999999997</c:v>
                </c:pt>
                <c:pt idx="3570">
                  <c:v>6.6651639999999999</c:v>
                </c:pt>
                <c:pt idx="3571">
                  <c:v>6.5790170000000003</c:v>
                </c:pt>
                <c:pt idx="3572">
                  <c:v>6.27257</c:v>
                </c:pt>
                <c:pt idx="3573">
                  <c:v>5.8941629999999998</c:v>
                </c:pt>
                <c:pt idx="3574">
                  <c:v>5.6906189999999999</c:v>
                </c:pt>
                <c:pt idx="3575">
                  <c:v>5.5630680000000003</c:v>
                </c:pt>
                <c:pt idx="3576">
                  <c:v>5.2925360000000001</c:v>
                </c:pt>
                <c:pt idx="3577">
                  <c:v>5.0651599999999997</c:v>
                </c:pt>
                <c:pt idx="3578">
                  <c:v>4.7425369999999996</c:v>
                </c:pt>
                <c:pt idx="3579">
                  <c:v>4.2384820000000003</c:v>
                </c:pt>
                <c:pt idx="3580">
                  <c:v>4.1496279999999999</c:v>
                </c:pt>
                <c:pt idx="3581">
                  <c:v>4.0307240000000002</c:v>
                </c:pt>
                <c:pt idx="3582">
                  <c:v>3.6742940000000002</c:v>
                </c:pt>
                <c:pt idx="3583">
                  <c:v>3.6735660000000001</c:v>
                </c:pt>
                <c:pt idx="3584">
                  <c:v>3.5007410000000001</c:v>
                </c:pt>
                <c:pt idx="3585">
                  <c:v>3.4241579999999998</c:v>
                </c:pt>
                <c:pt idx="3586">
                  <c:v>3.4155340000000001</c:v>
                </c:pt>
                <c:pt idx="3587">
                  <c:v>3.3478850000000002</c:v>
                </c:pt>
                <c:pt idx="3588">
                  <c:v>3.280081</c:v>
                </c:pt>
                <c:pt idx="3589">
                  <c:v>2.5041690000000001</c:v>
                </c:pt>
                <c:pt idx="3590">
                  <c:v>2.1282109999999999</c:v>
                </c:pt>
                <c:pt idx="3591">
                  <c:v>1.7826660000000001</c:v>
                </c:pt>
                <c:pt idx="3592">
                  <c:v>1.7531099999999999</c:v>
                </c:pt>
                <c:pt idx="3593">
                  <c:v>1.7081900000000001</c:v>
                </c:pt>
                <c:pt idx="3594">
                  <c:v>1.4521520000000001</c:v>
                </c:pt>
                <c:pt idx="3595">
                  <c:v>1.2847409999999999</c:v>
                </c:pt>
                <c:pt idx="3596">
                  <c:v>0.90609600000000001</c:v>
                </c:pt>
                <c:pt idx="3597">
                  <c:v>0.67935100000000004</c:v>
                </c:pt>
                <c:pt idx="3598">
                  <c:v>0.39949099999999999</c:v>
                </c:pt>
                <c:pt idx="3599">
                  <c:v>0.37429099999999998</c:v>
                </c:pt>
                <c:pt idx="3600">
                  <c:v>0.25465900000000002</c:v>
                </c:pt>
                <c:pt idx="3601">
                  <c:v>0.251828</c:v>
                </c:pt>
                <c:pt idx="3602">
                  <c:v>0.18537300000000001</c:v>
                </c:pt>
                <c:pt idx="3603">
                  <c:v>0.122874</c:v>
                </c:pt>
                <c:pt idx="3604">
                  <c:v>0.118324</c:v>
                </c:pt>
                <c:pt idx="3605">
                  <c:v>1.9983999999999998E-2</c:v>
                </c:pt>
                <c:pt idx="3606">
                  <c:v>1.389E-3</c:v>
                </c:pt>
                <c:pt idx="3607">
                  <c:v>125.114374</c:v>
                </c:pt>
                <c:pt idx="3608">
                  <c:v>80.879031999999995</c:v>
                </c:pt>
                <c:pt idx="3609">
                  <c:v>63.513323999999997</c:v>
                </c:pt>
                <c:pt idx="3610">
                  <c:v>63.071046000000003</c:v>
                </c:pt>
                <c:pt idx="3611">
                  <c:v>59.198880000000003</c:v>
                </c:pt>
                <c:pt idx="3612">
                  <c:v>53.090421999999997</c:v>
                </c:pt>
                <c:pt idx="3613">
                  <c:v>51.692953000000003</c:v>
                </c:pt>
                <c:pt idx="3614">
                  <c:v>47.320801000000003</c:v>
                </c:pt>
                <c:pt idx="3615">
                  <c:v>44.989192000000003</c:v>
                </c:pt>
                <c:pt idx="3616">
                  <c:v>44.094856</c:v>
                </c:pt>
                <c:pt idx="3617">
                  <c:v>44.041186000000003</c:v>
                </c:pt>
                <c:pt idx="3618">
                  <c:v>43.217089000000001</c:v>
                </c:pt>
                <c:pt idx="3619">
                  <c:v>42.986466999999998</c:v>
                </c:pt>
                <c:pt idx="3620">
                  <c:v>36.952267999999997</c:v>
                </c:pt>
                <c:pt idx="3621">
                  <c:v>35.892034000000002</c:v>
                </c:pt>
                <c:pt idx="3622">
                  <c:v>35.522027000000001</c:v>
                </c:pt>
                <c:pt idx="3623">
                  <c:v>34.868589999999998</c:v>
                </c:pt>
                <c:pt idx="3624">
                  <c:v>33.142184999999998</c:v>
                </c:pt>
                <c:pt idx="3625">
                  <c:v>31.643409999999999</c:v>
                </c:pt>
                <c:pt idx="3626">
                  <c:v>29.954301999999998</c:v>
                </c:pt>
                <c:pt idx="3627">
                  <c:v>29.244768000000001</c:v>
                </c:pt>
                <c:pt idx="3628">
                  <c:v>26.510558</c:v>
                </c:pt>
                <c:pt idx="3629">
                  <c:v>26.257950999999998</c:v>
                </c:pt>
                <c:pt idx="3630">
                  <c:v>25.848002999999999</c:v>
                </c:pt>
                <c:pt idx="3631">
                  <c:v>25.450534000000001</c:v>
                </c:pt>
                <c:pt idx="3632">
                  <c:v>22.793928999999999</c:v>
                </c:pt>
                <c:pt idx="3633">
                  <c:v>22.644275</c:v>
                </c:pt>
                <c:pt idx="3634">
                  <c:v>21.638673000000001</c:v>
                </c:pt>
                <c:pt idx="3635">
                  <c:v>20.745052000000001</c:v>
                </c:pt>
                <c:pt idx="3636">
                  <c:v>20.69219</c:v>
                </c:pt>
                <c:pt idx="3637">
                  <c:v>20.27704</c:v>
                </c:pt>
                <c:pt idx="3638">
                  <c:v>19.412027999999999</c:v>
                </c:pt>
                <c:pt idx="3639">
                  <c:v>19.348006999999999</c:v>
                </c:pt>
                <c:pt idx="3640">
                  <c:v>19.224754000000001</c:v>
                </c:pt>
                <c:pt idx="3641">
                  <c:v>18.289303</c:v>
                </c:pt>
                <c:pt idx="3642">
                  <c:v>17.717680999999999</c:v>
                </c:pt>
                <c:pt idx="3643">
                  <c:v>16.865781999999999</c:v>
                </c:pt>
                <c:pt idx="3644">
                  <c:v>16.618874000000002</c:v>
                </c:pt>
                <c:pt idx="3645">
                  <c:v>16.493576000000001</c:v>
                </c:pt>
                <c:pt idx="3646">
                  <c:v>16.282962000000001</c:v>
                </c:pt>
                <c:pt idx="3647">
                  <c:v>15.262492</c:v>
                </c:pt>
                <c:pt idx="3648">
                  <c:v>15.131867</c:v>
                </c:pt>
                <c:pt idx="3649">
                  <c:v>15.079993</c:v>
                </c:pt>
                <c:pt idx="3650">
                  <c:v>14.969093000000001</c:v>
                </c:pt>
                <c:pt idx="3651">
                  <c:v>14.759948</c:v>
                </c:pt>
                <c:pt idx="3652">
                  <c:v>13.664614</c:v>
                </c:pt>
                <c:pt idx="3653">
                  <c:v>13.315383000000001</c:v>
                </c:pt>
                <c:pt idx="3654">
                  <c:v>12.822533999999999</c:v>
                </c:pt>
                <c:pt idx="3655">
                  <c:v>12.471239000000001</c:v>
                </c:pt>
                <c:pt idx="3656">
                  <c:v>12.185204000000001</c:v>
                </c:pt>
                <c:pt idx="3657">
                  <c:v>11.510281000000001</c:v>
                </c:pt>
                <c:pt idx="3658">
                  <c:v>11.503959999999999</c:v>
                </c:pt>
                <c:pt idx="3659">
                  <c:v>10.787322</c:v>
                </c:pt>
                <c:pt idx="3660">
                  <c:v>10.47644</c:v>
                </c:pt>
                <c:pt idx="3661">
                  <c:v>10.424595999999999</c:v>
                </c:pt>
                <c:pt idx="3662">
                  <c:v>10.416332000000001</c:v>
                </c:pt>
                <c:pt idx="3663">
                  <c:v>9.7991770000000002</c:v>
                </c:pt>
                <c:pt idx="3664">
                  <c:v>9.7805879999999998</c:v>
                </c:pt>
                <c:pt idx="3665">
                  <c:v>9.6700309999999998</c:v>
                </c:pt>
                <c:pt idx="3666">
                  <c:v>9.1888500000000004</c:v>
                </c:pt>
                <c:pt idx="3667">
                  <c:v>9.1003520000000009</c:v>
                </c:pt>
                <c:pt idx="3668">
                  <c:v>8.650779</c:v>
                </c:pt>
                <c:pt idx="3669">
                  <c:v>8.4106880000000004</c:v>
                </c:pt>
                <c:pt idx="3670">
                  <c:v>8.3875729999999997</c:v>
                </c:pt>
                <c:pt idx="3671">
                  <c:v>8.3121530000000003</c:v>
                </c:pt>
                <c:pt idx="3672">
                  <c:v>8.0983689999999999</c:v>
                </c:pt>
                <c:pt idx="3673">
                  <c:v>8.0100460000000009</c:v>
                </c:pt>
                <c:pt idx="3674">
                  <c:v>7.8716860000000004</c:v>
                </c:pt>
                <c:pt idx="3675">
                  <c:v>7.2518969999999996</c:v>
                </c:pt>
                <c:pt idx="3676">
                  <c:v>7.1804030000000001</c:v>
                </c:pt>
                <c:pt idx="3677">
                  <c:v>7.157635</c:v>
                </c:pt>
                <c:pt idx="3678">
                  <c:v>6.889437</c:v>
                </c:pt>
                <c:pt idx="3679">
                  <c:v>6.7830529999999998</c:v>
                </c:pt>
                <c:pt idx="3680">
                  <c:v>6.7609219999999999</c:v>
                </c:pt>
                <c:pt idx="3681">
                  <c:v>6.7033189999999996</c:v>
                </c:pt>
                <c:pt idx="3682">
                  <c:v>6.6308559999999996</c:v>
                </c:pt>
                <c:pt idx="3683">
                  <c:v>6.5070940000000004</c:v>
                </c:pt>
                <c:pt idx="3684">
                  <c:v>5.9525269999999999</c:v>
                </c:pt>
                <c:pt idx="3685">
                  <c:v>5.831302</c:v>
                </c:pt>
                <c:pt idx="3686">
                  <c:v>4.6802060000000001</c:v>
                </c:pt>
                <c:pt idx="3687">
                  <c:v>4.5536440000000002</c:v>
                </c:pt>
                <c:pt idx="3688">
                  <c:v>4.1205489999999996</c:v>
                </c:pt>
                <c:pt idx="3689">
                  <c:v>3.4445420000000002</c:v>
                </c:pt>
                <c:pt idx="3690">
                  <c:v>3.4183720000000002</c:v>
                </c:pt>
                <c:pt idx="3691">
                  <c:v>3.4121619999999999</c:v>
                </c:pt>
                <c:pt idx="3692">
                  <c:v>3.0645630000000001</c:v>
                </c:pt>
                <c:pt idx="3693">
                  <c:v>3.033471</c:v>
                </c:pt>
                <c:pt idx="3694">
                  <c:v>2.9485760000000001</c:v>
                </c:pt>
                <c:pt idx="3695">
                  <c:v>2.9118189999999999</c:v>
                </c:pt>
                <c:pt idx="3696">
                  <c:v>2.8812389999999999</c:v>
                </c:pt>
                <c:pt idx="3697">
                  <c:v>2.6457220000000001</c:v>
                </c:pt>
                <c:pt idx="3698">
                  <c:v>2.609057</c:v>
                </c:pt>
                <c:pt idx="3699">
                  <c:v>2.4534590000000001</c:v>
                </c:pt>
                <c:pt idx="3700">
                  <c:v>2.3534410000000001</c:v>
                </c:pt>
                <c:pt idx="3701">
                  <c:v>1.7814620000000001</c:v>
                </c:pt>
                <c:pt idx="3702">
                  <c:v>1.6312739999999999</c:v>
                </c:pt>
                <c:pt idx="3703">
                  <c:v>1.3508800000000001</c:v>
                </c:pt>
                <c:pt idx="3704">
                  <c:v>1.20245</c:v>
                </c:pt>
                <c:pt idx="3705">
                  <c:v>1.045623</c:v>
                </c:pt>
                <c:pt idx="3706">
                  <c:v>0.93389100000000003</c:v>
                </c:pt>
                <c:pt idx="3707">
                  <c:v>0.59306800000000004</c:v>
                </c:pt>
                <c:pt idx="3708">
                  <c:v>0.54165200000000002</c:v>
                </c:pt>
                <c:pt idx="3709">
                  <c:v>0.46540399999999998</c:v>
                </c:pt>
                <c:pt idx="3710">
                  <c:v>0.46049000000000001</c:v>
                </c:pt>
                <c:pt idx="3711">
                  <c:v>0.44685799999999998</c:v>
                </c:pt>
                <c:pt idx="3712">
                  <c:v>0.41234199999999999</c:v>
                </c:pt>
                <c:pt idx="3713">
                  <c:v>0.25359500000000001</c:v>
                </c:pt>
                <c:pt idx="3714">
                  <c:v>0.109579</c:v>
                </c:pt>
                <c:pt idx="3715">
                  <c:v>0.108135</c:v>
                </c:pt>
                <c:pt idx="3716">
                  <c:v>6.8227999999999997E-2</c:v>
                </c:pt>
                <c:pt idx="3717">
                  <c:v>6.1240000000000003E-2</c:v>
                </c:pt>
                <c:pt idx="3718">
                  <c:v>4.8725999999999998E-2</c:v>
                </c:pt>
                <c:pt idx="3719">
                  <c:v>2.3435999999999998E-2</c:v>
                </c:pt>
                <c:pt idx="3720">
                  <c:v>106.815545</c:v>
                </c:pt>
                <c:pt idx="3721">
                  <c:v>84.366984000000002</c:v>
                </c:pt>
                <c:pt idx="3722">
                  <c:v>73.575118000000003</c:v>
                </c:pt>
                <c:pt idx="3723">
                  <c:v>64.457947000000004</c:v>
                </c:pt>
                <c:pt idx="3724">
                  <c:v>60.810723000000003</c:v>
                </c:pt>
                <c:pt idx="3725">
                  <c:v>58.553213</c:v>
                </c:pt>
                <c:pt idx="3726">
                  <c:v>56.758411000000002</c:v>
                </c:pt>
                <c:pt idx="3727">
                  <c:v>51.927470999999997</c:v>
                </c:pt>
                <c:pt idx="3728">
                  <c:v>50.319662000000001</c:v>
                </c:pt>
                <c:pt idx="3729">
                  <c:v>48.784734</c:v>
                </c:pt>
                <c:pt idx="3730">
                  <c:v>48.034300000000002</c:v>
                </c:pt>
                <c:pt idx="3731">
                  <c:v>47.336033999999998</c:v>
                </c:pt>
                <c:pt idx="3732">
                  <c:v>45.395839000000002</c:v>
                </c:pt>
                <c:pt idx="3733">
                  <c:v>42.187986000000002</c:v>
                </c:pt>
                <c:pt idx="3734">
                  <c:v>41.156216999999998</c:v>
                </c:pt>
                <c:pt idx="3735">
                  <c:v>38.734940000000002</c:v>
                </c:pt>
                <c:pt idx="3736">
                  <c:v>38.555481999999998</c:v>
                </c:pt>
                <c:pt idx="3737">
                  <c:v>37.537092999999999</c:v>
                </c:pt>
                <c:pt idx="3738">
                  <c:v>35.695442</c:v>
                </c:pt>
                <c:pt idx="3739">
                  <c:v>35.384422999999998</c:v>
                </c:pt>
                <c:pt idx="3740">
                  <c:v>35.108497999999997</c:v>
                </c:pt>
                <c:pt idx="3741">
                  <c:v>34.433520999999999</c:v>
                </c:pt>
                <c:pt idx="3742">
                  <c:v>32.943848000000003</c:v>
                </c:pt>
                <c:pt idx="3743">
                  <c:v>31.324733999999999</c:v>
                </c:pt>
                <c:pt idx="3744">
                  <c:v>29.01153</c:v>
                </c:pt>
                <c:pt idx="3745">
                  <c:v>28.497242</c:v>
                </c:pt>
                <c:pt idx="3746">
                  <c:v>27.916284000000001</c:v>
                </c:pt>
                <c:pt idx="3747">
                  <c:v>27.867367999999999</c:v>
                </c:pt>
                <c:pt idx="3748">
                  <c:v>27.165222</c:v>
                </c:pt>
                <c:pt idx="3749">
                  <c:v>26.598884000000002</c:v>
                </c:pt>
                <c:pt idx="3750">
                  <c:v>26.497025000000001</c:v>
                </c:pt>
                <c:pt idx="3751">
                  <c:v>25.402697</c:v>
                </c:pt>
                <c:pt idx="3752">
                  <c:v>22.573236999999999</c:v>
                </c:pt>
                <c:pt idx="3753">
                  <c:v>22.503934999999998</c:v>
                </c:pt>
                <c:pt idx="3754">
                  <c:v>21.857386999999999</c:v>
                </c:pt>
                <c:pt idx="3755">
                  <c:v>21.680423999999999</c:v>
                </c:pt>
                <c:pt idx="3756">
                  <c:v>21.095489000000001</c:v>
                </c:pt>
                <c:pt idx="3757">
                  <c:v>19.748657999999999</c:v>
                </c:pt>
                <c:pt idx="3758">
                  <c:v>19.02965</c:v>
                </c:pt>
                <c:pt idx="3759">
                  <c:v>18.450613000000001</c:v>
                </c:pt>
                <c:pt idx="3760">
                  <c:v>18.106020999999998</c:v>
                </c:pt>
                <c:pt idx="3761">
                  <c:v>17.49699</c:v>
                </c:pt>
                <c:pt idx="3762">
                  <c:v>14.947588</c:v>
                </c:pt>
                <c:pt idx="3763">
                  <c:v>14.652342000000001</c:v>
                </c:pt>
                <c:pt idx="3764">
                  <c:v>14.642054999999999</c:v>
                </c:pt>
                <c:pt idx="3765">
                  <c:v>14.585967999999999</c:v>
                </c:pt>
                <c:pt idx="3766">
                  <c:v>14.282314</c:v>
                </c:pt>
                <c:pt idx="3767">
                  <c:v>13.668633</c:v>
                </c:pt>
                <c:pt idx="3768">
                  <c:v>13.222268</c:v>
                </c:pt>
                <c:pt idx="3769">
                  <c:v>12.639469</c:v>
                </c:pt>
                <c:pt idx="3770">
                  <c:v>12.576381</c:v>
                </c:pt>
                <c:pt idx="3771">
                  <c:v>12.31101</c:v>
                </c:pt>
                <c:pt idx="3772">
                  <c:v>11.637458000000001</c:v>
                </c:pt>
                <c:pt idx="3773">
                  <c:v>11.356078999999999</c:v>
                </c:pt>
                <c:pt idx="3774">
                  <c:v>11.353440000000001</c:v>
                </c:pt>
                <c:pt idx="3775">
                  <c:v>10.729884</c:v>
                </c:pt>
                <c:pt idx="3776">
                  <c:v>10.144221999999999</c:v>
                </c:pt>
                <c:pt idx="3777">
                  <c:v>9.9830039999999993</c:v>
                </c:pt>
                <c:pt idx="3778">
                  <c:v>9.9548480000000001</c:v>
                </c:pt>
                <c:pt idx="3779">
                  <c:v>9.9039920000000006</c:v>
                </c:pt>
                <c:pt idx="3780">
                  <c:v>9.8512299999999993</c:v>
                </c:pt>
                <c:pt idx="3781">
                  <c:v>9.7890270000000008</c:v>
                </c:pt>
                <c:pt idx="3782">
                  <c:v>8.8596570000000003</c:v>
                </c:pt>
                <c:pt idx="3783">
                  <c:v>8.5832169999999994</c:v>
                </c:pt>
                <c:pt idx="3784">
                  <c:v>8.3968500000000006</c:v>
                </c:pt>
                <c:pt idx="3785">
                  <c:v>8.3864319999999992</c:v>
                </c:pt>
                <c:pt idx="3786">
                  <c:v>8.1136339999999993</c:v>
                </c:pt>
                <c:pt idx="3787">
                  <c:v>7.9444569999999999</c:v>
                </c:pt>
                <c:pt idx="3788">
                  <c:v>7.8669609999999999</c:v>
                </c:pt>
                <c:pt idx="3789">
                  <c:v>7.7107970000000003</c:v>
                </c:pt>
                <c:pt idx="3790">
                  <c:v>7.6793360000000002</c:v>
                </c:pt>
                <c:pt idx="3791">
                  <c:v>6.328665</c:v>
                </c:pt>
                <c:pt idx="3792">
                  <c:v>6.2502820000000003</c:v>
                </c:pt>
                <c:pt idx="3793">
                  <c:v>6.081772</c:v>
                </c:pt>
                <c:pt idx="3794">
                  <c:v>5.9392300000000002</c:v>
                </c:pt>
                <c:pt idx="3795">
                  <c:v>5.500324</c:v>
                </c:pt>
                <c:pt idx="3796">
                  <c:v>5.4994120000000004</c:v>
                </c:pt>
                <c:pt idx="3797">
                  <c:v>5.3504230000000002</c:v>
                </c:pt>
                <c:pt idx="3798">
                  <c:v>5.3231840000000004</c:v>
                </c:pt>
                <c:pt idx="3799">
                  <c:v>5.2933630000000003</c:v>
                </c:pt>
                <c:pt idx="3800">
                  <c:v>5.2511429999999999</c:v>
                </c:pt>
                <c:pt idx="3801">
                  <c:v>5.1644230000000002</c:v>
                </c:pt>
                <c:pt idx="3802">
                  <c:v>4.4928590000000002</c:v>
                </c:pt>
                <c:pt idx="3803">
                  <c:v>3.9800719999999998</c:v>
                </c:pt>
                <c:pt idx="3804">
                  <c:v>3.6230020000000001</c:v>
                </c:pt>
                <c:pt idx="3805">
                  <c:v>3.5357889999999998</c:v>
                </c:pt>
                <c:pt idx="3806">
                  <c:v>3.215465</c:v>
                </c:pt>
                <c:pt idx="3807">
                  <c:v>3.1580560000000002</c:v>
                </c:pt>
                <c:pt idx="3808">
                  <c:v>2.0807410000000002</c:v>
                </c:pt>
                <c:pt idx="3809">
                  <c:v>1.9390540000000001</c:v>
                </c:pt>
                <c:pt idx="3810">
                  <c:v>1.883947</c:v>
                </c:pt>
                <c:pt idx="3811">
                  <c:v>1.859364</c:v>
                </c:pt>
                <c:pt idx="3812">
                  <c:v>1.6101319999999999</c:v>
                </c:pt>
                <c:pt idx="3813">
                  <c:v>1.5637110000000001</c:v>
                </c:pt>
                <c:pt idx="3814">
                  <c:v>1.286991</c:v>
                </c:pt>
                <c:pt idx="3815">
                  <c:v>1.187764</c:v>
                </c:pt>
                <c:pt idx="3816">
                  <c:v>0.92608400000000002</c:v>
                </c:pt>
                <c:pt idx="3817">
                  <c:v>0.70297100000000001</c:v>
                </c:pt>
                <c:pt idx="3818">
                  <c:v>0.67269500000000004</c:v>
                </c:pt>
                <c:pt idx="3819">
                  <c:v>0.596889</c:v>
                </c:pt>
                <c:pt idx="3820">
                  <c:v>0.54281400000000002</c:v>
                </c:pt>
                <c:pt idx="3821">
                  <c:v>0.47212300000000001</c:v>
                </c:pt>
                <c:pt idx="3822">
                  <c:v>0.37542300000000001</c:v>
                </c:pt>
                <c:pt idx="3823">
                  <c:v>0.21753800000000001</c:v>
                </c:pt>
                <c:pt idx="3824">
                  <c:v>0.11615</c:v>
                </c:pt>
                <c:pt idx="3825">
                  <c:v>8.4344000000000002E-2</c:v>
                </c:pt>
                <c:pt idx="3826">
                  <c:v>3.1419999999999998E-3</c:v>
                </c:pt>
                <c:pt idx="3827">
                  <c:v>875.58130500000004</c:v>
                </c:pt>
                <c:pt idx="3828">
                  <c:v>110.15361799999999</c:v>
                </c:pt>
                <c:pt idx="3829">
                  <c:v>85.115058000000005</c:v>
                </c:pt>
                <c:pt idx="3830">
                  <c:v>64.782983999999999</c:v>
                </c:pt>
                <c:pt idx="3831">
                  <c:v>56.257410999999998</c:v>
                </c:pt>
                <c:pt idx="3832">
                  <c:v>51.247320999999999</c:v>
                </c:pt>
                <c:pt idx="3833">
                  <c:v>50.179170999999997</c:v>
                </c:pt>
                <c:pt idx="3834">
                  <c:v>49.353524</c:v>
                </c:pt>
                <c:pt idx="3835">
                  <c:v>46.727941000000001</c:v>
                </c:pt>
                <c:pt idx="3836">
                  <c:v>38.204158</c:v>
                </c:pt>
                <c:pt idx="3837">
                  <c:v>36.368839000000001</c:v>
                </c:pt>
                <c:pt idx="3838">
                  <c:v>33.912115999999997</c:v>
                </c:pt>
                <c:pt idx="3839">
                  <c:v>31.250382999999999</c:v>
                </c:pt>
                <c:pt idx="3840">
                  <c:v>30.301307000000001</c:v>
                </c:pt>
                <c:pt idx="3841">
                  <c:v>29.558157000000001</c:v>
                </c:pt>
                <c:pt idx="3842">
                  <c:v>29.332905</c:v>
                </c:pt>
                <c:pt idx="3843">
                  <c:v>28.964162000000002</c:v>
                </c:pt>
                <c:pt idx="3844">
                  <c:v>27.724913000000001</c:v>
                </c:pt>
                <c:pt idx="3845">
                  <c:v>26.588730000000002</c:v>
                </c:pt>
                <c:pt idx="3846">
                  <c:v>25.5748</c:v>
                </c:pt>
                <c:pt idx="3847">
                  <c:v>24.70166</c:v>
                </c:pt>
                <c:pt idx="3848">
                  <c:v>24.161735</c:v>
                </c:pt>
                <c:pt idx="3849">
                  <c:v>23.661071</c:v>
                </c:pt>
                <c:pt idx="3850">
                  <c:v>22.975918</c:v>
                </c:pt>
                <c:pt idx="3851">
                  <c:v>22.789649000000001</c:v>
                </c:pt>
                <c:pt idx="3852">
                  <c:v>22.57178</c:v>
                </c:pt>
                <c:pt idx="3853">
                  <c:v>22.132418000000001</c:v>
                </c:pt>
                <c:pt idx="3854">
                  <c:v>21.380635000000002</c:v>
                </c:pt>
                <c:pt idx="3855">
                  <c:v>20.55509</c:v>
                </c:pt>
                <c:pt idx="3856">
                  <c:v>20.501581999999999</c:v>
                </c:pt>
                <c:pt idx="3857">
                  <c:v>20.392858</c:v>
                </c:pt>
                <c:pt idx="3858">
                  <c:v>20.362373000000002</c:v>
                </c:pt>
                <c:pt idx="3859">
                  <c:v>20.362024999999999</c:v>
                </c:pt>
                <c:pt idx="3860">
                  <c:v>19.438503000000001</c:v>
                </c:pt>
                <c:pt idx="3861">
                  <c:v>17.709887999999999</c:v>
                </c:pt>
                <c:pt idx="3862">
                  <c:v>17.318839000000001</c:v>
                </c:pt>
                <c:pt idx="3863">
                  <c:v>17.002623</c:v>
                </c:pt>
                <c:pt idx="3864">
                  <c:v>16.832312000000002</c:v>
                </c:pt>
                <c:pt idx="3865">
                  <c:v>15.976335000000001</c:v>
                </c:pt>
                <c:pt idx="3866">
                  <c:v>15.212569</c:v>
                </c:pt>
                <c:pt idx="3867">
                  <c:v>14.961629</c:v>
                </c:pt>
                <c:pt idx="3868">
                  <c:v>14.503568</c:v>
                </c:pt>
                <c:pt idx="3869">
                  <c:v>14.414937</c:v>
                </c:pt>
                <c:pt idx="3870">
                  <c:v>14.013413999999999</c:v>
                </c:pt>
                <c:pt idx="3871">
                  <c:v>13.847872000000001</c:v>
                </c:pt>
                <c:pt idx="3872">
                  <c:v>13.715714999999999</c:v>
                </c:pt>
                <c:pt idx="3873">
                  <c:v>13.455373</c:v>
                </c:pt>
                <c:pt idx="3874">
                  <c:v>13.291990999999999</c:v>
                </c:pt>
                <c:pt idx="3875">
                  <c:v>13.119133</c:v>
                </c:pt>
                <c:pt idx="3876">
                  <c:v>12.25264</c:v>
                </c:pt>
                <c:pt idx="3877">
                  <c:v>11.807269</c:v>
                </c:pt>
                <c:pt idx="3878">
                  <c:v>11.700578</c:v>
                </c:pt>
                <c:pt idx="3879">
                  <c:v>11.347854999999999</c:v>
                </c:pt>
                <c:pt idx="3880">
                  <c:v>11.220643000000001</c:v>
                </c:pt>
                <c:pt idx="3881">
                  <c:v>11.205726</c:v>
                </c:pt>
                <c:pt idx="3882">
                  <c:v>10.475368</c:v>
                </c:pt>
                <c:pt idx="3883">
                  <c:v>10.449975</c:v>
                </c:pt>
                <c:pt idx="3884">
                  <c:v>10.095184</c:v>
                </c:pt>
                <c:pt idx="3885">
                  <c:v>10.0403</c:v>
                </c:pt>
                <c:pt idx="3886">
                  <c:v>9.4364310000000007</c:v>
                </c:pt>
                <c:pt idx="3887">
                  <c:v>9.0854820000000007</c:v>
                </c:pt>
                <c:pt idx="3888">
                  <c:v>8.37378</c:v>
                </c:pt>
                <c:pt idx="3889">
                  <c:v>8.363702</c:v>
                </c:pt>
                <c:pt idx="3890">
                  <c:v>8.0011559999999999</c:v>
                </c:pt>
                <c:pt idx="3891">
                  <c:v>7.7939999999999996</c:v>
                </c:pt>
                <c:pt idx="3892">
                  <c:v>7.7122060000000001</c:v>
                </c:pt>
                <c:pt idx="3893">
                  <c:v>7.5589589999999998</c:v>
                </c:pt>
                <c:pt idx="3894">
                  <c:v>7.1730590000000003</c:v>
                </c:pt>
                <c:pt idx="3895">
                  <c:v>6.5328549999999996</c:v>
                </c:pt>
                <c:pt idx="3896">
                  <c:v>6.4255279999999999</c:v>
                </c:pt>
                <c:pt idx="3897">
                  <c:v>6.3969360000000002</c:v>
                </c:pt>
                <c:pt idx="3898">
                  <c:v>6.3082979999999997</c:v>
                </c:pt>
                <c:pt idx="3899">
                  <c:v>5.9874859999999996</c:v>
                </c:pt>
                <c:pt idx="3900">
                  <c:v>5.7620370000000003</c:v>
                </c:pt>
                <c:pt idx="3901">
                  <c:v>5.7359119999999999</c:v>
                </c:pt>
                <c:pt idx="3902">
                  <c:v>5.2445180000000002</c:v>
                </c:pt>
                <c:pt idx="3903">
                  <c:v>4.9529829999999997</c:v>
                </c:pt>
                <c:pt idx="3904">
                  <c:v>4.4827139999999996</c:v>
                </c:pt>
                <c:pt idx="3905">
                  <c:v>4.0932880000000003</c:v>
                </c:pt>
                <c:pt idx="3906">
                  <c:v>4.0530169999999996</c:v>
                </c:pt>
                <c:pt idx="3907">
                  <c:v>3.8106969999999998</c:v>
                </c:pt>
                <c:pt idx="3908">
                  <c:v>3.619167</c:v>
                </c:pt>
                <c:pt idx="3909">
                  <c:v>3.4336250000000001</c:v>
                </c:pt>
                <c:pt idx="3910">
                  <c:v>3.2916089999999998</c:v>
                </c:pt>
                <c:pt idx="3911">
                  <c:v>3.2849029999999999</c:v>
                </c:pt>
                <c:pt idx="3912">
                  <c:v>3.2694589999999999</c:v>
                </c:pt>
                <c:pt idx="3913">
                  <c:v>2.873796</c:v>
                </c:pt>
                <c:pt idx="3914">
                  <c:v>2.7140430000000002</c:v>
                </c:pt>
                <c:pt idx="3915">
                  <c:v>2.706207</c:v>
                </c:pt>
                <c:pt idx="3916">
                  <c:v>2.4872550000000002</c:v>
                </c:pt>
                <c:pt idx="3917">
                  <c:v>2.2449469999999998</c:v>
                </c:pt>
                <c:pt idx="3918">
                  <c:v>2.2152609999999999</c:v>
                </c:pt>
                <c:pt idx="3919">
                  <c:v>2.2041379999999999</c:v>
                </c:pt>
                <c:pt idx="3920">
                  <c:v>1.9061509999999999</c:v>
                </c:pt>
                <c:pt idx="3921">
                  <c:v>1.8921829999999999</c:v>
                </c:pt>
                <c:pt idx="3922">
                  <c:v>1.814802</c:v>
                </c:pt>
                <c:pt idx="3923">
                  <c:v>1.647335</c:v>
                </c:pt>
                <c:pt idx="3924">
                  <c:v>1.5378590000000001</c:v>
                </c:pt>
                <c:pt idx="3925">
                  <c:v>1.4591700000000001</c:v>
                </c:pt>
                <c:pt idx="3926">
                  <c:v>1.4103870000000001</c:v>
                </c:pt>
                <c:pt idx="3927">
                  <c:v>1.063439</c:v>
                </c:pt>
                <c:pt idx="3928">
                  <c:v>0.87065999999999999</c:v>
                </c:pt>
                <c:pt idx="3929">
                  <c:v>0.43048999999999998</c:v>
                </c:pt>
                <c:pt idx="3930">
                  <c:v>0.38344200000000001</c:v>
                </c:pt>
                <c:pt idx="3931">
                  <c:v>0.21873600000000001</c:v>
                </c:pt>
                <c:pt idx="3932">
                  <c:v>0.19726399999999999</c:v>
                </c:pt>
                <c:pt idx="3933">
                  <c:v>92.982009000000005</c:v>
                </c:pt>
                <c:pt idx="3934">
                  <c:v>84.689648000000005</c:v>
                </c:pt>
                <c:pt idx="3935">
                  <c:v>67.298732000000001</c:v>
                </c:pt>
                <c:pt idx="3936">
                  <c:v>47.094369</c:v>
                </c:pt>
                <c:pt idx="3937">
                  <c:v>46.781182000000001</c:v>
                </c:pt>
                <c:pt idx="3938">
                  <c:v>45.915165000000002</c:v>
                </c:pt>
                <c:pt idx="3939">
                  <c:v>44.656151000000001</c:v>
                </c:pt>
                <c:pt idx="3940">
                  <c:v>39.539045000000002</c:v>
                </c:pt>
                <c:pt idx="3941">
                  <c:v>37.355826</c:v>
                </c:pt>
                <c:pt idx="3942">
                  <c:v>36.133535999999999</c:v>
                </c:pt>
                <c:pt idx="3943">
                  <c:v>35.814765000000001</c:v>
                </c:pt>
                <c:pt idx="3944">
                  <c:v>35.754865000000002</c:v>
                </c:pt>
                <c:pt idx="3945">
                  <c:v>35.350302999999997</c:v>
                </c:pt>
                <c:pt idx="3946">
                  <c:v>34.391792000000002</c:v>
                </c:pt>
                <c:pt idx="3947">
                  <c:v>34.224204</c:v>
                </c:pt>
                <c:pt idx="3948">
                  <c:v>33.296683999999999</c:v>
                </c:pt>
                <c:pt idx="3949">
                  <c:v>33.238295999999998</c:v>
                </c:pt>
                <c:pt idx="3950">
                  <c:v>31.900898999999999</c:v>
                </c:pt>
                <c:pt idx="3951">
                  <c:v>30.205943000000001</c:v>
                </c:pt>
                <c:pt idx="3952">
                  <c:v>27.683873999999999</c:v>
                </c:pt>
                <c:pt idx="3953">
                  <c:v>25.929893</c:v>
                </c:pt>
                <c:pt idx="3954">
                  <c:v>25.520976000000001</c:v>
                </c:pt>
                <c:pt idx="3955">
                  <c:v>25.349758000000001</c:v>
                </c:pt>
                <c:pt idx="3956">
                  <c:v>25.159168000000001</c:v>
                </c:pt>
                <c:pt idx="3957">
                  <c:v>24.862767000000002</c:v>
                </c:pt>
                <c:pt idx="3958">
                  <c:v>23.839127000000001</c:v>
                </c:pt>
                <c:pt idx="3959">
                  <c:v>23.465539</c:v>
                </c:pt>
                <c:pt idx="3960">
                  <c:v>23.316208</c:v>
                </c:pt>
                <c:pt idx="3961">
                  <c:v>21.825564</c:v>
                </c:pt>
                <c:pt idx="3962">
                  <c:v>21.024346000000001</c:v>
                </c:pt>
                <c:pt idx="3963">
                  <c:v>20.678787</c:v>
                </c:pt>
                <c:pt idx="3964">
                  <c:v>20.410354000000002</c:v>
                </c:pt>
                <c:pt idx="3965">
                  <c:v>20.403344000000001</c:v>
                </c:pt>
                <c:pt idx="3966">
                  <c:v>18.843319999999999</c:v>
                </c:pt>
                <c:pt idx="3967">
                  <c:v>18.676290999999999</c:v>
                </c:pt>
                <c:pt idx="3968">
                  <c:v>18.39217</c:v>
                </c:pt>
                <c:pt idx="3969">
                  <c:v>18.335992000000001</c:v>
                </c:pt>
                <c:pt idx="3970">
                  <c:v>17.378454999999999</c:v>
                </c:pt>
                <c:pt idx="3971">
                  <c:v>17.375561999999999</c:v>
                </c:pt>
                <c:pt idx="3972">
                  <c:v>17.062117000000001</c:v>
                </c:pt>
                <c:pt idx="3973">
                  <c:v>16.715630999999998</c:v>
                </c:pt>
                <c:pt idx="3974">
                  <c:v>16.520516000000001</c:v>
                </c:pt>
                <c:pt idx="3975">
                  <c:v>15.699363</c:v>
                </c:pt>
                <c:pt idx="3976">
                  <c:v>15.688439000000001</c:v>
                </c:pt>
                <c:pt idx="3977">
                  <c:v>14.530803000000001</c:v>
                </c:pt>
                <c:pt idx="3978">
                  <c:v>14.082509999999999</c:v>
                </c:pt>
                <c:pt idx="3979">
                  <c:v>14.038512000000001</c:v>
                </c:pt>
                <c:pt idx="3980">
                  <c:v>12.928269</c:v>
                </c:pt>
                <c:pt idx="3981">
                  <c:v>12.887672999999999</c:v>
                </c:pt>
                <c:pt idx="3982">
                  <c:v>12.833247</c:v>
                </c:pt>
                <c:pt idx="3983">
                  <c:v>12.818441</c:v>
                </c:pt>
                <c:pt idx="3984">
                  <c:v>12.284939</c:v>
                </c:pt>
                <c:pt idx="3985">
                  <c:v>11.897925000000001</c:v>
                </c:pt>
                <c:pt idx="3986">
                  <c:v>11.400229</c:v>
                </c:pt>
                <c:pt idx="3987">
                  <c:v>11.071522</c:v>
                </c:pt>
                <c:pt idx="3988">
                  <c:v>10.982255</c:v>
                </c:pt>
                <c:pt idx="3989">
                  <c:v>10.955567</c:v>
                </c:pt>
                <c:pt idx="3990">
                  <c:v>10.789911999999999</c:v>
                </c:pt>
                <c:pt idx="3991">
                  <c:v>10.430832000000001</c:v>
                </c:pt>
                <c:pt idx="3992">
                  <c:v>10.006282000000001</c:v>
                </c:pt>
                <c:pt idx="3993">
                  <c:v>9.7281429999999993</c:v>
                </c:pt>
                <c:pt idx="3994">
                  <c:v>9.7190940000000001</c:v>
                </c:pt>
                <c:pt idx="3995">
                  <c:v>9.6627150000000004</c:v>
                </c:pt>
                <c:pt idx="3996">
                  <c:v>9.2492289999999997</c:v>
                </c:pt>
                <c:pt idx="3997">
                  <c:v>8.9422029999999992</c:v>
                </c:pt>
                <c:pt idx="3998">
                  <c:v>8.5192019999999999</c:v>
                </c:pt>
                <c:pt idx="3999">
                  <c:v>7.9226390000000002</c:v>
                </c:pt>
                <c:pt idx="4000">
                  <c:v>7.7011859999999999</c:v>
                </c:pt>
                <c:pt idx="4001">
                  <c:v>7.6128489999999998</c:v>
                </c:pt>
                <c:pt idx="4002">
                  <c:v>7.497306</c:v>
                </c:pt>
                <c:pt idx="4003">
                  <c:v>7.4105230000000004</c:v>
                </c:pt>
                <c:pt idx="4004">
                  <c:v>6.9269259999999999</c:v>
                </c:pt>
                <c:pt idx="4005">
                  <c:v>6.8630199999999997</c:v>
                </c:pt>
                <c:pt idx="4006">
                  <c:v>6.7698</c:v>
                </c:pt>
                <c:pt idx="4007">
                  <c:v>6.7184970000000002</c:v>
                </c:pt>
                <c:pt idx="4008">
                  <c:v>6.5265880000000003</c:v>
                </c:pt>
                <c:pt idx="4009">
                  <c:v>6.2483089999999999</c:v>
                </c:pt>
                <c:pt idx="4010">
                  <c:v>6.2014040000000001</c:v>
                </c:pt>
                <c:pt idx="4011">
                  <c:v>6.0919509999999999</c:v>
                </c:pt>
                <c:pt idx="4012">
                  <c:v>6.0034179999999999</c:v>
                </c:pt>
                <c:pt idx="4013">
                  <c:v>5.8336870000000003</c:v>
                </c:pt>
                <c:pt idx="4014">
                  <c:v>5.4177869999999997</c:v>
                </c:pt>
                <c:pt idx="4015">
                  <c:v>5.3251559999999998</c:v>
                </c:pt>
                <c:pt idx="4016">
                  <c:v>5.0994719999999996</c:v>
                </c:pt>
                <c:pt idx="4017">
                  <c:v>5.0611069999999998</c:v>
                </c:pt>
                <c:pt idx="4018">
                  <c:v>5.0004999999999997</c:v>
                </c:pt>
                <c:pt idx="4019">
                  <c:v>4.957014</c:v>
                </c:pt>
                <c:pt idx="4020">
                  <c:v>4.8570279999999997</c:v>
                </c:pt>
                <c:pt idx="4021">
                  <c:v>4.8426260000000001</c:v>
                </c:pt>
                <c:pt idx="4022">
                  <c:v>4.8220330000000002</c:v>
                </c:pt>
                <c:pt idx="4023">
                  <c:v>4.6246910000000003</c:v>
                </c:pt>
                <c:pt idx="4024">
                  <c:v>4.5961569999999998</c:v>
                </c:pt>
                <c:pt idx="4025">
                  <c:v>4.5367449999999998</c:v>
                </c:pt>
                <c:pt idx="4026">
                  <c:v>4.448353</c:v>
                </c:pt>
                <c:pt idx="4027">
                  <c:v>4.1153979999999999</c:v>
                </c:pt>
                <c:pt idx="4028">
                  <c:v>3.9114450000000001</c:v>
                </c:pt>
                <c:pt idx="4029">
                  <c:v>3.8902230000000002</c:v>
                </c:pt>
                <c:pt idx="4030">
                  <c:v>3.7920150000000001</c:v>
                </c:pt>
                <c:pt idx="4031">
                  <c:v>3.789485</c:v>
                </c:pt>
                <c:pt idx="4032">
                  <c:v>3.696123</c:v>
                </c:pt>
                <c:pt idx="4033">
                  <c:v>3.6378569999999999</c:v>
                </c:pt>
                <c:pt idx="4034">
                  <c:v>3.5625629999999999</c:v>
                </c:pt>
                <c:pt idx="4035">
                  <c:v>3.4089550000000002</c:v>
                </c:pt>
                <c:pt idx="4036">
                  <c:v>3.3527019999999998</c:v>
                </c:pt>
                <c:pt idx="4037">
                  <c:v>3.0778850000000002</c:v>
                </c:pt>
                <c:pt idx="4038">
                  <c:v>3.004432</c:v>
                </c:pt>
                <c:pt idx="4039">
                  <c:v>2.8152279999999998</c:v>
                </c:pt>
                <c:pt idx="4040">
                  <c:v>2.7393070000000002</c:v>
                </c:pt>
                <c:pt idx="4041">
                  <c:v>2.631688</c:v>
                </c:pt>
                <c:pt idx="4042">
                  <c:v>2.525569</c:v>
                </c:pt>
                <c:pt idx="4043">
                  <c:v>2.492747</c:v>
                </c:pt>
                <c:pt idx="4044">
                  <c:v>2.2721300000000002</c:v>
                </c:pt>
                <c:pt idx="4045">
                  <c:v>2.0257010000000002</c:v>
                </c:pt>
                <c:pt idx="4046">
                  <c:v>1.929883</c:v>
                </c:pt>
                <c:pt idx="4047">
                  <c:v>1.9133020000000001</c:v>
                </c:pt>
                <c:pt idx="4048">
                  <c:v>1.905197</c:v>
                </c:pt>
                <c:pt idx="4049">
                  <c:v>1.776624</c:v>
                </c:pt>
                <c:pt idx="4050">
                  <c:v>1.7149719999999999</c:v>
                </c:pt>
                <c:pt idx="4051">
                  <c:v>1.680525</c:v>
                </c:pt>
                <c:pt idx="4052">
                  <c:v>1.6233379999999999</c:v>
                </c:pt>
                <c:pt idx="4053">
                  <c:v>1.5846</c:v>
                </c:pt>
                <c:pt idx="4054">
                  <c:v>1.532518</c:v>
                </c:pt>
                <c:pt idx="4055">
                  <c:v>1.391958</c:v>
                </c:pt>
                <c:pt idx="4056">
                  <c:v>1.388136</c:v>
                </c:pt>
                <c:pt idx="4057">
                  <c:v>1.352222</c:v>
                </c:pt>
                <c:pt idx="4058">
                  <c:v>1.3328040000000001</c:v>
                </c:pt>
                <c:pt idx="4059">
                  <c:v>1.224105</c:v>
                </c:pt>
                <c:pt idx="4060">
                  <c:v>1.20173</c:v>
                </c:pt>
                <c:pt idx="4061">
                  <c:v>1.1937789999999999</c:v>
                </c:pt>
                <c:pt idx="4062">
                  <c:v>1.186971</c:v>
                </c:pt>
                <c:pt idx="4063">
                  <c:v>1.116206</c:v>
                </c:pt>
                <c:pt idx="4064">
                  <c:v>1.0885009999999999</c:v>
                </c:pt>
                <c:pt idx="4065">
                  <c:v>1.077321</c:v>
                </c:pt>
                <c:pt idx="4066">
                  <c:v>0.97332300000000005</c:v>
                </c:pt>
                <c:pt idx="4067">
                  <c:v>0.69008899999999995</c:v>
                </c:pt>
                <c:pt idx="4068">
                  <c:v>0.65434000000000003</c:v>
                </c:pt>
                <c:pt idx="4069">
                  <c:v>0.61997899999999995</c:v>
                </c:pt>
                <c:pt idx="4070">
                  <c:v>0.504251</c:v>
                </c:pt>
                <c:pt idx="4071">
                  <c:v>0.280829</c:v>
                </c:pt>
                <c:pt idx="4072">
                  <c:v>0.27898099999999998</c:v>
                </c:pt>
                <c:pt idx="4073">
                  <c:v>0.258413</c:v>
                </c:pt>
                <c:pt idx="4074">
                  <c:v>0.24945700000000001</c:v>
                </c:pt>
                <c:pt idx="4075">
                  <c:v>0.24385299999999999</c:v>
                </c:pt>
                <c:pt idx="4076">
                  <c:v>0.19746900000000001</c:v>
                </c:pt>
                <c:pt idx="4077">
                  <c:v>0.19484799999999999</c:v>
                </c:pt>
                <c:pt idx="4078">
                  <c:v>0.17588500000000001</c:v>
                </c:pt>
                <c:pt idx="4079">
                  <c:v>0.16023399999999999</c:v>
                </c:pt>
                <c:pt idx="4080">
                  <c:v>0.15362500000000001</c:v>
                </c:pt>
                <c:pt idx="4081">
                  <c:v>0.140989</c:v>
                </c:pt>
                <c:pt idx="4082">
                  <c:v>0.13016900000000001</c:v>
                </c:pt>
                <c:pt idx="4083">
                  <c:v>9.4104999999999994E-2</c:v>
                </c:pt>
                <c:pt idx="4084">
                  <c:v>7.2359000000000007E-2</c:v>
                </c:pt>
                <c:pt idx="4085">
                  <c:v>6.9277000000000005E-2</c:v>
                </c:pt>
                <c:pt idx="4086">
                  <c:v>4.9921E-2</c:v>
                </c:pt>
                <c:pt idx="4087">
                  <c:v>4.8947999999999998E-2</c:v>
                </c:pt>
                <c:pt idx="4088">
                  <c:v>3.8143000000000003E-2</c:v>
                </c:pt>
                <c:pt idx="4089">
                  <c:v>3.4134999999999999E-2</c:v>
                </c:pt>
                <c:pt idx="4090">
                  <c:v>2.9756999999999999E-2</c:v>
                </c:pt>
                <c:pt idx="4091">
                  <c:v>1.8086999999999999E-2</c:v>
                </c:pt>
                <c:pt idx="4092">
                  <c:v>1.5295E-2</c:v>
                </c:pt>
                <c:pt idx="4093">
                  <c:v>7.3400000000000002E-3</c:v>
                </c:pt>
                <c:pt idx="4094">
                  <c:v>5.2560000000000003E-3</c:v>
                </c:pt>
                <c:pt idx="4095">
                  <c:v>3.7199999999999999E-4</c:v>
                </c:pt>
                <c:pt idx="4096">
                  <c:v>115.241998</c:v>
                </c:pt>
                <c:pt idx="4097">
                  <c:v>90.457886000000002</c:v>
                </c:pt>
                <c:pt idx="4098">
                  <c:v>61.692197</c:v>
                </c:pt>
                <c:pt idx="4099">
                  <c:v>56.304659999999998</c:v>
                </c:pt>
                <c:pt idx="4100">
                  <c:v>51.109279000000001</c:v>
                </c:pt>
                <c:pt idx="4101">
                  <c:v>44.141021000000002</c:v>
                </c:pt>
                <c:pt idx="4102">
                  <c:v>42.669303999999997</c:v>
                </c:pt>
                <c:pt idx="4103">
                  <c:v>38.095799999999997</c:v>
                </c:pt>
                <c:pt idx="4104">
                  <c:v>37.054554000000003</c:v>
                </c:pt>
                <c:pt idx="4105">
                  <c:v>36.664991000000001</c:v>
                </c:pt>
                <c:pt idx="4106">
                  <c:v>34.36645</c:v>
                </c:pt>
                <c:pt idx="4107">
                  <c:v>33.385429000000002</c:v>
                </c:pt>
                <c:pt idx="4108">
                  <c:v>27.684778999999999</c:v>
                </c:pt>
                <c:pt idx="4109">
                  <c:v>24.210698000000001</c:v>
                </c:pt>
                <c:pt idx="4110">
                  <c:v>23.423082000000001</c:v>
                </c:pt>
                <c:pt idx="4111">
                  <c:v>23.328823</c:v>
                </c:pt>
                <c:pt idx="4112">
                  <c:v>22.501041000000001</c:v>
                </c:pt>
                <c:pt idx="4113">
                  <c:v>20.566554</c:v>
                </c:pt>
                <c:pt idx="4114">
                  <c:v>20.452449000000001</c:v>
                </c:pt>
                <c:pt idx="4115">
                  <c:v>20.399578000000002</c:v>
                </c:pt>
                <c:pt idx="4116">
                  <c:v>19.940245000000001</c:v>
                </c:pt>
                <c:pt idx="4117">
                  <c:v>19.331883999999999</c:v>
                </c:pt>
                <c:pt idx="4118">
                  <c:v>19.301431999999998</c:v>
                </c:pt>
                <c:pt idx="4119">
                  <c:v>18.366361999999999</c:v>
                </c:pt>
                <c:pt idx="4120">
                  <c:v>18.14218</c:v>
                </c:pt>
                <c:pt idx="4121">
                  <c:v>17.371327000000001</c:v>
                </c:pt>
                <c:pt idx="4122">
                  <c:v>17.270538999999999</c:v>
                </c:pt>
                <c:pt idx="4123">
                  <c:v>17.141376000000001</c:v>
                </c:pt>
                <c:pt idx="4124">
                  <c:v>16.856231000000001</c:v>
                </c:pt>
                <c:pt idx="4125">
                  <c:v>15.590001000000001</c:v>
                </c:pt>
                <c:pt idx="4126">
                  <c:v>14.788073000000001</c:v>
                </c:pt>
                <c:pt idx="4127">
                  <c:v>14.741588999999999</c:v>
                </c:pt>
                <c:pt idx="4128">
                  <c:v>14.518598000000001</c:v>
                </c:pt>
                <c:pt idx="4129">
                  <c:v>14.340095</c:v>
                </c:pt>
                <c:pt idx="4130">
                  <c:v>12.777008</c:v>
                </c:pt>
                <c:pt idx="4131">
                  <c:v>12.752463000000001</c:v>
                </c:pt>
                <c:pt idx="4132">
                  <c:v>12.654051000000001</c:v>
                </c:pt>
                <c:pt idx="4133">
                  <c:v>12.601677</c:v>
                </c:pt>
                <c:pt idx="4134">
                  <c:v>11.624230000000001</c:v>
                </c:pt>
                <c:pt idx="4135">
                  <c:v>11.212730000000001</c:v>
                </c:pt>
                <c:pt idx="4136">
                  <c:v>11.095414</c:v>
                </c:pt>
                <c:pt idx="4137">
                  <c:v>10.664202</c:v>
                </c:pt>
                <c:pt idx="4138">
                  <c:v>10.292864</c:v>
                </c:pt>
                <c:pt idx="4139">
                  <c:v>9.3715340000000005</c:v>
                </c:pt>
                <c:pt idx="4140">
                  <c:v>8.9021019999999993</c:v>
                </c:pt>
                <c:pt idx="4141">
                  <c:v>8.6308249999999997</c:v>
                </c:pt>
                <c:pt idx="4142">
                  <c:v>8.4185599999999994</c:v>
                </c:pt>
                <c:pt idx="4143">
                  <c:v>8.1908879999999993</c:v>
                </c:pt>
                <c:pt idx="4144">
                  <c:v>8.0839949999999998</c:v>
                </c:pt>
                <c:pt idx="4145">
                  <c:v>7.964289</c:v>
                </c:pt>
                <c:pt idx="4146">
                  <c:v>7.4460689999999996</c:v>
                </c:pt>
                <c:pt idx="4147">
                  <c:v>7.424798</c:v>
                </c:pt>
                <c:pt idx="4148">
                  <c:v>7.0721179999999997</c:v>
                </c:pt>
                <c:pt idx="4149">
                  <c:v>5.8422989999999997</c:v>
                </c:pt>
                <c:pt idx="4150">
                  <c:v>5.4988340000000004</c:v>
                </c:pt>
                <c:pt idx="4151">
                  <c:v>5.2479560000000003</c:v>
                </c:pt>
                <c:pt idx="4152">
                  <c:v>4.5700430000000001</c:v>
                </c:pt>
                <c:pt idx="4153">
                  <c:v>4.5442159999999996</c:v>
                </c:pt>
                <c:pt idx="4154">
                  <c:v>4.2937060000000002</c:v>
                </c:pt>
                <c:pt idx="4155">
                  <c:v>4.1206399999999999</c:v>
                </c:pt>
                <c:pt idx="4156">
                  <c:v>4.1009419999999999</c:v>
                </c:pt>
                <c:pt idx="4157">
                  <c:v>3.7537029999999998</c:v>
                </c:pt>
                <c:pt idx="4158">
                  <c:v>3.1937769999999999</c:v>
                </c:pt>
                <c:pt idx="4159">
                  <c:v>2.5263559999999998</c:v>
                </c:pt>
                <c:pt idx="4160">
                  <c:v>2.3045520000000002</c:v>
                </c:pt>
                <c:pt idx="4161">
                  <c:v>2.1847080000000001</c:v>
                </c:pt>
                <c:pt idx="4162">
                  <c:v>2.0588340000000001</c:v>
                </c:pt>
                <c:pt idx="4163">
                  <c:v>2.00163</c:v>
                </c:pt>
                <c:pt idx="4164">
                  <c:v>1.9333659999999999</c:v>
                </c:pt>
                <c:pt idx="4165">
                  <c:v>1.5800270000000001</c:v>
                </c:pt>
                <c:pt idx="4166">
                  <c:v>1.5694490000000001</c:v>
                </c:pt>
                <c:pt idx="4167">
                  <c:v>1.444258</c:v>
                </c:pt>
                <c:pt idx="4168">
                  <c:v>1.3677509999999999</c:v>
                </c:pt>
                <c:pt idx="4169">
                  <c:v>1.330379</c:v>
                </c:pt>
                <c:pt idx="4170">
                  <c:v>1.199451</c:v>
                </c:pt>
                <c:pt idx="4171">
                  <c:v>0.73865199999999998</c:v>
                </c:pt>
                <c:pt idx="4172">
                  <c:v>0.71999599999999997</c:v>
                </c:pt>
                <c:pt idx="4173">
                  <c:v>0.68765600000000004</c:v>
                </c:pt>
                <c:pt idx="4174">
                  <c:v>0.63022599999999995</c:v>
                </c:pt>
                <c:pt idx="4175">
                  <c:v>0.388401</c:v>
                </c:pt>
                <c:pt idx="4176">
                  <c:v>0.18623400000000001</c:v>
                </c:pt>
                <c:pt idx="4177">
                  <c:v>0.145014</c:v>
                </c:pt>
                <c:pt idx="4178">
                  <c:v>0.13753499999999999</c:v>
                </c:pt>
                <c:pt idx="4179">
                  <c:v>0.102003</c:v>
                </c:pt>
                <c:pt idx="4180">
                  <c:v>5.6459000000000002E-2</c:v>
                </c:pt>
                <c:pt idx="4181">
                  <c:v>1.8716E-2</c:v>
                </c:pt>
                <c:pt idx="4182">
                  <c:v>1.5696999999999999E-2</c:v>
                </c:pt>
                <c:pt idx="4183">
                  <c:v>91.332848999999996</c:v>
                </c:pt>
                <c:pt idx="4184">
                  <c:v>67.427755000000005</c:v>
                </c:pt>
                <c:pt idx="4185">
                  <c:v>65.229867999999996</c:v>
                </c:pt>
                <c:pt idx="4186">
                  <c:v>58.401204</c:v>
                </c:pt>
                <c:pt idx="4187">
                  <c:v>57.300674000000001</c:v>
                </c:pt>
                <c:pt idx="4188">
                  <c:v>53.02787</c:v>
                </c:pt>
                <c:pt idx="4189">
                  <c:v>49.070321</c:v>
                </c:pt>
                <c:pt idx="4190">
                  <c:v>47.992817000000002</c:v>
                </c:pt>
                <c:pt idx="4191">
                  <c:v>46.116885000000003</c:v>
                </c:pt>
                <c:pt idx="4192">
                  <c:v>46.007990999999997</c:v>
                </c:pt>
                <c:pt idx="4193">
                  <c:v>36.125715</c:v>
                </c:pt>
                <c:pt idx="4194">
                  <c:v>34.308098000000001</c:v>
                </c:pt>
                <c:pt idx="4195">
                  <c:v>31.435538999999999</c:v>
                </c:pt>
                <c:pt idx="4196">
                  <c:v>30.952376999999998</c:v>
                </c:pt>
                <c:pt idx="4197">
                  <c:v>29.412261999999998</c:v>
                </c:pt>
                <c:pt idx="4198">
                  <c:v>28.029015000000001</c:v>
                </c:pt>
                <c:pt idx="4199">
                  <c:v>26.710398000000001</c:v>
                </c:pt>
                <c:pt idx="4200">
                  <c:v>23.700759000000001</c:v>
                </c:pt>
                <c:pt idx="4201">
                  <c:v>23.343838999999999</c:v>
                </c:pt>
                <c:pt idx="4202">
                  <c:v>21.543389000000001</c:v>
                </c:pt>
                <c:pt idx="4203">
                  <c:v>21.218</c:v>
                </c:pt>
                <c:pt idx="4204">
                  <c:v>20.649145000000001</c:v>
                </c:pt>
                <c:pt idx="4205">
                  <c:v>20.239061</c:v>
                </c:pt>
                <c:pt idx="4206">
                  <c:v>19.500893000000001</c:v>
                </c:pt>
                <c:pt idx="4207">
                  <c:v>18.828683000000002</c:v>
                </c:pt>
                <c:pt idx="4208">
                  <c:v>18.514292000000001</c:v>
                </c:pt>
                <c:pt idx="4209">
                  <c:v>15.805448999999999</c:v>
                </c:pt>
                <c:pt idx="4210">
                  <c:v>15.505137</c:v>
                </c:pt>
                <c:pt idx="4211">
                  <c:v>15.212289999999999</c:v>
                </c:pt>
                <c:pt idx="4212">
                  <c:v>14.653718</c:v>
                </c:pt>
                <c:pt idx="4213">
                  <c:v>14.105392</c:v>
                </c:pt>
                <c:pt idx="4214">
                  <c:v>13.707843</c:v>
                </c:pt>
                <c:pt idx="4215">
                  <c:v>13.525703999999999</c:v>
                </c:pt>
                <c:pt idx="4216">
                  <c:v>13.223110999999999</c:v>
                </c:pt>
                <c:pt idx="4217">
                  <c:v>12.362598999999999</c:v>
                </c:pt>
                <c:pt idx="4218">
                  <c:v>12.300789</c:v>
                </c:pt>
                <c:pt idx="4219">
                  <c:v>12.062371000000001</c:v>
                </c:pt>
                <c:pt idx="4220">
                  <c:v>11.885221</c:v>
                </c:pt>
                <c:pt idx="4221">
                  <c:v>11.578545</c:v>
                </c:pt>
                <c:pt idx="4222">
                  <c:v>10.844882</c:v>
                </c:pt>
                <c:pt idx="4223">
                  <c:v>10.730055999999999</c:v>
                </c:pt>
                <c:pt idx="4224">
                  <c:v>10.605752000000001</c:v>
                </c:pt>
                <c:pt idx="4225">
                  <c:v>10.194096999999999</c:v>
                </c:pt>
                <c:pt idx="4226">
                  <c:v>9.8323260000000001</c:v>
                </c:pt>
                <c:pt idx="4227">
                  <c:v>9.6420410000000007</c:v>
                </c:pt>
                <c:pt idx="4228">
                  <c:v>9.4837170000000004</c:v>
                </c:pt>
                <c:pt idx="4229">
                  <c:v>9.3424650000000007</c:v>
                </c:pt>
                <c:pt idx="4230">
                  <c:v>9.3023489999999995</c:v>
                </c:pt>
                <c:pt idx="4231">
                  <c:v>9.1255939999999995</c:v>
                </c:pt>
                <c:pt idx="4232">
                  <c:v>9.0708420000000007</c:v>
                </c:pt>
                <c:pt idx="4233">
                  <c:v>8.981427</c:v>
                </c:pt>
                <c:pt idx="4234">
                  <c:v>8.6187930000000001</c:v>
                </c:pt>
                <c:pt idx="4235">
                  <c:v>8.5429209999999998</c:v>
                </c:pt>
                <c:pt idx="4236">
                  <c:v>8.3029510000000002</c:v>
                </c:pt>
                <c:pt idx="4237">
                  <c:v>8.1481870000000001</c:v>
                </c:pt>
                <c:pt idx="4238">
                  <c:v>6.9083509999999997</c:v>
                </c:pt>
                <c:pt idx="4239">
                  <c:v>6.7592350000000003</c:v>
                </c:pt>
                <c:pt idx="4240">
                  <c:v>6.6820060000000003</c:v>
                </c:pt>
                <c:pt idx="4241">
                  <c:v>6.3973880000000003</c:v>
                </c:pt>
                <c:pt idx="4242">
                  <c:v>6.3095869999999996</c:v>
                </c:pt>
                <c:pt idx="4243">
                  <c:v>5.886228</c:v>
                </c:pt>
                <c:pt idx="4244">
                  <c:v>5.8703190000000003</c:v>
                </c:pt>
                <c:pt idx="4245">
                  <c:v>5.0576949999999998</c:v>
                </c:pt>
                <c:pt idx="4246">
                  <c:v>4.8922030000000003</c:v>
                </c:pt>
                <c:pt idx="4247">
                  <c:v>4.5082899999999997</c:v>
                </c:pt>
                <c:pt idx="4248">
                  <c:v>4.4554400000000003</c:v>
                </c:pt>
                <c:pt idx="4249">
                  <c:v>4.3462709999999998</c:v>
                </c:pt>
                <c:pt idx="4250">
                  <c:v>3.810943</c:v>
                </c:pt>
                <c:pt idx="4251">
                  <c:v>3.643662</c:v>
                </c:pt>
                <c:pt idx="4252">
                  <c:v>2.6341190000000001</c:v>
                </c:pt>
                <c:pt idx="4253">
                  <c:v>2.213889</c:v>
                </c:pt>
                <c:pt idx="4254">
                  <c:v>1.998826</c:v>
                </c:pt>
                <c:pt idx="4255">
                  <c:v>1.9985569999999999</c:v>
                </c:pt>
                <c:pt idx="4256">
                  <c:v>1.903405</c:v>
                </c:pt>
                <c:pt idx="4257">
                  <c:v>1.398981</c:v>
                </c:pt>
                <c:pt idx="4258">
                  <c:v>1.2807329999999999</c:v>
                </c:pt>
                <c:pt idx="4259">
                  <c:v>1.1907289999999999</c:v>
                </c:pt>
                <c:pt idx="4260">
                  <c:v>1.085909</c:v>
                </c:pt>
                <c:pt idx="4261">
                  <c:v>0.95702200000000004</c:v>
                </c:pt>
                <c:pt idx="4262">
                  <c:v>0.67457</c:v>
                </c:pt>
                <c:pt idx="4263">
                  <c:v>0.47909000000000002</c:v>
                </c:pt>
                <c:pt idx="4264">
                  <c:v>0.47126400000000002</c:v>
                </c:pt>
                <c:pt idx="4265">
                  <c:v>0.429587</c:v>
                </c:pt>
                <c:pt idx="4266">
                  <c:v>0.42519499999999999</c:v>
                </c:pt>
                <c:pt idx="4267">
                  <c:v>0.31979200000000002</c:v>
                </c:pt>
                <c:pt idx="4268">
                  <c:v>0.28576000000000001</c:v>
                </c:pt>
                <c:pt idx="4269">
                  <c:v>0.21470400000000001</c:v>
                </c:pt>
                <c:pt idx="4270">
                  <c:v>0.17817</c:v>
                </c:pt>
                <c:pt idx="4271">
                  <c:v>2.8756E-2</c:v>
                </c:pt>
                <c:pt idx="4272">
                  <c:v>2.3860000000000001E-3</c:v>
                </c:pt>
                <c:pt idx="4273">
                  <c:v>47.561199999999999</c:v>
                </c:pt>
                <c:pt idx="4274">
                  <c:v>46.875374999999998</c:v>
                </c:pt>
                <c:pt idx="4275">
                  <c:v>41.258955999999998</c:v>
                </c:pt>
                <c:pt idx="4276">
                  <c:v>31.482872</c:v>
                </c:pt>
                <c:pt idx="4277">
                  <c:v>31.339015</c:v>
                </c:pt>
                <c:pt idx="4278">
                  <c:v>28.350926999999999</c:v>
                </c:pt>
                <c:pt idx="4279">
                  <c:v>28.276479999999999</c:v>
                </c:pt>
                <c:pt idx="4280">
                  <c:v>27.908783</c:v>
                </c:pt>
                <c:pt idx="4281">
                  <c:v>27.870754999999999</c:v>
                </c:pt>
                <c:pt idx="4282">
                  <c:v>27.600843000000001</c:v>
                </c:pt>
                <c:pt idx="4283">
                  <c:v>23.473004</c:v>
                </c:pt>
                <c:pt idx="4284">
                  <c:v>21.746244999999998</c:v>
                </c:pt>
                <c:pt idx="4285">
                  <c:v>21.607227999999999</c:v>
                </c:pt>
                <c:pt idx="4286">
                  <c:v>20.952819999999999</c:v>
                </c:pt>
                <c:pt idx="4287">
                  <c:v>18.735023999999999</c:v>
                </c:pt>
                <c:pt idx="4288">
                  <c:v>18.428909000000001</c:v>
                </c:pt>
                <c:pt idx="4289">
                  <c:v>18.262017</c:v>
                </c:pt>
                <c:pt idx="4290">
                  <c:v>18.119264999999999</c:v>
                </c:pt>
                <c:pt idx="4291">
                  <c:v>18.045781999999999</c:v>
                </c:pt>
                <c:pt idx="4292">
                  <c:v>16.517776999999999</c:v>
                </c:pt>
                <c:pt idx="4293">
                  <c:v>16.238961</c:v>
                </c:pt>
                <c:pt idx="4294">
                  <c:v>15.895339999999999</c:v>
                </c:pt>
                <c:pt idx="4295">
                  <c:v>15.788784</c:v>
                </c:pt>
                <c:pt idx="4296">
                  <c:v>14.838986</c:v>
                </c:pt>
                <c:pt idx="4297">
                  <c:v>14.752587</c:v>
                </c:pt>
                <c:pt idx="4298">
                  <c:v>13.543053</c:v>
                </c:pt>
                <c:pt idx="4299">
                  <c:v>13.462543999999999</c:v>
                </c:pt>
                <c:pt idx="4300">
                  <c:v>13.218007999999999</c:v>
                </c:pt>
                <c:pt idx="4301">
                  <c:v>12.790407999999999</c:v>
                </c:pt>
                <c:pt idx="4302">
                  <c:v>12.653831</c:v>
                </c:pt>
                <c:pt idx="4303">
                  <c:v>12.458131</c:v>
                </c:pt>
                <c:pt idx="4304">
                  <c:v>12.256220000000001</c:v>
                </c:pt>
                <c:pt idx="4305">
                  <c:v>11.782724999999999</c:v>
                </c:pt>
                <c:pt idx="4306">
                  <c:v>11.592129</c:v>
                </c:pt>
                <c:pt idx="4307">
                  <c:v>10.341982</c:v>
                </c:pt>
                <c:pt idx="4308">
                  <c:v>10.254807</c:v>
                </c:pt>
                <c:pt idx="4309">
                  <c:v>10.088006</c:v>
                </c:pt>
                <c:pt idx="4310">
                  <c:v>9.6073909999999998</c:v>
                </c:pt>
                <c:pt idx="4311">
                  <c:v>9.166658</c:v>
                </c:pt>
                <c:pt idx="4312">
                  <c:v>8.7102939999999993</c:v>
                </c:pt>
                <c:pt idx="4313">
                  <c:v>8.0550840000000008</c:v>
                </c:pt>
                <c:pt idx="4314">
                  <c:v>8.0221219999999995</c:v>
                </c:pt>
                <c:pt idx="4315">
                  <c:v>7.8649050000000003</c:v>
                </c:pt>
                <c:pt idx="4316">
                  <c:v>7.4878429999999998</c:v>
                </c:pt>
                <c:pt idx="4317">
                  <c:v>7.3108789999999999</c:v>
                </c:pt>
                <c:pt idx="4318">
                  <c:v>6.7521409999999999</c:v>
                </c:pt>
                <c:pt idx="4319">
                  <c:v>6.5891929999999999</c:v>
                </c:pt>
                <c:pt idx="4320">
                  <c:v>5.3462050000000003</c:v>
                </c:pt>
                <c:pt idx="4321">
                  <c:v>5.2587260000000002</c:v>
                </c:pt>
                <c:pt idx="4322">
                  <c:v>4.9613060000000004</c:v>
                </c:pt>
                <c:pt idx="4323">
                  <c:v>4.688212</c:v>
                </c:pt>
                <c:pt idx="4324">
                  <c:v>4.3376849999999996</c:v>
                </c:pt>
                <c:pt idx="4325">
                  <c:v>4.2704890000000004</c:v>
                </c:pt>
                <c:pt idx="4326">
                  <c:v>4.1760659999999996</c:v>
                </c:pt>
                <c:pt idx="4327">
                  <c:v>3.56033</c:v>
                </c:pt>
                <c:pt idx="4328">
                  <c:v>2.6590060000000002</c:v>
                </c:pt>
                <c:pt idx="4329">
                  <c:v>2.3918469999999998</c:v>
                </c:pt>
                <c:pt idx="4330">
                  <c:v>2.2535889999999998</c:v>
                </c:pt>
                <c:pt idx="4331">
                  <c:v>1.631993</c:v>
                </c:pt>
                <c:pt idx="4332">
                  <c:v>1.496454</c:v>
                </c:pt>
                <c:pt idx="4333">
                  <c:v>1.4734050000000001</c:v>
                </c:pt>
                <c:pt idx="4334">
                  <c:v>1.292948</c:v>
                </c:pt>
                <c:pt idx="4335">
                  <c:v>1.2791060000000001</c:v>
                </c:pt>
                <c:pt idx="4336">
                  <c:v>1.1285590000000001</c:v>
                </c:pt>
                <c:pt idx="4337">
                  <c:v>0.97358199999999995</c:v>
                </c:pt>
                <c:pt idx="4338">
                  <c:v>0.80531200000000003</c:v>
                </c:pt>
                <c:pt idx="4339">
                  <c:v>0.69249700000000003</c:v>
                </c:pt>
                <c:pt idx="4340">
                  <c:v>0.62055400000000005</c:v>
                </c:pt>
                <c:pt idx="4341">
                  <c:v>0.50239599999999995</c:v>
                </c:pt>
                <c:pt idx="4342">
                  <c:v>0.40807300000000002</c:v>
                </c:pt>
                <c:pt idx="4343">
                  <c:v>0.22562699999999999</c:v>
                </c:pt>
                <c:pt idx="4344">
                  <c:v>0.165909</c:v>
                </c:pt>
                <c:pt idx="4345">
                  <c:v>7.7876000000000001E-2</c:v>
                </c:pt>
                <c:pt idx="4346">
                  <c:v>6.0127E-2</c:v>
                </c:pt>
                <c:pt idx="4347">
                  <c:v>4.6903E-2</c:v>
                </c:pt>
                <c:pt idx="4348">
                  <c:v>2.3681000000000001E-2</c:v>
                </c:pt>
                <c:pt idx="4349">
                  <c:v>4.9220000000000002E-3</c:v>
                </c:pt>
                <c:pt idx="4350">
                  <c:v>61.245956999999997</c:v>
                </c:pt>
                <c:pt idx="4351">
                  <c:v>60.829621000000003</c:v>
                </c:pt>
                <c:pt idx="4352">
                  <c:v>54.403033000000001</c:v>
                </c:pt>
                <c:pt idx="4353">
                  <c:v>48.110908999999999</c:v>
                </c:pt>
                <c:pt idx="4354">
                  <c:v>47.456823</c:v>
                </c:pt>
                <c:pt idx="4355">
                  <c:v>41.249003999999999</c:v>
                </c:pt>
                <c:pt idx="4356">
                  <c:v>36.819043999999998</c:v>
                </c:pt>
                <c:pt idx="4357">
                  <c:v>26.721385999999999</c:v>
                </c:pt>
                <c:pt idx="4358">
                  <c:v>24.054061999999998</c:v>
                </c:pt>
                <c:pt idx="4359">
                  <c:v>23.438397999999999</c:v>
                </c:pt>
                <c:pt idx="4360">
                  <c:v>20.466432999999999</c:v>
                </c:pt>
                <c:pt idx="4361">
                  <c:v>18.815442000000001</c:v>
                </c:pt>
                <c:pt idx="4362">
                  <c:v>18.661541</c:v>
                </c:pt>
                <c:pt idx="4363">
                  <c:v>17.028251999999998</c:v>
                </c:pt>
                <c:pt idx="4364">
                  <c:v>16.900433</c:v>
                </c:pt>
                <c:pt idx="4365">
                  <c:v>16.059443000000002</c:v>
                </c:pt>
                <c:pt idx="4366">
                  <c:v>15.492257</c:v>
                </c:pt>
                <c:pt idx="4367">
                  <c:v>15.048067</c:v>
                </c:pt>
                <c:pt idx="4368">
                  <c:v>13.707183000000001</c:v>
                </c:pt>
                <c:pt idx="4369">
                  <c:v>12.373248</c:v>
                </c:pt>
                <c:pt idx="4370">
                  <c:v>11.199543999999999</c:v>
                </c:pt>
                <c:pt idx="4371">
                  <c:v>11.158167000000001</c:v>
                </c:pt>
                <c:pt idx="4372">
                  <c:v>10.694417</c:v>
                </c:pt>
                <c:pt idx="4373">
                  <c:v>10.529142999999999</c:v>
                </c:pt>
                <c:pt idx="4374">
                  <c:v>10.364582</c:v>
                </c:pt>
                <c:pt idx="4375">
                  <c:v>9.8943460000000005</c:v>
                </c:pt>
                <c:pt idx="4376">
                  <c:v>9.400404</c:v>
                </c:pt>
                <c:pt idx="4377">
                  <c:v>9.3718109999999992</c:v>
                </c:pt>
                <c:pt idx="4378">
                  <c:v>7.5590999999999999</c:v>
                </c:pt>
                <c:pt idx="4379">
                  <c:v>7.4477140000000004</c:v>
                </c:pt>
                <c:pt idx="4380">
                  <c:v>7.3159349999999996</c:v>
                </c:pt>
                <c:pt idx="4381">
                  <c:v>7.3147960000000003</c:v>
                </c:pt>
                <c:pt idx="4382">
                  <c:v>6.6328909999999999</c:v>
                </c:pt>
                <c:pt idx="4383">
                  <c:v>6.3492179999999996</c:v>
                </c:pt>
                <c:pt idx="4384">
                  <c:v>6.0860830000000004</c:v>
                </c:pt>
                <c:pt idx="4385">
                  <c:v>6.0646380000000004</c:v>
                </c:pt>
                <c:pt idx="4386">
                  <c:v>5.4940470000000001</c:v>
                </c:pt>
                <c:pt idx="4387">
                  <c:v>5.023091</c:v>
                </c:pt>
                <c:pt idx="4388">
                  <c:v>4.9805849999999996</c:v>
                </c:pt>
                <c:pt idx="4389">
                  <c:v>4.66723</c:v>
                </c:pt>
                <c:pt idx="4390">
                  <c:v>4.4801669999999998</c:v>
                </c:pt>
                <c:pt idx="4391">
                  <c:v>4.3304280000000004</c:v>
                </c:pt>
                <c:pt idx="4392">
                  <c:v>3.9397530000000001</c:v>
                </c:pt>
                <c:pt idx="4393">
                  <c:v>3.5827330000000002</c:v>
                </c:pt>
                <c:pt idx="4394">
                  <c:v>3.4957579999999999</c:v>
                </c:pt>
                <c:pt idx="4395">
                  <c:v>3.2307790000000001</c:v>
                </c:pt>
                <c:pt idx="4396">
                  <c:v>2.8053509999999999</c:v>
                </c:pt>
                <c:pt idx="4397">
                  <c:v>2.7775400000000001</c:v>
                </c:pt>
                <c:pt idx="4398">
                  <c:v>2.6514180000000001</c:v>
                </c:pt>
                <c:pt idx="4399">
                  <c:v>2.5036119999999999</c:v>
                </c:pt>
                <c:pt idx="4400">
                  <c:v>1.9594050000000001</c:v>
                </c:pt>
                <c:pt idx="4401">
                  <c:v>1.9484349999999999</c:v>
                </c:pt>
                <c:pt idx="4402">
                  <c:v>1.769593</c:v>
                </c:pt>
                <c:pt idx="4403">
                  <c:v>1.767479</c:v>
                </c:pt>
                <c:pt idx="4404">
                  <c:v>1.73892</c:v>
                </c:pt>
                <c:pt idx="4405">
                  <c:v>1.623769</c:v>
                </c:pt>
                <c:pt idx="4406">
                  <c:v>1.4588840000000001</c:v>
                </c:pt>
                <c:pt idx="4407">
                  <c:v>1.453146</c:v>
                </c:pt>
                <c:pt idx="4408">
                  <c:v>1.0945400000000001</c:v>
                </c:pt>
                <c:pt idx="4409">
                  <c:v>1.0818220000000001</c:v>
                </c:pt>
                <c:pt idx="4410">
                  <c:v>1.026243</c:v>
                </c:pt>
                <c:pt idx="4411">
                  <c:v>0.66621799999999998</c:v>
                </c:pt>
                <c:pt idx="4412">
                  <c:v>0.49322300000000002</c:v>
                </c:pt>
                <c:pt idx="4413">
                  <c:v>0.36731200000000003</c:v>
                </c:pt>
                <c:pt idx="4414">
                  <c:v>0.36447000000000002</c:v>
                </c:pt>
                <c:pt idx="4415">
                  <c:v>0.12667600000000001</c:v>
                </c:pt>
                <c:pt idx="4416">
                  <c:v>6.2088999999999998E-2</c:v>
                </c:pt>
                <c:pt idx="4417">
                  <c:v>2.0839E-2</c:v>
                </c:pt>
                <c:pt idx="4418">
                  <c:v>55.659987999999998</c:v>
                </c:pt>
                <c:pt idx="4419">
                  <c:v>46.942396000000002</c:v>
                </c:pt>
                <c:pt idx="4420">
                  <c:v>35.037624999999998</c:v>
                </c:pt>
                <c:pt idx="4421">
                  <c:v>30.380747</c:v>
                </c:pt>
                <c:pt idx="4422">
                  <c:v>27.332560000000001</c:v>
                </c:pt>
                <c:pt idx="4423">
                  <c:v>25.186001999999998</c:v>
                </c:pt>
                <c:pt idx="4424">
                  <c:v>23.419060999999999</c:v>
                </c:pt>
                <c:pt idx="4425">
                  <c:v>23.230851000000001</c:v>
                </c:pt>
                <c:pt idx="4426">
                  <c:v>22.845143</c:v>
                </c:pt>
                <c:pt idx="4427">
                  <c:v>22.550135000000001</c:v>
                </c:pt>
                <c:pt idx="4428">
                  <c:v>22.341462</c:v>
                </c:pt>
                <c:pt idx="4429">
                  <c:v>21.677731999999999</c:v>
                </c:pt>
                <c:pt idx="4430">
                  <c:v>21.462935000000002</c:v>
                </c:pt>
                <c:pt idx="4431">
                  <c:v>20.967146</c:v>
                </c:pt>
                <c:pt idx="4432">
                  <c:v>19.088654999999999</c:v>
                </c:pt>
                <c:pt idx="4433">
                  <c:v>19.052178999999999</c:v>
                </c:pt>
                <c:pt idx="4434">
                  <c:v>18.644023000000001</c:v>
                </c:pt>
                <c:pt idx="4435">
                  <c:v>18.568021000000002</c:v>
                </c:pt>
                <c:pt idx="4436">
                  <c:v>16.460356000000001</c:v>
                </c:pt>
                <c:pt idx="4437">
                  <c:v>15.67747</c:v>
                </c:pt>
                <c:pt idx="4438">
                  <c:v>15.085981</c:v>
                </c:pt>
                <c:pt idx="4439">
                  <c:v>14.238376000000001</c:v>
                </c:pt>
                <c:pt idx="4440">
                  <c:v>12.867326</c:v>
                </c:pt>
                <c:pt idx="4441">
                  <c:v>11.666320000000001</c:v>
                </c:pt>
                <c:pt idx="4442">
                  <c:v>10.826252999999999</c:v>
                </c:pt>
                <c:pt idx="4443">
                  <c:v>9.1089490000000009</c:v>
                </c:pt>
                <c:pt idx="4444">
                  <c:v>8.8643680000000007</c:v>
                </c:pt>
                <c:pt idx="4445">
                  <c:v>8.8026260000000001</c:v>
                </c:pt>
                <c:pt idx="4446">
                  <c:v>7.4996390000000002</c:v>
                </c:pt>
                <c:pt idx="4447">
                  <c:v>7.3211810000000002</c:v>
                </c:pt>
                <c:pt idx="4448">
                  <c:v>7.101197</c:v>
                </c:pt>
                <c:pt idx="4449">
                  <c:v>6.9047340000000004</c:v>
                </c:pt>
                <c:pt idx="4450">
                  <c:v>6.4597870000000004</c:v>
                </c:pt>
                <c:pt idx="4451">
                  <c:v>6.1923830000000004</c:v>
                </c:pt>
                <c:pt idx="4452">
                  <c:v>5.7846609999999998</c:v>
                </c:pt>
                <c:pt idx="4453">
                  <c:v>5.7535639999999999</c:v>
                </c:pt>
                <c:pt idx="4454">
                  <c:v>5.2016879999999999</c:v>
                </c:pt>
                <c:pt idx="4455">
                  <c:v>4.8269080000000004</c:v>
                </c:pt>
                <c:pt idx="4456">
                  <c:v>4.304341</c:v>
                </c:pt>
                <c:pt idx="4457">
                  <c:v>3.8987370000000001</c:v>
                </c:pt>
                <c:pt idx="4458">
                  <c:v>3.0848740000000001</c:v>
                </c:pt>
                <c:pt idx="4459">
                  <c:v>3.0696050000000001</c:v>
                </c:pt>
                <c:pt idx="4460">
                  <c:v>3.0606849999999999</c:v>
                </c:pt>
                <c:pt idx="4461">
                  <c:v>2.6806290000000002</c:v>
                </c:pt>
                <c:pt idx="4462">
                  <c:v>2.6598039999999998</c:v>
                </c:pt>
                <c:pt idx="4463">
                  <c:v>2.625594</c:v>
                </c:pt>
                <c:pt idx="4464">
                  <c:v>2.4046259999999999</c:v>
                </c:pt>
                <c:pt idx="4465">
                  <c:v>1.9163509999999999</c:v>
                </c:pt>
                <c:pt idx="4466">
                  <c:v>1.893697</c:v>
                </c:pt>
                <c:pt idx="4467">
                  <c:v>1.800119</c:v>
                </c:pt>
                <c:pt idx="4468">
                  <c:v>1.7288159999999999</c:v>
                </c:pt>
                <c:pt idx="4469">
                  <c:v>1.682839</c:v>
                </c:pt>
                <c:pt idx="4470">
                  <c:v>1.6179429999999999</c:v>
                </c:pt>
                <c:pt idx="4471">
                  <c:v>1.600797</c:v>
                </c:pt>
                <c:pt idx="4472">
                  <c:v>1.413934</c:v>
                </c:pt>
                <c:pt idx="4473">
                  <c:v>1.2967839999999999</c:v>
                </c:pt>
                <c:pt idx="4474">
                  <c:v>1.2439549999999999</c:v>
                </c:pt>
                <c:pt idx="4475">
                  <c:v>0.65349500000000005</c:v>
                </c:pt>
                <c:pt idx="4476">
                  <c:v>0.64255200000000001</c:v>
                </c:pt>
                <c:pt idx="4477">
                  <c:v>0.36263299999999998</c:v>
                </c:pt>
                <c:pt idx="4478">
                  <c:v>0.33519500000000002</c:v>
                </c:pt>
                <c:pt idx="4479">
                  <c:v>0.32849800000000001</c:v>
                </c:pt>
                <c:pt idx="4480">
                  <c:v>0.304566</c:v>
                </c:pt>
                <c:pt idx="4481">
                  <c:v>5.3754999999999997E-2</c:v>
                </c:pt>
                <c:pt idx="4482">
                  <c:v>4.7780999999999997E-2</c:v>
                </c:pt>
                <c:pt idx="4483">
                  <c:v>4.9979999999999998E-3</c:v>
                </c:pt>
                <c:pt idx="4484">
                  <c:v>64.504746999999995</c:v>
                </c:pt>
                <c:pt idx="4485">
                  <c:v>36.585509000000002</c:v>
                </c:pt>
                <c:pt idx="4486">
                  <c:v>35.674773999999999</c:v>
                </c:pt>
                <c:pt idx="4487">
                  <c:v>33.555764000000003</c:v>
                </c:pt>
                <c:pt idx="4488">
                  <c:v>31.789028999999999</c:v>
                </c:pt>
                <c:pt idx="4489">
                  <c:v>30.475297000000001</c:v>
                </c:pt>
                <c:pt idx="4490">
                  <c:v>27.940093000000001</c:v>
                </c:pt>
                <c:pt idx="4491">
                  <c:v>27.788067000000002</c:v>
                </c:pt>
                <c:pt idx="4492">
                  <c:v>21.998733999999999</c:v>
                </c:pt>
                <c:pt idx="4493">
                  <c:v>19.984476999999998</c:v>
                </c:pt>
                <c:pt idx="4494">
                  <c:v>19.267479000000002</c:v>
                </c:pt>
                <c:pt idx="4495">
                  <c:v>18.656320000000001</c:v>
                </c:pt>
                <c:pt idx="4496">
                  <c:v>18.172736</c:v>
                </c:pt>
                <c:pt idx="4497">
                  <c:v>17.493735000000001</c:v>
                </c:pt>
                <c:pt idx="4498">
                  <c:v>16.681567000000001</c:v>
                </c:pt>
                <c:pt idx="4499">
                  <c:v>14.936661000000001</c:v>
                </c:pt>
                <c:pt idx="4500">
                  <c:v>13.786075</c:v>
                </c:pt>
                <c:pt idx="4501">
                  <c:v>12.963328000000001</c:v>
                </c:pt>
                <c:pt idx="4502">
                  <c:v>12.708963000000001</c:v>
                </c:pt>
                <c:pt idx="4503">
                  <c:v>12.036887999999999</c:v>
                </c:pt>
                <c:pt idx="4504">
                  <c:v>10.706613000000001</c:v>
                </c:pt>
                <c:pt idx="4505">
                  <c:v>10.608998</c:v>
                </c:pt>
                <c:pt idx="4506">
                  <c:v>10.131123000000001</c:v>
                </c:pt>
                <c:pt idx="4507">
                  <c:v>9.9339259999999996</c:v>
                </c:pt>
                <c:pt idx="4508">
                  <c:v>9.3786880000000004</c:v>
                </c:pt>
                <c:pt idx="4509">
                  <c:v>9.3614599999999992</c:v>
                </c:pt>
                <c:pt idx="4510">
                  <c:v>9.149089</c:v>
                </c:pt>
                <c:pt idx="4511">
                  <c:v>8.2557080000000003</c:v>
                </c:pt>
                <c:pt idx="4512">
                  <c:v>7.3607930000000001</c:v>
                </c:pt>
                <c:pt idx="4513">
                  <c:v>6.722213</c:v>
                </c:pt>
                <c:pt idx="4514">
                  <c:v>5.754416</c:v>
                </c:pt>
                <c:pt idx="4515">
                  <c:v>5.65327</c:v>
                </c:pt>
                <c:pt idx="4516">
                  <c:v>5.0606559999999998</c:v>
                </c:pt>
                <c:pt idx="4517">
                  <c:v>4.9899849999999999</c:v>
                </c:pt>
                <c:pt idx="4518">
                  <c:v>4.8680500000000002</c:v>
                </c:pt>
                <c:pt idx="4519">
                  <c:v>4.8444510000000003</c:v>
                </c:pt>
                <c:pt idx="4520">
                  <c:v>4.6530469999999999</c:v>
                </c:pt>
                <c:pt idx="4521">
                  <c:v>4.5984100000000003</c:v>
                </c:pt>
                <c:pt idx="4522">
                  <c:v>4.4423550000000001</c:v>
                </c:pt>
                <c:pt idx="4523">
                  <c:v>4.3484160000000003</c:v>
                </c:pt>
                <c:pt idx="4524">
                  <c:v>4.2074559999999996</c:v>
                </c:pt>
                <c:pt idx="4525">
                  <c:v>4.1343269999999999</c:v>
                </c:pt>
                <c:pt idx="4526">
                  <c:v>3.2993450000000002</c:v>
                </c:pt>
                <c:pt idx="4527">
                  <c:v>3.2318479999999998</c:v>
                </c:pt>
                <c:pt idx="4528">
                  <c:v>2.7474020000000001</c:v>
                </c:pt>
                <c:pt idx="4529">
                  <c:v>2.559806</c:v>
                </c:pt>
                <c:pt idx="4530">
                  <c:v>2.2595369999999999</c:v>
                </c:pt>
                <c:pt idx="4531">
                  <c:v>1.750054</c:v>
                </c:pt>
                <c:pt idx="4532">
                  <c:v>1.3696489999999999</c:v>
                </c:pt>
                <c:pt idx="4533">
                  <c:v>0.79600899999999997</c:v>
                </c:pt>
                <c:pt idx="4534">
                  <c:v>0.78384200000000004</c:v>
                </c:pt>
                <c:pt idx="4535">
                  <c:v>0.63157099999999999</c:v>
                </c:pt>
                <c:pt idx="4536">
                  <c:v>0.59458</c:v>
                </c:pt>
                <c:pt idx="4537">
                  <c:v>0.45962500000000001</c:v>
                </c:pt>
                <c:pt idx="4538">
                  <c:v>0.45939999999999998</c:v>
                </c:pt>
                <c:pt idx="4539">
                  <c:v>0.332679</c:v>
                </c:pt>
                <c:pt idx="4540">
                  <c:v>7.3079000000000005E-2</c:v>
                </c:pt>
                <c:pt idx="4541">
                  <c:v>5.7563999999999997E-2</c:v>
                </c:pt>
                <c:pt idx="4542">
                  <c:v>3.3519999999999999E-3</c:v>
                </c:pt>
                <c:pt idx="4543">
                  <c:v>80.171283000000003</c:v>
                </c:pt>
                <c:pt idx="4544">
                  <c:v>66.242737000000005</c:v>
                </c:pt>
                <c:pt idx="4545">
                  <c:v>41.670544</c:v>
                </c:pt>
                <c:pt idx="4546">
                  <c:v>41.515701999999997</c:v>
                </c:pt>
                <c:pt idx="4547">
                  <c:v>36.32705</c:v>
                </c:pt>
                <c:pt idx="4548">
                  <c:v>35.376970999999998</c:v>
                </c:pt>
                <c:pt idx="4549">
                  <c:v>32.549281999999998</c:v>
                </c:pt>
                <c:pt idx="4550">
                  <c:v>31.349143000000002</c:v>
                </c:pt>
                <c:pt idx="4551">
                  <c:v>29.262426999999999</c:v>
                </c:pt>
                <c:pt idx="4552">
                  <c:v>29.15813</c:v>
                </c:pt>
                <c:pt idx="4553">
                  <c:v>28.624037999999999</c:v>
                </c:pt>
                <c:pt idx="4554">
                  <c:v>26.619509999999998</c:v>
                </c:pt>
                <c:pt idx="4555">
                  <c:v>25.316146</c:v>
                </c:pt>
                <c:pt idx="4556">
                  <c:v>25.039383000000001</c:v>
                </c:pt>
                <c:pt idx="4557">
                  <c:v>24.656068000000001</c:v>
                </c:pt>
                <c:pt idx="4558">
                  <c:v>20.304234999999998</c:v>
                </c:pt>
                <c:pt idx="4559">
                  <c:v>16.122167999999999</c:v>
                </c:pt>
                <c:pt idx="4560">
                  <c:v>14.813613999999999</c:v>
                </c:pt>
                <c:pt idx="4561">
                  <c:v>14.182301000000001</c:v>
                </c:pt>
                <c:pt idx="4562">
                  <c:v>13.152822</c:v>
                </c:pt>
                <c:pt idx="4563">
                  <c:v>12.739720999999999</c:v>
                </c:pt>
                <c:pt idx="4564">
                  <c:v>12.690224000000001</c:v>
                </c:pt>
                <c:pt idx="4565">
                  <c:v>12.677016</c:v>
                </c:pt>
                <c:pt idx="4566">
                  <c:v>12.564553999999999</c:v>
                </c:pt>
                <c:pt idx="4567">
                  <c:v>11.946897999999999</c:v>
                </c:pt>
                <c:pt idx="4568">
                  <c:v>10.861167</c:v>
                </c:pt>
                <c:pt idx="4569">
                  <c:v>10.409155</c:v>
                </c:pt>
                <c:pt idx="4570">
                  <c:v>10.304171999999999</c:v>
                </c:pt>
                <c:pt idx="4571">
                  <c:v>10.259461</c:v>
                </c:pt>
                <c:pt idx="4572">
                  <c:v>10.12895</c:v>
                </c:pt>
                <c:pt idx="4573">
                  <c:v>10.098722</c:v>
                </c:pt>
                <c:pt idx="4574">
                  <c:v>7.4363149999999996</c:v>
                </c:pt>
                <c:pt idx="4575">
                  <c:v>7.3260339999999999</c:v>
                </c:pt>
                <c:pt idx="4576">
                  <c:v>7.2070509999999999</c:v>
                </c:pt>
                <c:pt idx="4577">
                  <c:v>6.9256450000000003</c:v>
                </c:pt>
                <c:pt idx="4578">
                  <c:v>5.699058</c:v>
                </c:pt>
                <c:pt idx="4579">
                  <c:v>2.6053739999999999</c:v>
                </c:pt>
                <c:pt idx="4580">
                  <c:v>1.4477340000000001</c:v>
                </c:pt>
                <c:pt idx="4581">
                  <c:v>1.1702570000000001</c:v>
                </c:pt>
                <c:pt idx="4582">
                  <c:v>0.83393700000000004</c:v>
                </c:pt>
                <c:pt idx="4583">
                  <c:v>0.79569800000000002</c:v>
                </c:pt>
                <c:pt idx="4584">
                  <c:v>0.76368000000000003</c:v>
                </c:pt>
                <c:pt idx="4585">
                  <c:v>0.28076000000000001</c:v>
                </c:pt>
                <c:pt idx="4586">
                  <c:v>0.16077900000000001</c:v>
                </c:pt>
                <c:pt idx="4587">
                  <c:v>6.1247999999999997E-2</c:v>
                </c:pt>
                <c:pt idx="4588">
                  <c:v>3.8705999999999997E-2</c:v>
                </c:pt>
                <c:pt idx="4589">
                  <c:v>41.972329000000002</c:v>
                </c:pt>
                <c:pt idx="4590">
                  <c:v>32.478076999999999</c:v>
                </c:pt>
                <c:pt idx="4591">
                  <c:v>29.487784000000001</c:v>
                </c:pt>
                <c:pt idx="4592">
                  <c:v>26.548594000000001</c:v>
                </c:pt>
                <c:pt idx="4593">
                  <c:v>18.251128999999999</c:v>
                </c:pt>
                <c:pt idx="4594">
                  <c:v>17.165039</c:v>
                </c:pt>
                <c:pt idx="4595">
                  <c:v>14.566663999999999</c:v>
                </c:pt>
                <c:pt idx="4596">
                  <c:v>11.77398</c:v>
                </c:pt>
                <c:pt idx="4597">
                  <c:v>11.678561</c:v>
                </c:pt>
                <c:pt idx="4598">
                  <c:v>9.0668810000000004</c:v>
                </c:pt>
                <c:pt idx="4599">
                  <c:v>9.0554469999999991</c:v>
                </c:pt>
                <c:pt idx="4600">
                  <c:v>8.3098939999999999</c:v>
                </c:pt>
                <c:pt idx="4601">
                  <c:v>7.8944890000000001</c:v>
                </c:pt>
                <c:pt idx="4602">
                  <c:v>7.052422</c:v>
                </c:pt>
                <c:pt idx="4603">
                  <c:v>6.6720079999999999</c:v>
                </c:pt>
                <c:pt idx="4604">
                  <c:v>6.3852339999999996</c:v>
                </c:pt>
                <c:pt idx="4605">
                  <c:v>5.9418519999999999</c:v>
                </c:pt>
                <c:pt idx="4606">
                  <c:v>5.6283989999999999</c:v>
                </c:pt>
                <c:pt idx="4607">
                  <c:v>3.7387000000000001</c:v>
                </c:pt>
                <c:pt idx="4608">
                  <c:v>3.0684629999999999</c:v>
                </c:pt>
                <c:pt idx="4609">
                  <c:v>2.803642</c:v>
                </c:pt>
                <c:pt idx="4610">
                  <c:v>2.4070480000000001</c:v>
                </c:pt>
                <c:pt idx="4611">
                  <c:v>2.1443539999999999</c:v>
                </c:pt>
                <c:pt idx="4612">
                  <c:v>1.7354620000000001</c:v>
                </c:pt>
                <c:pt idx="4613">
                  <c:v>1.6849479999999999</c:v>
                </c:pt>
                <c:pt idx="4614">
                  <c:v>1.446172</c:v>
                </c:pt>
                <c:pt idx="4615">
                  <c:v>1.433692</c:v>
                </c:pt>
                <c:pt idx="4616">
                  <c:v>0.83895699999999995</c:v>
                </c:pt>
                <c:pt idx="4617">
                  <c:v>0.16651299999999999</c:v>
                </c:pt>
                <c:pt idx="4618">
                  <c:v>6.9244E-2</c:v>
                </c:pt>
                <c:pt idx="4619">
                  <c:v>5.0456000000000001E-2</c:v>
                </c:pt>
                <c:pt idx="4620">
                  <c:v>99.561971999999997</c:v>
                </c:pt>
                <c:pt idx="4621">
                  <c:v>73.640445</c:v>
                </c:pt>
                <c:pt idx="4622">
                  <c:v>48.170507999999998</c:v>
                </c:pt>
                <c:pt idx="4623">
                  <c:v>47.973995000000002</c:v>
                </c:pt>
                <c:pt idx="4624">
                  <c:v>47.845588999999997</c:v>
                </c:pt>
                <c:pt idx="4625">
                  <c:v>41.690578000000002</c:v>
                </c:pt>
                <c:pt idx="4626">
                  <c:v>38.018084999999999</c:v>
                </c:pt>
                <c:pt idx="4627">
                  <c:v>33.758280999999997</c:v>
                </c:pt>
                <c:pt idx="4628">
                  <c:v>27.36562</c:v>
                </c:pt>
                <c:pt idx="4629">
                  <c:v>27.197799</c:v>
                </c:pt>
                <c:pt idx="4630">
                  <c:v>22.145949999999999</c:v>
                </c:pt>
                <c:pt idx="4631">
                  <c:v>19.428993999999999</c:v>
                </c:pt>
                <c:pt idx="4632">
                  <c:v>14.269792000000001</c:v>
                </c:pt>
                <c:pt idx="4633">
                  <c:v>13.788054000000001</c:v>
                </c:pt>
                <c:pt idx="4634">
                  <c:v>12.709227</c:v>
                </c:pt>
                <c:pt idx="4635">
                  <c:v>12.60629</c:v>
                </c:pt>
                <c:pt idx="4636">
                  <c:v>11.238522</c:v>
                </c:pt>
                <c:pt idx="4637">
                  <c:v>8.4963639999999998</c:v>
                </c:pt>
                <c:pt idx="4638">
                  <c:v>8.2888129999999993</c:v>
                </c:pt>
                <c:pt idx="4639">
                  <c:v>6.2932170000000003</c:v>
                </c:pt>
                <c:pt idx="4640">
                  <c:v>5.359381</c:v>
                </c:pt>
                <c:pt idx="4641">
                  <c:v>4.2705960000000003</c:v>
                </c:pt>
                <c:pt idx="4642">
                  <c:v>4.0470100000000002</c:v>
                </c:pt>
                <c:pt idx="4643">
                  <c:v>3.3000609999999999</c:v>
                </c:pt>
                <c:pt idx="4644">
                  <c:v>3.1157539999999999</c:v>
                </c:pt>
                <c:pt idx="4645">
                  <c:v>1.2603139999999999</c:v>
                </c:pt>
                <c:pt idx="4646">
                  <c:v>0.80376099999999995</c:v>
                </c:pt>
                <c:pt idx="4647">
                  <c:v>0.54561999999999999</c:v>
                </c:pt>
                <c:pt idx="4648">
                  <c:v>30.934688000000001</c:v>
                </c:pt>
                <c:pt idx="4649">
                  <c:v>23.980329000000001</c:v>
                </c:pt>
                <c:pt idx="4650">
                  <c:v>22.581313000000002</c:v>
                </c:pt>
                <c:pt idx="4651">
                  <c:v>20.011434999999999</c:v>
                </c:pt>
                <c:pt idx="4652">
                  <c:v>17.667826000000002</c:v>
                </c:pt>
                <c:pt idx="4653">
                  <c:v>17.537154000000001</c:v>
                </c:pt>
                <c:pt idx="4654">
                  <c:v>14.799322999999999</c:v>
                </c:pt>
                <c:pt idx="4655">
                  <c:v>13.944645</c:v>
                </c:pt>
                <c:pt idx="4656">
                  <c:v>13.265432000000001</c:v>
                </c:pt>
                <c:pt idx="4657">
                  <c:v>11.187696000000001</c:v>
                </c:pt>
                <c:pt idx="4658">
                  <c:v>8.8844049999999992</c:v>
                </c:pt>
                <c:pt idx="4659">
                  <c:v>6.7455600000000002</c:v>
                </c:pt>
                <c:pt idx="4660">
                  <c:v>6.4736669999999998</c:v>
                </c:pt>
                <c:pt idx="4661">
                  <c:v>5.4852169999999996</c:v>
                </c:pt>
                <c:pt idx="4662">
                  <c:v>4.3827610000000004</c:v>
                </c:pt>
                <c:pt idx="4663">
                  <c:v>3.71305</c:v>
                </c:pt>
                <c:pt idx="4664">
                  <c:v>3.4679229999999999</c:v>
                </c:pt>
                <c:pt idx="4665">
                  <c:v>2.0436610000000002</c:v>
                </c:pt>
                <c:pt idx="4666">
                  <c:v>1.963219</c:v>
                </c:pt>
                <c:pt idx="4667">
                  <c:v>1.742383</c:v>
                </c:pt>
                <c:pt idx="4668">
                  <c:v>1.7370319999999999</c:v>
                </c:pt>
                <c:pt idx="4669">
                  <c:v>1.471139</c:v>
                </c:pt>
                <c:pt idx="4670">
                  <c:v>1.4284829999999999</c:v>
                </c:pt>
                <c:pt idx="4671">
                  <c:v>1.118511</c:v>
                </c:pt>
                <c:pt idx="4672">
                  <c:v>0.71390600000000004</c:v>
                </c:pt>
                <c:pt idx="4673">
                  <c:v>0.68822000000000005</c:v>
                </c:pt>
                <c:pt idx="4674">
                  <c:v>0.61108099999999999</c:v>
                </c:pt>
                <c:pt idx="4675">
                  <c:v>0.52312199999999998</c:v>
                </c:pt>
                <c:pt idx="4676">
                  <c:v>0.42495699999999997</c:v>
                </c:pt>
                <c:pt idx="4677">
                  <c:v>0.20322999999999999</c:v>
                </c:pt>
                <c:pt idx="4678">
                  <c:v>2.2172999999999998E-2</c:v>
                </c:pt>
                <c:pt idx="4679">
                  <c:v>2.0167999999999998E-2</c:v>
                </c:pt>
                <c:pt idx="4680">
                  <c:v>1.0909E-2</c:v>
                </c:pt>
                <c:pt idx="4681">
                  <c:v>55.806401999999999</c:v>
                </c:pt>
                <c:pt idx="4682">
                  <c:v>15.611857000000001</c:v>
                </c:pt>
                <c:pt idx="4683">
                  <c:v>8.7387370000000004</c:v>
                </c:pt>
                <c:pt idx="4684">
                  <c:v>8.4038590000000006</c:v>
                </c:pt>
                <c:pt idx="4685">
                  <c:v>7.9811160000000001</c:v>
                </c:pt>
                <c:pt idx="4686">
                  <c:v>5.2020900000000001</c:v>
                </c:pt>
                <c:pt idx="4687">
                  <c:v>1.1414629999999999</c:v>
                </c:pt>
                <c:pt idx="4688">
                  <c:v>0.51805599999999996</c:v>
                </c:pt>
                <c:pt idx="4689">
                  <c:v>0.143784</c:v>
                </c:pt>
                <c:pt idx="4690">
                  <c:v>51.113717000000001</c:v>
                </c:pt>
                <c:pt idx="4691">
                  <c:v>31.691617000000001</c:v>
                </c:pt>
                <c:pt idx="4692">
                  <c:v>27.990283999999999</c:v>
                </c:pt>
                <c:pt idx="4693">
                  <c:v>25.891466000000001</c:v>
                </c:pt>
                <c:pt idx="4694">
                  <c:v>17.561955000000001</c:v>
                </c:pt>
                <c:pt idx="4695">
                  <c:v>16.930969000000001</c:v>
                </c:pt>
                <c:pt idx="4696">
                  <c:v>11.103202</c:v>
                </c:pt>
                <c:pt idx="4697">
                  <c:v>8.5703279999999999</c:v>
                </c:pt>
                <c:pt idx="4698">
                  <c:v>4.5902770000000004</c:v>
                </c:pt>
                <c:pt idx="4699">
                  <c:v>3.5459909999999999</c:v>
                </c:pt>
                <c:pt idx="4700">
                  <c:v>2.3534830000000002</c:v>
                </c:pt>
                <c:pt idx="4701">
                  <c:v>2.1756959999999999</c:v>
                </c:pt>
                <c:pt idx="4702">
                  <c:v>1.3906590000000001</c:v>
                </c:pt>
                <c:pt idx="4703">
                  <c:v>0.61934800000000001</c:v>
                </c:pt>
                <c:pt idx="4704">
                  <c:v>3.9264E-2</c:v>
                </c:pt>
                <c:pt idx="4705">
                  <c:v>7.254E-3</c:v>
                </c:pt>
                <c:pt idx="4706">
                  <c:v>3.5820000000000001E-3</c:v>
                </c:pt>
                <c:pt idx="4707">
                  <c:v>43.571612000000002</c:v>
                </c:pt>
                <c:pt idx="4708">
                  <c:v>23.307949000000001</c:v>
                </c:pt>
                <c:pt idx="4709">
                  <c:v>9.8298590000000008</c:v>
                </c:pt>
                <c:pt idx="4710">
                  <c:v>8.7920540000000003</c:v>
                </c:pt>
                <c:pt idx="4711">
                  <c:v>2.1224509999999999</c:v>
                </c:pt>
                <c:pt idx="4712">
                  <c:v>1.8848400000000001</c:v>
                </c:pt>
                <c:pt idx="4713">
                  <c:v>0.39457500000000001</c:v>
                </c:pt>
                <c:pt idx="4714">
                  <c:v>1.5188999999999999E-2</c:v>
                </c:pt>
                <c:pt idx="4715">
                  <c:v>19.625972000000001</c:v>
                </c:pt>
                <c:pt idx="4716">
                  <c:v>14.051852</c:v>
                </c:pt>
                <c:pt idx="4717">
                  <c:v>7.1458320000000004</c:v>
                </c:pt>
                <c:pt idx="4718">
                  <c:v>5.856363</c:v>
                </c:pt>
                <c:pt idx="4719">
                  <c:v>5.3386100000000001</c:v>
                </c:pt>
                <c:pt idx="4720">
                  <c:v>3.8911859999999998</c:v>
                </c:pt>
                <c:pt idx="4721">
                  <c:v>0.72291099999999997</c:v>
                </c:pt>
                <c:pt idx="4722">
                  <c:v>0.36155399999999999</c:v>
                </c:pt>
                <c:pt idx="4723">
                  <c:v>10.621352999999999</c:v>
                </c:pt>
                <c:pt idx="4724">
                  <c:v>10.410933</c:v>
                </c:pt>
                <c:pt idx="4725">
                  <c:v>4.0984439999999998</c:v>
                </c:pt>
                <c:pt idx="4726">
                  <c:v>2.4869919999999999</c:v>
                </c:pt>
                <c:pt idx="4727">
                  <c:v>1.517771</c:v>
                </c:pt>
                <c:pt idx="4728">
                  <c:v>0.59580900000000003</c:v>
                </c:pt>
                <c:pt idx="4729">
                  <c:v>0.55236099999999999</c:v>
                </c:pt>
                <c:pt idx="4730">
                  <c:v>0.17637700000000001</c:v>
                </c:pt>
                <c:pt idx="4731">
                  <c:v>0.120505</c:v>
                </c:pt>
                <c:pt idx="4732">
                  <c:v>14.530946</c:v>
                </c:pt>
                <c:pt idx="4733">
                  <c:v>9.7993570000000005</c:v>
                </c:pt>
                <c:pt idx="4734">
                  <c:v>1.374409</c:v>
                </c:pt>
                <c:pt idx="4735">
                  <c:v>5.7423590000000004</c:v>
                </c:pt>
                <c:pt idx="4736">
                  <c:v>3.0915900000000001</c:v>
                </c:pt>
                <c:pt idx="4737">
                  <c:v>2.557258</c:v>
                </c:pt>
                <c:pt idx="4738">
                  <c:v>1.673208</c:v>
                </c:pt>
                <c:pt idx="4739">
                  <c:v>19.819893</c:v>
                </c:pt>
                <c:pt idx="4740">
                  <c:v>15.341196</c:v>
                </c:pt>
                <c:pt idx="4741">
                  <c:v>2.439184</c:v>
                </c:pt>
                <c:pt idx="4742">
                  <c:v>0.29364899999999999</c:v>
                </c:pt>
                <c:pt idx="4743">
                  <c:v>2.1392000000000001E-2</c:v>
                </c:pt>
                <c:pt idx="4744">
                  <c:v>47.651878000000004</c:v>
                </c:pt>
                <c:pt idx="4745">
                  <c:v>4.5648000000000001E-2</c:v>
                </c:pt>
                <c:pt idx="4746">
                  <c:v>2.3879999999999999E-3</c:v>
                </c:pt>
                <c:pt idx="4747">
                  <c:v>28.670193000000001</c:v>
                </c:pt>
                <c:pt idx="4748">
                  <c:v>1.8814660000000001</c:v>
                </c:pt>
                <c:pt idx="4749">
                  <c:v>1.1838919999999999</c:v>
                </c:pt>
                <c:pt idx="4750">
                  <c:v>9.0315399999999997</c:v>
                </c:pt>
                <c:pt idx="4751">
                  <c:v>0.28305900000000001</c:v>
                </c:pt>
                <c:pt idx="4752">
                  <c:v>0.18640100000000001</c:v>
                </c:pt>
                <c:pt idx="4753">
                  <c:v>0.99965499999999996</c:v>
                </c:pt>
                <c:pt idx="4754">
                  <c:v>0.62275199999999997</c:v>
                </c:pt>
                <c:pt idx="4755">
                  <c:v>2.7810999999999999E-2</c:v>
                </c:pt>
                <c:pt idx="4756">
                  <c:v>19.143720999999999</c:v>
                </c:pt>
                <c:pt idx="4757">
                  <c:v>0.32779399999999997</c:v>
                </c:pt>
                <c:pt idx="4758">
                  <c:v>9.2562000000000005E-2</c:v>
                </c:pt>
                <c:pt idx="4759">
                  <c:v>1.8747830000000001</c:v>
                </c:pt>
                <c:pt idx="4760">
                  <c:v>1.7771479999999999</c:v>
                </c:pt>
                <c:pt idx="4761">
                  <c:v>1.830306</c:v>
                </c:pt>
                <c:pt idx="4762">
                  <c:v>4.1651000000000001E-2</c:v>
                </c:pt>
                <c:pt idx="4763">
                  <c:v>4.4983680000000001</c:v>
                </c:pt>
                <c:pt idx="4764">
                  <c:v>8.7011830000000003</c:v>
                </c:pt>
                <c:pt idx="4765">
                  <c:v>0.32255299999999998</c:v>
                </c:pt>
                <c:pt idx="4766">
                  <c:v>2.0281699999999998</c:v>
                </c:pt>
                <c:pt idx="4767">
                  <c:v>1.9235139999999999</c:v>
                </c:pt>
                <c:pt idx="4768">
                  <c:v>1.36514</c:v>
                </c:pt>
                <c:pt idx="4769">
                  <c:v>1.084387</c:v>
                </c:pt>
                <c:pt idx="4770">
                  <c:v>0.71676399999999996</c:v>
                </c:pt>
                <c:pt idx="4771">
                  <c:v>0.67439800000000005</c:v>
                </c:pt>
                <c:pt idx="4772">
                  <c:v>0.62776299999999996</c:v>
                </c:pt>
                <c:pt idx="4773">
                  <c:v>0.44716600000000001</c:v>
                </c:pt>
                <c:pt idx="4774">
                  <c:v>0.40703</c:v>
                </c:pt>
                <c:pt idx="4775">
                  <c:v>0.397341</c:v>
                </c:pt>
                <c:pt idx="4776">
                  <c:v>0.39265800000000001</c:v>
                </c:pt>
                <c:pt idx="4777">
                  <c:v>0.384496</c:v>
                </c:pt>
                <c:pt idx="4778">
                  <c:v>0.35055700000000001</c:v>
                </c:pt>
                <c:pt idx="4779">
                  <c:v>0.29698099999999999</c:v>
                </c:pt>
                <c:pt idx="4780">
                  <c:v>0.28397</c:v>
                </c:pt>
                <c:pt idx="4781">
                  <c:v>0.16525699999999999</c:v>
                </c:pt>
                <c:pt idx="4782">
                  <c:v>0.16151699999999999</c:v>
                </c:pt>
                <c:pt idx="4783">
                  <c:v>0.13672100000000001</c:v>
                </c:pt>
                <c:pt idx="4784">
                  <c:v>0.13456000000000001</c:v>
                </c:pt>
                <c:pt idx="4785">
                  <c:v>0.13361899999999999</c:v>
                </c:pt>
                <c:pt idx="4786">
                  <c:v>0.12270399999999999</c:v>
                </c:pt>
                <c:pt idx="4787">
                  <c:v>0.100533</c:v>
                </c:pt>
                <c:pt idx="4788">
                  <c:v>9.2100000000000001E-2</c:v>
                </c:pt>
                <c:pt idx="4789">
                  <c:v>6.0003000000000001E-2</c:v>
                </c:pt>
                <c:pt idx="4790">
                  <c:v>5.2942000000000003E-2</c:v>
                </c:pt>
                <c:pt idx="4791">
                  <c:v>4.5428999999999997E-2</c:v>
                </c:pt>
                <c:pt idx="4792">
                  <c:v>3.3883000000000003E-2</c:v>
                </c:pt>
                <c:pt idx="4793">
                  <c:v>2.7800999999999999E-2</c:v>
                </c:pt>
                <c:pt idx="4794">
                  <c:v>1.4406E-2</c:v>
                </c:pt>
                <c:pt idx="4795">
                  <c:v>1.2942E-2</c:v>
                </c:pt>
                <c:pt idx="4796">
                  <c:v>1.0607E-2</c:v>
                </c:pt>
                <c:pt idx="4797">
                  <c:v>6.9430000000000004E-3</c:v>
                </c:pt>
                <c:pt idx="4798">
                  <c:v>5.8830000000000002E-3</c:v>
                </c:pt>
                <c:pt idx="4799">
                  <c:v>1.186E-3</c:v>
                </c:pt>
                <c:pt idx="4800">
                  <c:v>0</c:v>
                </c:pt>
                <c:pt idx="4801">
                  <c:v>0.73864600000000002</c:v>
                </c:pt>
                <c:pt idx="4802">
                  <c:v>5.0625000000000003E-2</c:v>
                </c:pt>
              </c:numCache>
            </c:numRef>
          </c:val>
          <c:smooth val="0"/>
          <c:extLst>
            <c:ext xmlns:c16="http://schemas.microsoft.com/office/drawing/2014/chart" uri="{C3380CC4-5D6E-409C-BE32-E72D297353CC}">
              <c16:uniqueId val="{00000000-E01E-4B4A-B6E7-3F8E242D3D35}"/>
            </c:ext>
          </c:extLst>
        </c:ser>
        <c:dLbls>
          <c:showLegendKey val="0"/>
          <c:showVal val="0"/>
          <c:showCatName val="0"/>
          <c:showSerName val="0"/>
          <c:showPercent val="0"/>
          <c:showBubbleSize val="0"/>
        </c:dLbls>
        <c:smooth val="0"/>
        <c:axId val="1023123328"/>
        <c:axId val="1023122912"/>
      </c:lineChart>
      <c:catAx>
        <c:axId val="1023123328"/>
        <c:scaling>
          <c:orientation val="maxMin"/>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3122912"/>
        <c:crosses val="autoZero"/>
        <c:auto val="1"/>
        <c:lblAlgn val="ctr"/>
        <c:lblOffset val="100"/>
        <c:tickLblSkip val="1000"/>
        <c:noMultiLvlLbl val="0"/>
      </c:catAx>
      <c:valAx>
        <c:axId val="1023122912"/>
        <c:scaling>
          <c:orientation val="minMax"/>
        </c:scaling>
        <c:delete val="0"/>
        <c:axPos val="r"/>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312332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Budget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7.2555555555555568E-2"/>
          <c:y val="0.10689814814814814"/>
          <c:w val="0.83343285214348195"/>
          <c:h val="0.73310987168270636"/>
        </c:manualLayout>
      </c:layout>
      <c:scatterChart>
        <c:scatterStyle val="lineMarker"/>
        <c:varyColors val="0"/>
        <c:ser>
          <c:idx val="0"/>
          <c:order val="0"/>
          <c:tx>
            <c:strRef>
              <c:f>tmdb_5000_movies!$A$1</c:f>
              <c:strCache>
                <c:ptCount val="1"/>
                <c:pt idx="0">
                  <c:v>budget</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yVal>
            <c:numRef>
              <c:f>tmdb_5000_movies!$A$2:$A$4804</c:f>
              <c:numCache>
                <c:formatCode>General</c:formatCode>
                <c:ptCount val="4803"/>
                <c:pt idx="0">
                  <c:v>18000000</c:v>
                </c:pt>
                <c:pt idx="1">
                  <c:v>0</c:v>
                </c:pt>
                <c:pt idx="2">
                  <c:v>0</c:v>
                </c:pt>
                <c:pt idx="3">
                  <c:v>31115000</c:v>
                </c:pt>
                <c:pt idx="4">
                  <c:v>0</c:v>
                </c:pt>
                <c:pt idx="5">
                  <c:v>0</c:v>
                </c:pt>
                <c:pt idx="6">
                  <c:v>4000000</c:v>
                </c:pt>
                <c:pt idx="7">
                  <c:v>30000000</c:v>
                </c:pt>
                <c:pt idx="8">
                  <c:v>600000</c:v>
                </c:pt>
                <c:pt idx="9">
                  <c:v>44000000</c:v>
                </c:pt>
                <c:pt idx="10">
                  <c:v>15000000</c:v>
                </c:pt>
                <c:pt idx="11">
                  <c:v>56000000</c:v>
                </c:pt>
                <c:pt idx="12">
                  <c:v>2000000</c:v>
                </c:pt>
                <c:pt idx="13">
                  <c:v>34000000</c:v>
                </c:pt>
                <c:pt idx="14">
                  <c:v>94000000</c:v>
                </c:pt>
                <c:pt idx="15">
                  <c:v>13000000</c:v>
                </c:pt>
                <c:pt idx="16">
                  <c:v>0</c:v>
                </c:pt>
                <c:pt idx="17">
                  <c:v>0</c:v>
                </c:pt>
                <c:pt idx="18">
                  <c:v>0</c:v>
                </c:pt>
                <c:pt idx="19">
                  <c:v>20000000</c:v>
                </c:pt>
                <c:pt idx="20">
                  <c:v>11000000</c:v>
                </c:pt>
                <c:pt idx="21">
                  <c:v>385907</c:v>
                </c:pt>
                <c:pt idx="22">
                  <c:v>22000000</c:v>
                </c:pt>
                <c:pt idx="23">
                  <c:v>32000000</c:v>
                </c:pt>
                <c:pt idx="24">
                  <c:v>200000000</c:v>
                </c:pt>
                <c:pt idx="25">
                  <c:v>27000000</c:v>
                </c:pt>
                <c:pt idx="26">
                  <c:v>7400000</c:v>
                </c:pt>
                <c:pt idx="27">
                  <c:v>44000000</c:v>
                </c:pt>
                <c:pt idx="28">
                  <c:v>7000000</c:v>
                </c:pt>
                <c:pt idx="29">
                  <c:v>22000000</c:v>
                </c:pt>
                <c:pt idx="30">
                  <c:v>67000000</c:v>
                </c:pt>
                <c:pt idx="31">
                  <c:v>63000000</c:v>
                </c:pt>
                <c:pt idx="32">
                  <c:v>60000000</c:v>
                </c:pt>
                <c:pt idx="33">
                  <c:v>40000000</c:v>
                </c:pt>
                <c:pt idx="34">
                  <c:v>37000000</c:v>
                </c:pt>
                <c:pt idx="35">
                  <c:v>19000000</c:v>
                </c:pt>
                <c:pt idx="36">
                  <c:v>207000000</c:v>
                </c:pt>
                <c:pt idx="37">
                  <c:v>3000000</c:v>
                </c:pt>
                <c:pt idx="38">
                  <c:v>0</c:v>
                </c:pt>
                <c:pt idx="39">
                  <c:v>11000000</c:v>
                </c:pt>
                <c:pt idx="40">
                  <c:v>140000000</c:v>
                </c:pt>
                <c:pt idx="41">
                  <c:v>15000000</c:v>
                </c:pt>
                <c:pt idx="42">
                  <c:v>22000000</c:v>
                </c:pt>
                <c:pt idx="43">
                  <c:v>9000000</c:v>
                </c:pt>
                <c:pt idx="44">
                  <c:v>100000000</c:v>
                </c:pt>
                <c:pt idx="45">
                  <c:v>35000000</c:v>
                </c:pt>
                <c:pt idx="46">
                  <c:v>0</c:v>
                </c:pt>
                <c:pt idx="47">
                  <c:v>79000000</c:v>
                </c:pt>
                <c:pt idx="48">
                  <c:v>93000000</c:v>
                </c:pt>
                <c:pt idx="49">
                  <c:v>52000000</c:v>
                </c:pt>
                <c:pt idx="50">
                  <c:v>90000000</c:v>
                </c:pt>
                <c:pt idx="51">
                  <c:v>10000000</c:v>
                </c:pt>
                <c:pt idx="52">
                  <c:v>72000000</c:v>
                </c:pt>
                <c:pt idx="53">
                  <c:v>80000000</c:v>
                </c:pt>
                <c:pt idx="54">
                  <c:v>0</c:v>
                </c:pt>
                <c:pt idx="55">
                  <c:v>0</c:v>
                </c:pt>
                <c:pt idx="56">
                  <c:v>6000000</c:v>
                </c:pt>
                <c:pt idx="57">
                  <c:v>5000000</c:v>
                </c:pt>
                <c:pt idx="58">
                  <c:v>155000000</c:v>
                </c:pt>
                <c:pt idx="59">
                  <c:v>22000000</c:v>
                </c:pt>
                <c:pt idx="60">
                  <c:v>8200000</c:v>
                </c:pt>
                <c:pt idx="61">
                  <c:v>35000000</c:v>
                </c:pt>
                <c:pt idx="62">
                  <c:v>102000000</c:v>
                </c:pt>
                <c:pt idx="63">
                  <c:v>4000000</c:v>
                </c:pt>
                <c:pt idx="64">
                  <c:v>12000000</c:v>
                </c:pt>
                <c:pt idx="65">
                  <c:v>2100000</c:v>
                </c:pt>
                <c:pt idx="66">
                  <c:v>0</c:v>
                </c:pt>
                <c:pt idx="67">
                  <c:v>700000</c:v>
                </c:pt>
                <c:pt idx="68">
                  <c:v>8250000</c:v>
                </c:pt>
                <c:pt idx="69">
                  <c:v>25000000</c:v>
                </c:pt>
                <c:pt idx="70">
                  <c:v>116000000</c:v>
                </c:pt>
                <c:pt idx="71">
                  <c:v>52000000</c:v>
                </c:pt>
                <c:pt idx="72">
                  <c:v>17000000</c:v>
                </c:pt>
                <c:pt idx="73">
                  <c:v>60000000</c:v>
                </c:pt>
                <c:pt idx="74">
                  <c:v>7000000</c:v>
                </c:pt>
                <c:pt idx="75">
                  <c:v>0</c:v>
                </c:pt>
                <c:pt idx="76">
                  <c:v>1000000</c:v>
                </c:pt>
                <c:pt idx="77">
                  <c:v>165000000</c:v>
                </c:pt>
                <c:pt idx="78">
                  <c:v>300000000</c:v>
                </c:pt>
                <c:pt idx="79">
                  <c:v>250000000</c:v>
                </c:pt>
                <c:pt idx="80">
                  <c:v>70000000</c:v>
                </c:pt>
                <c:pt idx="81">
                  <c:v>44000000</c:v>
                </c:pt>
                <c:pt idx="82">
                  <c:v>100000000</c:v>
                </c:pt>
                <c:pt idx="83">
                  <c:v>0</c:v>
                </c:pt>
                <c:pt idx="84">
                  <c:v>150000000</c:v>
                </c:pt>
                <c:pt idx="85">
                  <c:v>210000000</c:v>
                </c:pt>
                <c:pt idx="86">
                  <c:v>250000000</c:v>
                </c:pt>
                <c:pt idx="87">
                  <c:v>100000000</c:v>
                </c:pt>
                <c:pt idx="88">
                  <c:v>130000000</c:v>
                </c:pt>
                <c:pt idx="89">
                  <c:v>110000000</c:v>
                </c:pt>
                <c:pt idx="90">
                  <c:v>4000000</c:v>
                </c:pt>
                <c:pt idx="91">
                  <c:v>70000000</c:v>
                </c:pt>
                <c:pt idx="92">
                  <c:v>7000000</c:v>
                </c:pt>
                <c:pt idx="93">
                  <c:v>175000000</c:v>
                </c:pt>
                <c:pt idx="94">
                  <c:v>130000000</c:v>
                </c:pt>
                <c:pt idx="95">
                  <c:v>55000000</c:v>
                </c:pt>
                <c:pt idx="96">
                  <c:v>23000000</c:v>
                </c:pt>
                <c:pt idx="97">
                  <c:v>9400000</c:v>
                </c:pt>
                <c:pt idx="98">
                  <c:v>8000000</c:v>
                </c:pt>
                <c:pt idx="99">
                  <c:v>237000000</c:v>
                </c:pt>
                <c:pt idx="100">
                  <c:v>54000000</c:v>
                </c:pt>
                <c:pt idx="101">
                  <c:v>27000000</c:v>
                </c:pt>
                <c:pt idx="102">
                  <c:v>100000000</c:v>
                </c:pt>
                <c:pt idx="103">
                  <c:v>250000000</c:v>
                </c:pt>
                <c:pt idx="104">
                  <c:v>1200000</c:v>
                </c:pt>
                <c:pt idx="105">
                  <c:v>3000000</c:v>
                </c:pt>
                <c:pt idx="106">
                  <c:v>13000000</c:v>
                </c:pt>
                <c:pt idx="107">
                  <c:v>31000000</c:v>
                </c:pt>
                <c:pt idx="108">
                  <c:v>30000000</c:v>
                </c:pt>
                <c:pt idx="109">
                  <c:v>18000000</c:v>
                </c:pt>
                <c:pt idx="110">
                  <c:v>45000000</c:v>
                </c:pt>
                <c:pt idx="111">
                  <c:v>0</c:v>
                </c:pt>
                <c:pt idx="112">
                  <c:v>0</c:v>
                </c:pt>
                <c:pt idx="113">
                  <c:v>65000000</c:v>
                </c:pt>
                <c:pt idx="114">
                  <c:v>40000000</c:v>
                </c:pt>
                <c:pt idx="115">
                  <c:v>7700000</c:v>
                </c:pt>
                <c:pt idx="116">
                  <c:v>90000000</c:v>
                </c:pt>
                <c:pt idx="117">
                  <c:v>200000000</c:v>
                </c:pt>
                <c:pt idx="118">
                  <c:v>25000000</c:v>
                </c:pt>
                <c:pt idx="119">
                  <c:v>20000000</c:v>
                </c:pt>
                <c:pt idx="120">
                  <c:v>150000000</c:v>
                </c:pt>
                <c:pt idx="121">
                  <c:v>65000000</c:v>
                </c:pt>
                <c:pt idx="122">
                  <c:v>61000000</c:v>
                </c:pt>
                <c:pt idx="123">
                  <c:v>100000000</c:v>
                </c:pt>
                <c:pt idx="124">
                  <c:v>40000000</c:v>
                </c:pt>
                <c:pt idx="125">
                  <c:v>90000000</c:v>
                </c:pt>
                <c:pt idx="126">
                  <c:v>107000000</c:v>
                </c:pt>
                <c:pt idx="127">
                  <c:v>2200000</c:v>
                </c:pt>
                <c:pt idx="128">
                  <c:v>0</c:v>
                </c:pt>
                <c:pt idx="129">
                  <c:v>135000000</c:v>
                </c:pt>
                <c:pt idx="130">
                  <c:v>18339750</c:v>
                </c:pt>
                <c:pt idx="131">
                  <c:v>0</c:v>
                </c:pt>
                <c:pt idx="132">
                  <c:v>1250000</c:v>
                </c:pt>
                <c:pt idx="133">
                  <c:v>0</c:v>
                </c:pt>
                <c:pt idx="134">
                  <c:v>103000000</c:v>
                </c:pt>
                <c:pt idx="135">
                  <c:v>15000000</c:v>
                </c:pt>
                <c:pt idx="136">
                  <c:v>35000000</c:v>
                </c:pt>
                <c:pt idx="137">
                  <c:v>0</c:v>
                </c:pt>
                <c:pt idx="138">
                  <c:v>36000000</c:v>
                </c:pt>
                <c:pt idx="139">
                  <c:v>0</c:v>
                </c:pt>
                <c:pt idx="140">
                  <c:v>8000000</c:v>
                </c:pt>
                <c:pt idx="141">
                  <c:v>270000000</c:v>
                </c:pt>
                <c:pt idx="142">
                  <c:v>140000000</c:v>
                </c:pt>
                <c:pt idx="143">
                  <c:v>12000000</c:v>
                </c:pt>
                <c:pt idx="144">
                  <c:v>195000000</c:v>
                </c:pt>
                <c:pt idx="145">
                  <c:v>79000000</c:v>
                </c:pt>
                <c:pt idx="146">
                  <c:v>42000000</c:v>
                </c:pt>
                <c:pt idx="147">
                  <c:v>2000000</c:v>
                </c:pt>
                <c:pt idx="148">
                  <c:v>15000000</c:v>
                </c:pt>
                <c:pt idx="149">
                  <c:v>25000000</c:v>
                </c:pt>
                <c:pt idx="150">
                  <c:v>0</c:v>
                </c:pt>
                <c:pt idx="151">
                  <c:v>17000000</c:v>
                </c:pt>
                <c:pt idx="152">
                  <c:v>250000000</c:v>
                </c:pt>
                <c:pt idx="153">
                  <c:v>46000000</c:v>
                </c:pt>
                <c:pt idx="154">
                  <c:v>70000000</c:v>
                </c:pt>
                <c:pt idx="155">
                  <c:v>31500000</c:v>
                </c:pt>
                <c:pt idx="156">
                  <c:v>92620000</c:v>
                </c:pt>
                <c:pt idx="157">
                  <c:v>2000000</c:v>
                </c:pt>
                <c:pt idx="158">
                  <c:v>10000000</c:v>
                </c:pt>
                <c:pt idx="159">
                  <c:v>185000000</c:v>
                </c:pt>
                <c:pt idx="160">
                  <c:v>125000000</c:v>
                </c:pt>
                <c:pt idx="161">
                  <c:v>6000000</c:v>
                </c:pt>
                <c:pt idx="162">
                  <c:v>40000000</c:v>
                </c:pt>
                <c:pt idx="163">
                  <c:v>72000000</c:v>
                </c:pt>
                <c:pt idx="164">
                  <c:v>4000000</c:v>
                </c:pt>
                <c:pt idx="165">
                  <c:v>0</c:v>
                </c:pt>
                <c:pt idx="166">
                  <c:v>250000000</c:v>
                </c:pt>
                <c:pt idx="167">
                  <c:v>200000000</c:v>
                </c:pt>
                <c:pt idx="168">
                  <c:v>90000000</c:v>
                </c:pt>
                <c:pt idx="169">
                  <c:v>140000000</c:v>
                </c:pt>
                <c:pt idx="170">
                  <c:v>245000</c:v>
                </c:pt>
                <c:pt idx="171">
                  <c:v>140000000</c:v>
                </c:pt>
                <c:pt idx="172">
                  <c:v>90000000</c:v>
                </c:pt>
                <c:pt idx="173">
                  <c:v>225000000</c:v>
                </c:pt>
                <c:pt idx="174">
                  <c:v>35000000</c:v>
                </c:pt>
                <c:pt idx="175">
                  <c:v>150000000</c:v>
                </c:pt>
                <c:pt idx="176">
                  <c:v>80341000</c:v>
                </c:pt>
                <c:pt idx="177">
                  <c:v>0</c:v>
                </c:pt>
                <c:pt idx="178">
                  <c:v>27000000</c:v>
                </c:pt>
                <c:pt idx="179">
                  <c:v>10500000</c:v>
                </c:pt>
                <c:pt idx="180">
                  <c:v>255000000</c:v>
                </c:pt>
                <c:pt idx="181">
                  <c:v>125000000</c:v>
                </c:pt>
                <c:pt idx="182">
                  <c:v>65000000</c:v>
                </c:pt>
                <c:pt idx="183">
                  <c:v>14000000</c:v>
                </c:pt>
                <c:pt idx="184">
                  <c:v>40000000</c:v>
                </c:pt>
                <c:pt idx="185">
                  <c:v>14000000</c:v>
                </c:pt>
                <c:pt idx="186">
                  <c:v>3500000</c:v>
                </c:pt>
                <c:pt idx="187">
                  <c:v>8000000</c:v>
                </c:pt>
                <c:pt idx="188">
                  <c:v>160000000</c:v>
                </c:pt>
                <c:pt idx="189">
                  <c:v>245000000</c:v>
                </c:pt>
                <c:pt idx="190">
                  <c:v>20000000</c:v>
                </c:pt>
                <c:pt idx="191">
                  <c:v>15000000</c:v>
                </c:pt>
                <c:pt idx="192">
                  <c:v>60000000</c:v>
                </c:pt>
                <c:pt idx="193">
                  <c:v>0</c:v>
                </c:pt>
                <c:pt idx="194">
                  <c:v>75000000</c:v>
                </c:pt>
                <c:pt idx="195">
                  <c:v>250000000</c:v>
                </c:pt>
                <c:pt idx="196">
                  <c:v>28000000</c:v>
                </c:pt>
                <c:pt idx="197">
                  <c:v>50000000</c:v>
                </c:pt>
                <c:pt idx="198">
                  <c:v>130000000</c:v>
                </c:pt>
                <c:pt idx="199">
                  <c:v>15000000</c:v>
                </c:pt>
                <c:pt idx="200">
                  <c:v>48000000</c:v>
                </c:pt>
                <c:pt idx="201">
                  <c:v>44000000</c:v>
                </c:pt>
                <c:pt idx="202">
                  <c:v>130000000</c:v>
                </c:pt>
                <c:pt idx="203">
                  <c:v>70000000</c:v>
                </c:pt>
                <c:pt idx="204">
                  <c:v>25000000</c:v>
                </c:pt>
                <c:pt idx="205">
                  <c:v>100000000</c:v>
                </c:pt>
                <c:pt idx="206">
                  <c:v>66000000</c:v>
                </c:pt>
                <c:pt idx="207">
                  <c:v>50000000</c:v>
                </c:pt>
                <c:pt idx="208">
                  <c:v>75000000</c:v>
                </c:pt>
                <c:pt idx="209">
                  <c:v>100000000</c:v>
                </c:pt>
                <c:pt idx="210">
                  <c:v>3000000</c:v>
                </c:pt>
                <c:pt idx="211">
                  <c:v>61000000</c:v>
                </c:pt>
                <c:pt idx="212">
                  <c:v>102000000</c:v>
                </c:pt>
                <c:pt idx="213">
                  <c:v>25000000</c:v>
                </c:pt>
                <c:pt idx="214">
                  <c:v>75000000</c:v>
                </c:pt>
                <c:pt idx="215">
                  <c:v>14000000</c:v>
                </c:pt>
                <c:pt idx="216">
                  <c:v>80000000</c:v>
                </c:pt>
                <c:pt idx="217">
                  <c:v>85000000</c:v>
                </c:pt>
                <c:pt idx="218">
                  <c:v>6244087</c:v>
                </c:pt>
                <c:pt idx="219">
                  <c:v>12000000</c:v>
                </c:pt>
                <c:pt idx="220">
                  <c:v>21000000</c:v>
                </c:pt>
                <c:pt idx="221">
                  <c:v>94000000</c:v>
                </c:pt>
                <c:pt idx="222">
                  <c:v>24000000</c:v>
                </c:pt>
                <c:pt idx="223">
                  <c:v>12000000</c:v>
                </c:pt>
                <c:pt idx="224">
                  <c:v>25</c:v>
                </c:pt>
                <c:pt idx="225">
                  <c:v>11</c:v>
                </c:pt>
                <c:pt idx="226">
                  <c:v>178000000</c:v>
                </c:pt>
                <c:pt idx="227">
                  <c:v>250000000</c:v>
                </c:pt>
                <c:pt idx="228">
                  <c:v>150000000</c:v>
                </c:pt>
                <c:pt idx="229">
                  <c:v>19000000</c:v>
                </c:pt>
                <c:pt idx="230">
                  <c:v>130000000</c:v>
                </c:pt>
                <c:pt idx="231">
                  <c:v>92000000</c:v>
                </c:pt>
                <c:pt idx="232">
                  <c:v>50000000</c:v>
                </c:pt>
                <c:pt idx="233">
                  <c:v>57000000</c:v>
                </c:pt>
                <c:pt idx="234">
                  <c:v>70000000</c:v>
                </c:pt>
                <c:pt idx="235">
                  <c:v>150000000</c:v>
                </c:pt>
                <c:pt idx="236">
                  <c:v>88000000</c:v>
                </c:pt>
                <c:pt idx="237">
                  <c:v>15238800</c:v>
                </c:pt>
                <c:pt idx="238">
                  <c:v>25485000</c:v>
                </c:pt>
                <c:pt idx="239">
                  <c:v>17000000</c:v>
                </c:pt>
                <c:pt idx="240">
                  <c:v>6000000</c:v>
                </c:pt>
                <c:pt idx="241">
                  <c:v>9600000</c:v>
                </c:pt>
                <c:pt idx="242">
                  <c:v>0</c:v>
                </c:pt>
                <c:pt idx="243">
                  <c:v>140000000</c:v>
                </c:pt>
                <c:pt idx="244">
                  <c:v>220000000</c:v>
                </c:pt>
                <c:pt idx="245">
                  <c:v>225000000</c:v>
                </c:pt>
                <c:pt idx="246">
                  <c:v>200000000</c:v>
                </c:pt>
                <c:pt idx="247">
                  <c:v>180000000</c:v>
                </c:pt>
                <c:pt idx="248">
                  <c:v>105000000</c:v>
                </c:pt>
                <c:pt idx="249">
                  <c:v>90000000</c:v>
                </c:pt>
                <c:pt idx="250">
                  <c:v>100000000</c:v>
                </c:pt>
                <c:pt idx="251">
                  <c:v>55000000</c:v>
                </c:pt>
                <c:pt idx="252">
                  <c:v>48000000</c:v>
                </c:pt>
                <c:pt idx="253">
                  <c:v>25000000</c:v>
                </c:pt>
                <c:pt idx="254">
                  <c:v>70000000</c:v>
                </c:pt>
                <c:pt idx="255">
                  <c:v>65000000</c:v>
                </c:pt>
                <c:pt idx="256">
                  <c:v>4000000</c:v>
                </c:pt>
                <c:pt idx="257">
                  <c:v>55000000</c:v>
                </c:pt>
                <c:pt idx="258">
                  <c:v>25000000</c:v>
                </c:pt>
                <c:pt idx="259">
                  <c:v>200000000</c:v>
                </c:pt>
                <c:pt idx="260">
                  <c:v>75000000</c:v>
                </c:pt>
                <c:pt idx="261">
                  <c:v>120000000</c:v>
                </c:pt>
                <c:pt idx="262">
                  <c:v>12400000</c:v>
                </c:pt>
                <c:pt idx="263">
                  <c:v>6500000</c:v>
                </c:pt>
                <c:pt idx="264">
                  <c:v>0</c:v>
                </c:pt>
                <c:pt idx="265">
                  <c:v>0</c:v>
                </c:pt>
                <c:pt idx="266">
                  <c:v>0</c:v>
                </c:pt>
                <c:pt idx="267">
                  <c:v>108000000</c:v>
                </c:pt>
                <c:pt idx="268">
                  <c:v>280000000</c:v>
                </c:pt>
                <c:pt idx="269">
                  <c:v>130000000</c:v>
                </c:pt>
                <c:pt idx="270">
                  <c:v>52000000</c:v>
                </c:pt>
                <c:pt idx="271">
                  <c:v>40000000</c:v>
                </c:pt>
                <c:pt idx="272">
                  <c:v>50000000</c:v>
                </c:pt>
                <c:pt idx="273">
                  <c:v>115000000</c:v>
                </c:pt>
                <c:pt idx="274">
                  <c:v>55000000</c:v>
                </c:pt>
                <c:pt idx="275">
                  <c:v>19000000</c:v>
                </c:pt>
                <c:pt idx="276">
                  <c:v>62000000</c:v>
                </c:pt>
                <c:pt idx="277">
                  <c:v>45000000</c:v>
                </c:pt>
                <c:pt idx="278">
                  <c:v>35000000</c:v>
                </c:pt>
                <c:pt idx="279">
                  <c:v>87000000</c:v>
                </c:pt>
                <c:pt idx="280">
                  <c:v>23000000</c:v>
                </c:pt>
                <c:pt idx="281">
                  <c:v>0</c:v>
                </c:pt>
                <c:pt idx="282">
                  <c:v>0</c:v>
                </c:pt>
                <c:pt idx="283">
                  <c:v>150000000</c:v>
                </c:pt>
                <c:pt idx="284">
                  <c:v>52000000</c:v>
                </c:pt>
                <c:pt idx="285">
                  <c:v>25000000</c:v>
                </c:pt>
                <c:pt idx="286">
                  <c:v>113000000</c:v>
                </c:pt>
                <c:pt idx="287">
                  <c:v>200000000</c:v>
                </c:pt>
                <c:pt idx="288">
                  <c:v>15000000</c:v>
                </c:pt>
                <c:pt idx="289">
                  <c:v>80000000</c:v>
                </c:pt>
                <c:pt idx="290">
                  <c:v>50000000</c:v>
                </c:pt>
                <c:pt idx="291">
                  <c:v>12800000</c:v>
                </c:pt>
                <c:pt idx="292">
                  <c:v>60000000</c:v>
                </c:pt>
                <c:pt idx="293">
                  <c:v>30000000</c:v>
                </c:pt>
                <c:pt idx="294">
                  <c:v>38000000</c:v>
                </c:pt>
                <c:pt idx="295">
                  <c:v>0</c:v>
                </c:pt>
                <c:pt idx="296">
                  <c:v>35000000</c:v>
                </c:pt>
                <c:pt idx="297">
                  <c:v>0</c:v>
                </c:pt>
                <c:pt idx="298">
                  <c:v>0</c:v>
                </c:pt>
                <c:pt idx="299">
                  <c:v>10000000</c:v>
                </c:pt>
                <c:pt idx="300">
                  <c:v>0</c:v>
                </c:pt>
                <c:pt idx="301">
                  <c:v>46000000</c:v>
                </c:pt>
                <c:pt idx="302">
                  <c:v>63000000</c:v>
                </c:pt>
                <c:pt idx="303">
                  <c:v>258000000</c:v>
                </c:pt>
                <c:pt idx="304">
                  <c:v>85000000</c:v>
                </c:pt>
                <c:pt idx="305">
                  <c:v>6000000</c:v>
                </c:pt>
                <c:pt idx="306">
                  <c:v>125000000</c:v>
                </c:pt>
                <c:pt idx="307">
                  <c:v>32000000</c:v>
                </c:pt>
                <c:pt idx="308">
                  <c:v>40000000</c:v>
                </c:pt>
                <c:pt idx="309">
                  <c:v>50000000</c:v>
                </c:pt>
                <c:pt idx="310">
                  <c:v>40000000</c:v>
                </c:pt>
                <c:pt idx="311">
                  <c:v>50000000</c:v>
                </c:pt>
                <c:pt idx="312">
                  <c:v>70000000</c:v>
                </c:pt>
                <c:pt idx="313">
                  <c:v>50000000</c:v>
                </c:pt>
                <c:pt idx="314">
                  <c:v>22000000</c:v>
                </c:pt>
                <c:pt idx="315">
                  <c:v>0</c:v>
                </c:pt>
                <c:pt idx="316">
                  <c:v>3000000</c:v>
                </c:pt>
                <c:pt idx="317">
                  <c:v>28000000</c:v>
                </c:pt>
                <c:pt idx="318">
                  <c:v>34000000</c:v>
                </c:pt>
                <c:pt idx="319">
                  <c:v>23000000</c:v>
                </c:pt>
                <c:pt idx="320">
                  <c:v>14200000</c:v>
                </c:pt>
                <c:pt idx="321">
                  <c:v>25000000</c:v>
                </c:pt>
                <c:pt idx="322">
                  <c:v>45000000</c:v>
                </c:pt>
                <c:pt idx="323">
                  <c:v>5000000</c:v>
                </c:pt>
                <c:pt idx="324">
                  <c:v>14000000</c:v>
                </c:pt>
                <c:pt idx="325">
                  <c:v>5000000</c:v>
                </c:pt>
                <c:pt idx="326">
                  <c:v>0</c:v>
                </c:pt>
                <c:pt idx="327">
                  <c:v>80000000</c:v>
                </c:pt>
                <c:pt idx="328">
                  <c:v>150000000</c:v>
                </c:pt>
                <c:pt idx="329">
                  <c:v>150000000</c:v>
                </c:pt>
                <c:pt idx="330">
                  <c:v>150000000</c:v>
                </c:pt>
                <c:pt idx="331">
                  <c:v>40000000</c:v>
                </c:pt>
                <c:pt idx="332">
                  <c:v>80000000</c:v>
                </c:pt>
                <c:pt idx="333">
                  <c:v>31000000</c:v>
                </c:pt>
                <c:pt idx="334">
                  <c:v>40000000</c:v>
                </c:pt>
                <c:pt idx="335">
                  <c:v>150000000</c:v>
                </c:pt>
                <c:pt idx="336">
                  <c:v>137000000</c:v>
                </c:pt>
                <c:pt idx="337">
                  <c:v>25000000</c:v>
                </c:pt>
                <c:pt idx="338">
                  <c:v>35000000</c:v>
                </c:pt>
                <c:pt idx="339">
                  <c:v>75000000</c:v>
                </c:pt>
                <c:pt idx="340">
                  <c:v>100000000</c:v>
                </c:pt>
                <c:pt idx="341">
                  <c:v>0</c:v>
                </c:pt>
                <c:pt idx="342">
                  <c:v>22000000</c:v>
                </c:pt>
                <c:pt idx="343">
                  <c:v>38000000</c:v>
                </c:pt>
                <c:pt idx="344">
                  <c:v>160000000</c:v>
                </c:pt>
                <c:pt idx="345">
                  <c:v>190000000</c:v>
                </c:pt>
                <c:pt idx="346">
                  <c:v>100000000</c:v>
                </c:pt>
                <c:pt idx="347">
                  <c:v>18500000</c:v>
                </c:pt>
                <c:pt idx="348">
                  <c:v>65000000</c:v>
                </c:pt>
                <c:pt idx="349">
                  <c:v>50000000</c:v>
                </c:pt>
                <c:pt idx="350">
                  <c:v>2000000</c:v>
                </c:pt>
                <c:pt idx="351">
                  <c:v>35000000</c:v>
                </c:pt>
                <c:pt idx="352">
                  <c:v>40000000</c:v>
                </c:pt>
                <c:pt idx="353">
                  <c:v>32000000</c:v>
                </c:pt>
                <c:pt idx="354">
                  <c:v>24000000</c:v>
                </c:pt>
                <c:pt idx="355">
                  <c:v>25000000</c:v>
                </c:pt>
                <c:pt idx="356">
                  <c:v>19800000</c:v>
                </c:pt>
                <c:pt idx="357">
                  <c:v>145000000</c:v>
                </c:pt>
                <c:pt idx="358">
                  <c:v>50000000</c:v>
                </c:pt>
                <c:pt idx="359">
                  <c:v>0</c:v>
                </c:pt>
                <c:pt idx="360">
                  <c:v>9000000</c:v>
                </c:pt>
                <c:pt idx="361">
                  <c:v>380000000</c:v>
                </c:pt>
                <c:pt idx="362">
                  <c:v>63000000</c:v>
                </c:pt>
                <c:pt idx="363">
                  <c:v>215000000</c:v>
                </c:pt>
                <c:pt idx="364">
                  <c:v>170000000</c:v>
                </c:pt>
                <c:pt idx="365">
                  <c:v>115000000</c:v>
                </c:pt>
                <c:pt idx="366">
                  <c:v>75000000</c:v>
                </c:pt>
                <c:pt idx="367">
                  <c:v>30000000</c:v>
                </c:pt>
                <c:pt idx="368">
                  <c:v>85000000</c:v>
                </c:pt>
                <c:pt idx="369">
                  <c:v>126000000</c:v>
                </c:pt>
                <c:pt idx="370">
                  <c:v>7400000</c:v>
                </c:pt>
                <c:pt idx="371">
                  <c:v>28000000</c:v>
                </c:pt>
                <c:pt idx="372">
                  <c:v>95000000</c:v>
                </c:pt>
                <c:pt idx="373">
                  <c:v>65000000</c:v>
                </c:pt>
                <c:pt idx="374">
                  <c:v>60000000</c:v>
                </c:pt>
                <c:pt idx="375">
                  <c:v>68000000</c:v>
                </c:pt>
                <c:pt idx="376">
                  <c:v>68000000</c:v>
                </c:pt>
                <c:pt idx="377">
                  <c:v>3200000</c:v>
                </c:pt>
                <c:pt idx="378">
                  <c:v>30000000</c:v>
                </c:pt>
                <c:pt idx="379">
                  <c:v>16500000</c:v>
                </c:pt>
                <c:pt idx="380">
                  <c:v>43000000</c:v>
                </c:pt>
                <c:pt idx="381">
                  <c:v>70000000</c:v>
                </c:pt>
                <c:pt idx="382">
                  <c:v>100000000</c:v>
                </c:pt>
                <c:pt idx="383">
                  <c:v>26000000</c:v>
                </c:pt>
                <c:pt idx="384">
                  <c:v>25000000</c:v>
                </c:pt>
                <c:pt idx="385">
                  <c:v>18000000</c:v>
                </c:pt>
                <c:pt idx="386">
                  <c:v>2900000</c:v>
                </c:pt>
                <c:pt idx="387">
                  <c:v>0</c:v>
                </c:pt>
                <c:pt idx="388">
                  <c:v>68000000</c:v>
                </c:pt>
                <c:pt idx="389">
                  <c:v>60000000</c:v>
                </c:pt>
                <c:pt idx="390">
                  <c:v>20000000</c:v>
                </c:pt>
                <c:pt idx="391">
                  <c:v>32350000</c:v>
                </c:pt>
                <c:pt idx="392">
                  <c:v>175000000</c:v>
                </c:pt>
                <c:pt idx="393">
                  <c:v>40000000</c:v>
                </c:pt>
                <c:pt idx="394">
                  <c:v>28000000</c:v>
                </c:pt>
                <c:pt idx="395">
                  <c:v>15000000</c:v>
                </c:pt>
                <c:pt idx="396">
                  <c:v>75000000</c:v>
                </c:pt>
                <c:pt idx="397">
                  <c:v>30000000</c:v>
                </c:pt>
                <c:pt idx="398">
                  <c:v>24000000</c:v>
                </c:pt>
                <c:pt idx="399">
                  <c:v>120000000</c:v>
                </c:pt>
                <c:pt idx="400">
                  <c:v>65000000</c:v>
                </c:pt>
                <c:pt idx="401">
                  <c:v>1000000</c:v>
                </c:pt>
                <c:pt idx="402">
                  <c:v>20000000</c:v>
                </c:pt>
                <c:pt idx="403">
                  <c:v>40000000</c:v>
                </c:pt>
                <c:pt idx="404">
                  <c:v>45000000</c:v>
                </c:pt>
                <c:pt idx="405">
                  <c:v>40000000</c:v>
                </c:pt>
                <c:pt idx="406">
                  <c:v>28000000</c:v>
                </c:pt>
                <c:pt idx="407">
                  <c:v>50000000</c:v>
                </c:pt>
                <c:pt idx="408">
                  <c:v>5000000</c:v>
                </c:pt>
                <c:pt idx="409">
                  <c:v>0</c:v>
                </c:pt>
                <c:pt idx="410">
                  <c:v>4100000</c:v>
                </c:pt>
                <c:pt idx="411">
                  <c:v>35000000</c:v>
                </c:pt>
                <c:pt idx="412">
                  <c:v>8000000</c:v>
                </c:pt>
                <c:pt idx="413">
                  <c:v>0</c:v>
                </c:pt>
                <c:pt idx="414">
                  <c:v>0</c:v>
                </c:pt>
                <c:pt idx="415">
                  <c:v>0</c:v>
                </c:pt>
                <c:pt idx="416">
                  <c:v>1300000</c:v>
                </c:pt>
                <c:pt idx="417">
                  <c:v>20000000</c:v>
                </c:pt>
                <c:pt idx="418">
                  <c:v>40000000</c:v>
                </c:pt>
                <c:pt idx="419">
                  <c:v>26500000</c:v>
                </c:pt>
                <c:pt idx="420">
                  <c:v>55000000</c:v>
                </c:pt>
                <c:pt idx="421">
                  <c:v>30000000</c:v>
                </c:pt>
                <c:pt idx="422">
                  <c:v>14000000</c:v>
                </c:pt>
                <c:pt idx="423">
                  <c:v>35000000</c:v>
                </c:pt>
                <c:pt idx="424">
                  <c:v>60000000</c:v>
                </c:pt>
                <c:pt idx="425">
                  <c:v>36000000</c:v>
                </c:pt>
                <c:pt idx="426">
                  <c:v>5000000</c:v>
                </c:pt>
                <c:pt idx="427">
                  <c:v>55000000</c:v>
                </c:pt>
                <c:pt idx="428">
                  <c:v>115000000</c:v>
                </c:pt>
                <c:pt idx="429">
                  <c:v>75000000</c:v>
                </c:pt>
                <c:pt idx="430">
                  <c:v>2000000</c:v>
                </c:pt>
                <c:pt idx="431">
                  <c:v>11500000</c:v>
                </c:pt>
                <c:pt idx="432">
                  <c:v>70000000</c:v>
                </c:pt>
                <c:pt idx="433">
                  <c:v>40000000</c:v>
                </c:pt>
                <c:pt idx="434">
                  <c:v>0</c:v>
                </c:pt>
                <c:pt idx="435">
                  <c:v>3500000</c:v>
                </c:pt>
                <c:pt idx="436">
                  <c:v>28000000</c:v>
                </c:pt>
                <c:pt idx="437">
                  <c:v>55000000</c:v>
                </c:pt>
                <c:pt idx="438">
                  <c:v>45000000</c:v>
                </c:pt>
                <c:pt idx="439">
                  <c:v>30000000</c:v>
                </c:pt>
                <c:pt idx="440">
                  <c:v>5000000</c:v>
                </c:pt>
                <c:pt idx="441">
                  <c:v>0</c:v>
                </c:pt>
                <c:pt idx="442">
                  <c:v>24000000</c:v>
                </c:pt>
                <c:pt idx="443">
                  <c:v>0</c:v>
                </c:pt>
                <c:pt idx="444">
                  <c:v>0</c:v>
                </c:pt>
                <c:pt idx="445">
                  <c:v>3000000</c:v>
                </c:pt>
                <c:pt idx="446">
                  <c:v>58800000</c:v>
                </c:pt>
                <c:pt idx="447">
                  <c:v>145000000</c:v>
                </c:pt>
                <c:pt idx="448">
                  <c:v>37000000</c:v>
                </c:pt>
                <c:pt idx="449">
                  <c:v>140000000</c:v>
                </c:pt>
                <c:pt idx="450">
                  <c:v>25000000</c:v>
                </c:pt>
                <c:pt idx="451">
                  <c:v>70000000</c:v>
                </c:pt>
                <c:pt idx="452">
                  <c:v>50000000</c:v>
                </c:pt>
                <c:pt idx="453">
                  <c:v>27000000</c:v>
                </c:pt>
                <c:pt idx="454">
                  <c:v>30000000</c:v>
                </c:pt>
                <c:pt idx="455">
                  <c:v>38000000</c:v>
                </c:pt>
                <c:pt idx="456">
                  <c:v>60000000</c:v>
                </c:pt>
                <c:pt idx="457">
                  <c:v>32000000</c:v>
                </c:pt>
                <c:pt idx="458">
                  <c:v>30000000</c:v>
                </c:pt>
                <c:pt idx="459">
                  <c:v>70000000</c:v>
                </c:pt>
                <c:pt idx="460">
                  <c:v>47000000</c:v>
                </c:pt>
                <c:pt idx="461">
                  <c:v>17000000</c:v>
                </c:pt>
                <c:pt idx="462">
                  <c:v>55000000</c:v>
                </c:pt>
                <c:pt idx="463">
                  <c:v>0</c:v>
                </c:pt>
                <c:pt idx="464">
                  <c:v>3000000</c:v>
                </c:pt>
                <c:pt idx="465">
                  <c:v>5800000</c:v>
                </c:pt>
                <c:pt idx="466">
                  <c:v>64000000</c:v>
                </c:pt>
                <c:pt idx="467">
                  <c:v>110000000</c:v>
                </c:pt>
                <c:pt idx="468">
                  <c:v>3250000</c:v>
                </c:pt>
                <c:pt idx="469">
                  <c:v>0</c:v>
                </c:pt>
                <c:pt idx="470">
                  <c:v>61000000</c:v>
                </c:pt>
                <c:pt idx="471">
                  <c:v>54000000</c:v>
                </c:pt>
                <c:pt idx="472">
                  <c:v>55000000</c:v>
                </c:pt>
                <c:pt idx="473">
                  <c:v>190000000</c:v>
                </c:pt>
                <c:pt idx="474">
                  <c:v>30000000</c:v>
                </c:pt>
                <c:pt idx="475">
                  <c:v>260000000</c:v>
                </c:pt>
                <c:pt idx="476">
                  <c:v>90000000</c:v>
                </c:pt>
                <c:pt idx="477">
                  <c:v>15000000</c:v>
                </c:pt>
                <c:pt idx="478">
                  <c:v>65000000</c:v>
                </c:pt>
                <c:pt idx="479">
                  <c:v>25000000</c:v>
                </c:pt>
                <c:pt idx="480">
                  <c:v>0</c:v>
                </c:pt>
                <c:pt idx="481">
                  <c:v>22000000</c:v>
                </c:pt>
                <c:pt idx="482">
                  <c:v>35000000</c:v>
                </c:pt>
                <c:pt idx="483">
                  <c:v>90000000</c:v>
                </c:pt>
                <c:pt idx="484">
                  <c:v>50000000</c:v>
                </c:pt>
                <c:pt idx="485">
                  <c:v>35000000</c:v>
                </c:pt>
                <c:pt idx="486">
                  <c:v>80000000</c:v>
                </c:pt>
                <c:pt idx="487">
                  <c:v>28000000</c:v>
                </c:pt>
                <c:pt idx="488">
                  <c:v>25000000</c:v>
                </c:pt>
                <c:pt idx="489">
                  <c:v>48000000</c:v>
                </c:pt>
                <c:pt idx="490">
                  <c:v>0</c:v>
                </c:pt>
                <c:pt idx="491">
                  <c:v>0</c:v>
                </c:pt>
                <c:pt idx="492">
                  <c:v>0</c:v>
                </c:pt>
                <c:pt idx="493">
                  <c:v>12000000</c:v>
                </c:pt>
                <c:pt idx="494">
                  <c:v>0</c:v>
                </c:pt>
                <c:pt idx="495">
                  <c:v>30000000</c:v>
                </c:pt>
                <c:pt idx="496">
                  <c:v>12000000</c:v>
                </c:pt>
                <c:pt idx="497">
                  <c:v>160000000</c:v>
                </c:pt>
                <c:pt idx="498">
                  <c:v>0</c:v>
                </c:pt>
                <c:pt idx="499">
                  <c:v>250000000</c:v>
                </c:pt>
                <c:pt idx="500">
                  <c:v>150000000</c:v>
                </c:pt>
                <c:pt idx="501">
                  <c:v>28000000</c:v>
                </c:pt>
                <c:pt idx="502">
                  <c:v>209000000</c:v>
                </c:pt>
                <c:pt idx="503">
                  <c:v>100000000</c:v>
                </c:pt>
                <c:pt idx="504">
                  <c:v>0</c:v>
                </c:pt>
                <c:pt idx="505">
                  <c:v>180000000</c:v>
                </c:pt>
                <c:pt idx="506">
                  <c:v>15000000</c:v>
                </c:pt>
                <c:pt idx="507">
                  <c:v>68000000</c:v>
                </c:pt>
                <c:pt idx="508">
                  <c:v>150000000</c:v>
                </c:pt>
                <c:pt idx="509">
                  <c:v>14000000</c:v>
                </c:pt>
                <c:pt idx="510">
                  <c:v>25000000</c:v>
                </c:pt>
                <c:pt idx="511">
                  <c:v>45000000</c:v>
                </c:pt>
                <c:pt idx="512">
                  <c:v>52000000</c:v>
                </c:pt>
                <c:pt idx="513">
                  <c:v>30000000</c:v>
                </c:pt>
                <c:pt idx="514">
                  <c:v>35000000</c:v>
                </c:pt>
                <c:pt idx="515">
                  <c:v>27500000</c:v>
                </c:pt>
                <c:pt idx="516">
                  <c:v>100000000</c:v>
                </c:pt>
                <c:pt idx="517">
                  <c:v>72000000</c:v>
                </c:pt>
                <c:pt idx="518">
                  <c:v>6500000</c:v>
                </c:pt>
                <c:pt idx="519">
                  <c:v>80000000</c:v>
                </c:pt>
                <c:pt idx="520">
                  <c:v>25100000</c:v>
                </c:pt>
                <c:pt idx="521">
                  <c:v>57000000</c:v>
                </c:pt>
                <c:pt idx="522">
                  <c:v>18000000</c:v>
                </c:pt>
                <c:pt idx="523">
                  <c:v>22000000</c:v>
                </c:pt>
                <c:pt idx="524">
                  <c:v>12000000</c:v>
                </c:pt>
                <c:pt idx="525">
                  <c:v>0</c:v>
                </c:pt>
                <c:pt idx="526">
                  <c:v>170000000</c:v>
                </c:pt>
                <c:pt idx="527">
                  <c:v>190000000</c:v>
                </c:pt>
                <c:pt idx="528">
                  <c:v>50000000</c:v>
                </c:pt>
                <c:pt idx="529">
                  <c:v>200000000</c:v>
                </c:pt>
                <c:pt idx="530">
                  <c:v>40000000</c:v>
                </c:pt>
                <c:pt idx="531">
                  <c:v>58000000</c:v>
                </c:pt>
                <c:pt idx="532">
                  <c:v>28000000</c:v>
                </c:pt>
                <c:pt idx="533">
                  <c:v>60000000</c:v>
                </c:pt>
                <c:pt idx="534">
                  <c:v>44000000</c:v>
                </c:pt>
                <c:pt idx="535">
                  <c:v>66000000</c:v>
                </c:pt>
                <c:pt idx="536">
                  <c:v>200000000</c:v>
                </c:pt>
                <c:pt idx="537">
                  <c:v>60000000</c:v>
                </c:pt>
                <c:pt idx="538">
                  <c:v>3300000</c:v>
                </c:pt>
                <c:pt idx="539">
                  <c:v>3180000</c:v>
                </c:pt>
                <c:pt idx="540">
                  <c:v>98000000</c:v>
                </c:pt>
                <c:pt idx="541">
                  <c:v>85000000</c:v>
                </c:pt>
                <c:pt idx="542">
                  <c:v>25000000</c:v>
                </c:pt>
                <c:pt idx="543">
                  <c:v>5500000</c:v>
                </c:pt>
                <c:pt idx="544">
                  <c:v>25000000</c:v>
                </c:pt>
                <c:pt idx="545">
                  <c:v>0</c:v>
                </c:pt>
                <c:pt idx="546">
                  <c:v>120000000</c:v>
                </c:pt>
                <c:pt idx="547">
                  <c:v>40000000</c:v>
                </c:pt>
                <c:pt idx="548">
                  <c:v>50000000</c:v>
                </c:pt>
                <c:pt idx="549">
                  <c:v>6800000</c:v>
                </c:pt>
                <c:pt idx="550">
                  <c:v>50000000</c:v>
                </c:pt>
                <c:pt idx="551">
                  <c:v>3860000</c:v>
                </c:pt>
                <c:pt idx="552">
                  <c:v>1288000</c:v>
                </c:pt>
                <c:pt idx="553">
                  <c:v>10000000</c:v>
                </c:pt>
                <c:pt idx="554">
                  <c:v>80000000</c:v>
                </c:pt>
                <c:pt idx="555">
                  <c:v>30000000</c:v>
                </c:pt>
                <c:pt idx="556">
                  <c:v>100000000</c:v>
                </c:pt>
                <c:pt idx="557">
                  <c:v>65000000</c:v>
                </c:pt>
                <c:pt idx="558">
                  <c:v>10000000</c:v>
                </c:pt>
                <c:pt idx="559">
                  <c:v>80000000</c:v>
                </c:pt>
                <c:pt idx="560">
                  <c:v>10000000</c:v>
                </c:pt>
                <c:pt idx="561">
                  <c:v>30000000</c:v>
                </c:pt>
                <c:pt idx="562">
                  <c:v>0</c:v>
                </c:pt>
                <c:pt idx="563">
                  <c:v>16000000</c:v>
                </c:pt>
                <c:pt idx="564">
                  <c:v>125000000</c:v>
                </c:pt>
                <c:pt idx="565">
                  <c:v>6500000</c:v>
                </c:pt>
                <c:pt idx="566">
                  <c:v>1700000</c:v>
                </c:pt>
                <c:pt idx="567">
                  <c:v>40000000</c:v>
                </c:pt>
                <c:pt idx="568">
                  <c:v>0</c:v>
                </c:pt>
                <c:pt idx="569">
                  <c:v>9000000</c:v>
                </c:pt>
                <c:pt idx="570">
                  <c:v>0</c:v>
                </c:pt>
                <c:pt idx="571">
                  <c:v>125000000</c:v>
                </c:pt>
                <c:pt idx="572">
                  <c:v>150000000</c:v>
                </c:pt>
                <c:pt idx="573">
                  <c:v>50000000</c:v>
                </c:pt>
                <c:pt idx="574">
                  <c:v>105000000</c:v>
                </c:pt>
                <c:pt idx="575">
                  <c:v>16400000</c:v>
                </c:pt>
                <c:pt idx="576">
                  <c:v>90000000</c:v>
                </c:pt>
                <c:pt idx="577">
                  <c:v>45000000</c:v>
                </c:pt>
                <c:pt idx="578">
                  <c:v>18000000</c:v>
                </c:pt>
                <c:pt idx="579">
                  <c:v>20000000</c:v>
                </c:pt>
                <c:pt idx="580">
                  <c:v>40000000</c:v>
                </c:pt>
                <c:pt idx="581">
                  <c:v>75000000</c:v>
                </c:pt>
                <c:pt idx="582">
                  <c:v>5500000</c:v>
                </c:pt>
                <c:pt idx="583">
                  <c:v>25000000</c:v>
                </c:pt>
                <c:pt idx="584">
                  <c:v>40000000</c:v>
                </c:pt>
                <c:pt idx="585">
                  <c:v>2000000</c:v>
                </c:pt>
                <c:pt idx="586">
                  <c:v>29000000</c:v>
                </c:pt>
                <c:pt idx="587">
                  <c:v>32000000</c:v>
                </c:pt>
                <c:pt idx="588">
                  <c:v>30000000</c:v>
                </c:pt>
                <c:pt idx="589">
                  <c:v>2000000</c:v>
                </c:pt>
                <c:pt idx="590">
                  <c:v>80000000</c:v>
                </c:pt>
                <c:pt idx="591">
                  <c:v>25000000</c:v>
                </c:pt>
                <c:pt idx="592">
                  <c:v>50000000</c:v>
                </c:pt>
                <c:pt idx="593">
                  <c:v>30000000</c:v>
                </c:pt>
                <c:pt idx="594">
                  <c:v>12000000</c:v>
                </c:pt>
                <c:pt idx="595">
                  <c:v>1500000</c:v>
                </c:pt>
                <c:pt idx="596">
                  <c:v>38000000</c:v>
                </c:pt>
                <c:pt idx="597">
                  <c:v>16000000</c:v>
                </c:pt>
                <c:pt idx="598">
                  <c:v>8000000</c:v>
                </c:pt>
                <c:pt idx="599">
                  <c:v>1000000</c:v>
                </c:pt>
                <c:pt idx="600">
                  <c:v>13500000</c:v>
                </c:pt>
                <c:pt idx="601">
                  <c:v>0</c:v>
                </c:pt>
                <c:pt idx="602">
                  <c:v>10000000</c:v>
                </c:pt>
                <c:pt idx="603">
                  <c:v>73000000</c:v>
                </c:pt>
                <c:pt idx="604">
                  <c:v>90000000</c:v>
                </c:pt>
                <c:pt idx="605">
                  <c:v>60000000</c:v>
                </c:pt>
                <c:pt idx="606">
                  <c:v>90000000</c:v>
                </c:pt>
                <c:pt idx="607">
                  <c:v>110000000</c:v>
                </c:pt>
                <c:pt idx="608">
                  <c:v>40000000</c:v>
                </c:pt>
                <c:pt idx="609">
                  <c:v>34000000</c:v>
                </c:pt>
                <c:pt idx="610">
                  <c:v>20000000</c:v>
                </c:pt>
                <c:pt idx="611">
                  <c:v>135000000</c:v>
                </c:pt>
                <c:pt idx="612">
                  <c:v>70000000</c:v>
                </c:pt>
                <c:pt idx="613">
                  <c:v>40000000</c:v>
                </c:pt>
                <c:pt idx="614">
                  <c:v>20000000</c:v>
                </c:pt>
                <c:pt idx="615">
                  <c:v>35000000</c:v>
                </c:pt>
                <c:pt idx="616">
                  <c:v>63000000</c:v>
                </c:pt>
                <c:pt idx="617">
                  <c:v>40000000</c:v>
                </c:pt>
                <c:pt idx="618">
                  <c:v>45000000</c:v>
                </c:pt>
                <c:pt idx="619">
                  <c:v>28000000</c:v>
                </c:pt>
                <c:pt idx="620">
                  <c:v>80000000</c:v>
                </c:pt>
                <c:pt idx="621">
                  <c:v>80000000</c:v>
                </c:pt>
                <c:pt idx="622">
                  <c:v>50000000</c:v>
                </c:pt>
                <c:pt idx="623">
                  <c:v>45000000</c:v>
                </c:pt>
                <c:pt idx="624">
                  <c:v>0</c:v>
                </c:pt>
                <c:pt idx="625">
                  <c:v>0</c:v>
                </c:pt>
                <c:pt idx="626">
                  <c:v>25500000</c:v>
                </c:pt>
                <c:pt idx="627">
                  <c:v>20000000</c:v>
                </c:pt>
                <c:pt idx="628">
                  <c:v>3000000</c:v>
                </c:pt>
                <c:pt idx="629">
                  <c:v>0</c:v>
                </c:pt>
                <c:pt idx="630">
                  <c:v>40000000</c:v>
                </c:pt>
                <c:pt idx="631">
                  <c:v>9000000</c:v>
                </c:pt>
                <c:pt idx="632">
                  <c:v>1000000</c:v>
                </c:pt>
                <c:pt idx="633">
                  <c:v>25000000</c:v>
                </c:pt>
                <c:pt idx="634">
                  <c:v>0</c:v>
                </c:pt>
                <c:pt idx="635">
                  <c:v>1200000</c:v>
                </c:pt>
                <c:pt idx="636">
                  <c:v>0</c:v>
                </c:pt>
                <c:pt idx="637">
                  <c:v>48000000</c:v>
                </c:pt>
                <c:pt idx="638">
                  <c:v>33000000</c:v>
                </c:pt>
                <c:pt idx="639">
                  <c:v>170000000</c:v>
                </c:pt>
                <c:pt idx="640">
                  <c:v>150000000</c:v>
                </c:pt>
                <c:pt idx="641">
                  <c:v>90000000</c:v>
                </c:pt>
                <c:pt idx="642">
                  <c:v>52500000</c:v>
                </c:pt>
                <c:pt idx="643">
                  <c:v>140000000</c:v>
                </c:pt>
                <c:pt idx="644">
                  <c:v>120000000</c:v>
                </c:pt>
                <c:pt idx="645">
                  <c:v>70000000</c:v>
                </c:pt>
                <c:pt idx="646">
                  <c:v>22000000</c:v>
                </c:pt>
                <c:pt idx="647">
                  <c:v>63000000</c:v>
                </c:pt>
                <c:pt idx="648">
                  <c:v>35000000</c:v>
                </c:pt>
                <c:pt idx="649">
                  <c:v>30000000</c:v>
                </c:pt>
                <c:pt idx="650">
                  <c:v>110000000</c:v>
                </c:pt>
                <c:pt idx="651">
                  <c:v>200000000</c:v>
                </c:pt>
                <c:pt idx="652">
                  <c:v>30000000</c:v>
                </c:pt>
                <c:pt idx="653">
                  <c:v>70000000</c:v>
                </c:pt>
                <c:pt idx="654">
                  <c:v>54000000</c:v>
                </c:pt>
                <c:pt idx="655">
                  <c:v>50000000</c:v>
                </c:pt>
                <c:pt idx="656">
                  <c:v>20000000</c:v>
                </c:pt>
                <c:pt idx="657">
                  <c:v>28000000</c:v>
                </c:pt>
                <c:pt idx="658">
                  <c:v>140000000</c:v>
                </c:pt>
                <c:pt idx="659">
                  <c:v>25000000</c:v>
                </c:pt>
                <c:pt idx="660">
                  <c:v>18000000</c:v>
                </c:pt>
                <c:pt idx="661">
                  <c:v>60000000</c:v>
                </c:pt>
                <c:pt idx="662">
                  <c:v>70000000</c:v>
                </c:pt>
                <c:pt idx="663">
                  <c:v>50000000</c:v>
                </c:pt>
                <c:pt idx="664">
                  <c:v>8900000</c:v>
                </c:pt>
                <c:pt idx="665">
                  <c:v>60000000</c:v>
                </c:pt>
                <c:pt idx="666">
                  <c:v>0</c:v>
                </c:pt>
                <c:pt idx="667">
                  <c:v>20000000</c:v>
                </c:pt>
                <c:pt idx="668">
                  <c:v>26000000</c:v>
                </c:pt>
                <c:pt idx="669">
                  <c:v>40000000</c:v>
                </c:pt>
                <c:pt idx="670">
                  <c:v>65000000</c:v>
                </c:pt>
                <c:pt idx="671">
                  <c:v>5000000</c:v>
                </c:pt>
                <c:pt idx="672">
                  <c:v>58000000</c:v>
                </c:pt>
                <c:pt idx="673">
                  <c:v>3950000</c:v>
                </c:pt>
                <c:pt idx="674">
                  <c:v>25000000</c:v>
                </c:pt>
                <c:pt idx="675">
                  <c:v>30000000</c:v>
                </c:pt>
                <c:pt idx="676">
                  <c:v>26000000</c:v>
                </c:pt>
                <c:pt idx="677">
                  <c:v>20000000</c:v>
                </c:pt>
                <c:pt idx="678">
                  <c:v>35000000</c:v>
                </c:pt>
                <c:pt idx="679">
                  <c:v>10000000</c:v>
                </c:pt>
                <c:pt idx="680">
                  <c:v>0</c:v>
                </c:pt>
                <c:pt idx="681">
                  <c:v>0</c:v>
                </c:pt>
                <c:pt idx="682">
                  <c:v>0</c:v>
                </c:pt>
                <c:pt idx="683">
                  <c:v>155000000</c:v>
                </c:pt>
                <c:pt idx="684">
                  <c:v>140000000</c:v>
                </c:pt>
                <c:pt idx="685">
                  <c:v>90000000</c:v>
                </c:pt>
                <c:pt idx="686">
                  <c:v>39200000</c:v>
                </c:pt>
                <c:pt idx="687">
                  <c:v>150000000</c:v>
                </c:pt>
                <c:pt idx="688">
                  <c:v>80000000</c:v>
                </c:pt>
                <c:pt idx="689">
                  <c:v>23000000</c:v>
                </c:pt>
                <c:pt idx="690">
                  <c:v>35000000</c:v>
                </c:pt>
                <c:pt idx="691">
                  <c:v>10000000</c:v>
                </c:pt>
                <c:pt idx="692">
                  <c:v>18000000</c:v>
                </c:pt>
                <c:pt idx="693">
                  <c:v>170000000</c:v>
                </c:pt>
                <c:pt idx="694">
                  <c:v>34000000</c:v>
                </c:pt>
                <c:pt idx="695">
                  <c:v>30000000</c:v>
                </c:pt>
                <c:pt idx="696">
                  <c:v>8000000</c:v>
                </c:pt>
                <c:pt idx="697">
                  <c:v>92000000</c:v>
                </c:pt>
                <c:pt idx="698">
                  <c:v>15000000</c:v>
                </c:pt>
                <c:pt idx="699">
                  <c:v>16000000</c:v>
                </c:pt>
                <c:pt idx="700">
                  <c:v>10000000</c:v>
                </c:pt>
                <c:pt idx="701">
                  <c:v>80000000</c:v>
                </c:pt>
                <c:pt idx="702">
                  <c:v>120000000</c:v>
                </c:pt>
                <c:pt idx="703">
                  <c:v>30000000</c:v>
                </c:pt>
                <c:pt idx="704">
                  <c:v>35000000</c:v>
                </c:pt>
                <c:pt idx="705">
                  <c:v>16500000</c:v>
                </c:pt>
                <c:pt idx="706">
                  <c:v>15000000</c:v>
                </c:pt>
                <c:pt idx="707">
                  <c:v>20000000</c:v>
                </c:pt>
                <c:pt idx="708">
                  <c:v>80000000</c:v>
                </c:pt>
                <c:pt idx="709">
                  <c:v>9000000</c:v>
                </c:pt>
                <c:pt idx="710">
                  <c:v>40000000</c:v>
                </c:pt>
                <c:pt idx="711">
                  <c:v>42000000</c:v>
                </c:pt>
                <c:pt idx="712">
                  <c:v>1644736</c:v>
                </c:pt>
                <c:pt idx="713">
                  <c:v>0</c:v>
                </c:pt>
                <c:pt idx="714">
                  <c:v>4500000</c:v>
                </c:pt>
                <c:pt idx="715">
                  <c:v>2100000</c:v>
                </c:pt>
                <c:pt idx="716">
                  <c:v>8000000</c:v>
                </c:pt>
                <c:pt idx="717">
                  <c:v>15000000</c:v>
                </c:pt>
                <c:pt idx="718">
                  <c:v>40000000</c:v>
                </c:pt>
                <c:pt idx="719">
                  <c:v>110000000</c:v>
                </c:pt>
                <c:pt idx="720">
                  <c:v>12000000</c:v>
                </c:pt>
                <c:pt idx="721">
                  <c:v>170000000</c:v>
                </c:pt>
                <c:pt idx="722">
                  <c:v>35000000</c:v>
                </c:pt>
                <c:pt idx="723">
                  <c:v>50000000</c:v>
                </c:pt>
                <c:pt idx="724">
                  <c:v>125000000</c:v>
                </c:pt>
                <c:pt idx="725">
                  <c:v>70000000</c:v>
                </c:pt>
                <c:pt idx="726">
                  <c:v>26000000</c:v>
                </c:pt>
                <c:pt idx="727">
                  <c:v>44000000</c:v>
                </c:pt>
                <c:pt idx="728">
                  <c:v>20000000</c:v>
                </c:pt>
                <c:pt idx="729">
                  <c:v>50000000</c:v>
                </c:pt>
                <c:pt idx="730">
                  <c:v>72000000</c:v>
                </c:pt>
                <c:pt idx="731">
                  <c:v>35000000</c:v>
                </c:pt>
                <c:pt idx="732">
                  <c:v>25000000</c:v>
                </c:pt>
                <c:pt idx="733">
                  <c:v>7000000</c:v>
                </c:pt>
                <c:pt idx="734">
                  <c:v>100000000</c:v>
                </c:pt>
                <c:pt idx="735">
                  <c:v>14000000</c:v>
                </c:pt>
                <c:pt idx="736">
                  <c:v>52000000</c:v>
                </c:pt>
                <c:pt idx="737">
                  <c:v>37000000</c:v>
                </c:pt>
                <c:pt idx="738">
                  <c:v>3000000</c:v>
                </c:pt>
                <c:pt idx="739">
                  <c:v>39000000</c:v>
                </c:pt>
                <c:pt idx="740">
                  <c:v>19400000</c:v>
                </c:pt>
                <c:pt idx="741">
                  <c:v>30000000</c:v>
                </c:pt>
                <c:pt idx="742">
                  <c:v>60000000</c:v>
                </c:pt>
                <c:pt idx="743">
                  <c:v>50000000</c:v>
                </c:pt>
                <c:pt idx="744">
                  <c:v>12806000</c:v>
                </c:pt>
                <c:pt idx="745">
                  <c:v>32500000</c:v>
                </c:pt>
                <c:pt idx="746">
                  <c:v>1800000</c:v>
                </c:pt>
                <c:pt idx="747">
                  <c:v>70000000</c:v>
                </c:pt>
                <c:pt idx="748">
                  <c:v>0</c:v>
                </c:pt>
                <c:pt idx="749">
                  <c:v>78146652</c:v>
                </c:pt>
                <c:pt idx="750">
                  <c:v>13000000</c:v>
                </c:pt>
                <c:pt idx="751">
                  <c:v>58000000</c:v>
                </c:pt>
                <c:pt idx="752">
                  <c:v>62000000</c:v>
                </c:pt>
                <c:pt idx="753">
                  <c:v>30000000</c:v>
                </c:pt>
                <c:pt idx="754">
                  <c:v>30000000</c:v>
                </c:pt>
                <c:pt idx="755">
                  <c:v>40000000</c:v>
                </c:pt>
                <c:pt idx="756">
                  <c:v>55000000</c:v>
                </c:pt>
                <c:pt idx="757">
                  <c:v>9250000</c:v>
                </c:pt>
                <c:pt idx="758">
                  <c:v>18000000</c:v>
                </c:pt>
                <c:pt idx="759">
                  <c:v>7000000</c:v>
                </c:pt>
                <c:pt idx="760">
                  <c:v>0</c:v>
                </c:pt>
                <c:pt idx="761">
                  <c:v>0</c:v>
                </c:pt>
                <c:pt idx="762">
                  <c:v>11000000</c:v>
                </c:pt>
                <c:pt idx="763">
                  <c:v>30000000</c:v>
                </c:pt>
                <c:pt idx="764">
                  <c:v>15000000</c:v>
                </c:pt>
                <c:pt idx="765">
                  <c:v>10000000</c:v>
                </c:pt>
                <c:pt idx="766">
                  <c:v>20000000</c:v>
                </c:pt>
                <c:pt idx="767">
                  <c:v>0</c:v>
                </c:pt>
                <c:pt idx="768">
                  <c:v>10000000</c:v>
                </c:pt>
                <c:pt idx="769">
                  <c:v>150000000</c:v>
                </c:pt>
                <c:pt idx="770">
                  <c:v>68000000</c:v>
                </c:pt>
                <c:pt idx="771">
                  <c:v>176000003</c:v>
                </c:pt>
                <c:pt idx="772">
                  <c:v>18000000</c:v>
                </c:pt>
                <c:pt idx="773">
                  <c:v>200000000</c:v>
                </c:pt>
                <c:pt idx="774">
                  <c:v>140000000</c:v>
                </c:pt>
                <c:pt idx="775">
                  <c:v>130000000</c:v>
                </c:pt>
                <c:pt idx="776">
                  <c:v>120000000</c:v>
                </c:pt>
                <c:pt idx="777">
                  <c:v>40000000</c:v>
                </c:pt>
                <c:pt idx="778">
                  <c:v>70000000</c:v>
                </c:pt>
                <c:pt idx="779">
                  <c:v>7000000</c:v>
                </c:pt>
                <c:pt idx="780">
                  <c:v>70000000</c:v>
                </c:pt>
                <c:pt idx="781">
                  <c:v>125000000</c:v>
                </c:pt>
                <c:pt idx="782">
                  <c:v>60000000</c:v>
                </c:pt>
                <c:pt idx="783">
                  <c:v>8000000</c:v>
                </c:pt>
                <c:pt idx="784">
                  <c:v>50000000</c:v>
                </c:pt>
                <c:pt idx="785">
                  <c:v>61000000</c:v>
                </c:pt>
                <c:pt idx="786">
                  <c:v>85000000</c:v>
                </c:pt>
                <c:pt idx="787">
                  <c:v>33000000</c:v>
                </c:pt>
                <c:pt idx="788">
                  <c:v>32000000</c:v>
                </c:pt>
                <c:pt idx="789">
                  <c:v>2280000</c:v>
                </c:pt>
                <c:pt idx="790">
                  <c:v>20000000</c:v>
                </c:pt>
                <c:pt idx="791">
                  <c:v>15000000</c:v>
                </c:pt>
                <c:pt idx="792">
                  <c:v>5000000</c:v>
                </c:pt>
                <c:pt idx="793">
                  <c:v>13500000</c:v>
                </c:pt>
                <c:pt idx="794">
                  <c:v>60000000</c:v>
                </c:pt>
                <c:pt idx="795">
                  <c:v>42000000</c:v>
                </c:pt>
                <c:pt idx="796">
                  <c:v>53000000</c:v>
                </c:pt>
                <c:pt idx="797">
                  <c:v>30000000</c:v>
                </c:pt>
                <c:pt idx="798">
                  <c:v>68000000</c:v>
                </c:pt>
                <c:pt idx="799">
                  <c:v>68000000</c:v>
                </c:pt>
                <c:pt idx="800">
                  <c:v>130000000</c:v>
                </c:pt>
                <c:pt idx="801">
                  <c:v>10000000</c:v>
                </c:pt>
                <c:pt idx="802">
                  <c:v>20000000</c:v>
                </c:pt>
                <c:pt idx="803">
                  <c:v>60000000</c:v>
                </c:pt>
                <c:pt idx="804">
                  <c:v>25000000</c:v>
                </c:pt>
                <c:pt idx="805">
                  <c:v>0</c:v>
                </c:pt>
                <c:pt idx="806">
                  <c:v>50000000</c:v>
                </c:pt>
                <c:pt idx="807">
                  <c:v>23000000</c:v>
                </c:pt>
                <c:pt idx="808">
                  <c:v>50000000</c:v>
                </c:pt>
                <c:pt idx="809">
                  <c:v>0</c:v>
                </c:pt>
                <c:pt idx="810">
                  <c:v>30000000</c:v>
                </c:pt>
                <c:pt idx="811">
                  <c:v>75000000</c:v>
                </c:pt>
                <c:pt idx="812">
                  <c:v>21000000</c:v>
                </c:pt>
                <c:pt idx="813">
                  <c:v>6000000</c:v>
                </c:pt>
                <c:pt idx="814">
                  <c:v>42000000</c:v>
                </c:pt>
                <c:pt idx="815">
                  <c:v>78000000</c:v>
                </c:pt>
                <c:pt idx="816">
                  <c:v>33000000</c:v>
                </c:pt>
                <c:pt idx="817">
                  <c:v>65000000</c:v>
                </c:pt>
                <c:pt idx="818">
                  <c:v>13500000</c:v>
                </c:pt>
                <c:pt idx="819">
                  <c:v>0</c:v>
                </c:pt>
                <c:pt idx="820">
                  <c:v>6500000</c:v>
                </c:pt>
                <c:pt idx="821">
                  <c:v>15000000</c:v>
                </c:pt>
                <c:pt idx="822">
                  <c:v>0</c:v>
                </c:pt>
                <c:pt idx="823">
                  <c:v>0</c:v>
                </c:pt>
                <c:pt idx="824">
                  <c:v>24000000</c:v>
                </c:pt>
                <c:pt idx="825">
                  <c:v>4000000</c:v>
                </c:pt>
                <c:pt idx="826">
                  <c:v>20000000</c:v>
                </c:pt>
                <c:pt idx="827">
                  <c:v>20000000</c:v>
                </c:pt>
                <c:pt idx="828">
                  <c:v>11000000</c:v>
                </c:pt>
                <c:pt idx="829">
                  <c:v>8000000</c:v>
                </c:pt>
                <c:pt idx="830">
                  <c:v>0</c:v>
                </c:pt>
                <c:pt idx="831">
                  <c:v>125000000</c:v>
                </c:pt>
                <c:pt idx="832">
                  <c:v>175000000</c:v>
                </c:pt>
                <c:pt idx="833">
                  <c:v>0</c:v>
                </c:pt>
                <c:pt idx="834">
                  <c:v>30000000</c:v>
                </c:pt>
                <c:pt idx="835">
                  <c:v>160000000</c:v>
                </c:pt>
                <c:pt idx="836">
                  <c:v>120000000</c:v>
                </c:pt>
                <c:pt idx="837">
                  <c:v>15000000</c:v>
                </c:pt>
                <c:pt idx="838">
                  <c:v>29000000</c:v>
                </c:pt>
                <c:pt idx="839">
                  <c:v>125000000</c:v>
                </c:pt>
                <c:pt idx="840">
                  <c:v>60000000</c:v>
                </c:pt>
                <c:pt idx="841">
                  <c:v>65000000</c:v>
                </c:pt>
                <c:pt idx="842">
                  <c:v>35000000</c:v>
                </c:pt>
                <c:pt idx="843">
                  <c:v>55000000</c:v>
                </c:pt>
                <c:pt idx="844">
                  <c:v>35000000</c:v>
                </c:pt>
                <c:pt idx="845">
                  <c:v>30000000</c:v>
                </c:pt>
                <c:pt idx="846">
                  <c:v>35000000</c:v>
                </c:pt>
                <c:pt idx="847">
                  <c:v>30000000</c:v>
                </c:pt>
                <c:pt idx="848">
                  <c:v>38000000</c:v>
                </c:pt>
                <c:pt idx="849">
                  <c:v>20000000</c:v>
                </c:pt>
                <c:pt idx="850">
                  <c:v>40000000</c:v>
                </c:pt>
                <c:pt idx="851">
                  <c:v>75000000</c:v>
                </c:pt>
                <c:pt idx="852">
                  <c:v>75000000</c:v>
                </c:pt>
                <c:pt idx="853">
                  <c:v>57000000</c:v>
                </c:pt>
                <c:pt idx="854">
                  <c:v>40000000</c:v>
                </c:pt>
                <c:pt idx="855">
                  <c:v>40000000</c:v>
                </c:pt>
                <c:pt idx="856">
                  <c:v>57000000</c:v>
                </c:pt>
                <c:pt idx="857">
                  <c:v>82000000</c:v>
                </c:pt>
                <c:pt idx="858">
                  <c:v>12000000</c:v>
                </c:pt>
                <c:pt idx="859">
                  <c:v>21000000</c:v>
                </c:pt>
                <c:pt idx="860">
                  <c:v>48000000</c:v>
                </c:pt>
                <c:pt idx="861">
                  <c:v>55000000</c:v>
                </c:pt>
                <c:pt idx="862">
                  <c:v>32000000</c:v>
                </c:pt>
                <c:pt idx="863">
                  <c:v>9000000</c:v>
                </c:pt>
                <c:pt idx="864">
                  <c:v>35000000</c:v>
                </c:pt>
                <c:pt idx="865">
                  <c:v>3000000</c:v>
                </c:pt>
                <c:pt idx="866">
                  <c:v>35000000</c:v>
                </c:pt>
                <c:pt idx="867">
                  <c:v>800000</c:v>
                </c:pt>
                <c:pt idx="868">
                  <c:v>3200000</c:v>
                </c:pt>
                <c:pt idx="869">
                  <c:v>5000000</c:v>
                </c:pt>
                <c:pt idx="870">
                  <c:v>5500000</c:v>
                </c:pt>
                <c:pt idx="871">
                  <c:v>35000000</c:v>
                </c:pt>
                <c:pt idx="872">
                  <c:v>0</c:v>
                </c:pt>
                <c:pt idx="873">
                  <c:v>7700000</c:v>
                </c:pt>
                <c:pt idx="874">
                  <c:v>17000000</c:v>
                </c:pt>
                <c:pt idx="875">
                  <c:v>0</c:v>
                </c:pt>
                <c:pt idx="876">
                  <c:v>0</c:v>
                </c:pt>
                <c:pt idx="877">
                  <c:v>4500000</c:v>
                </c:pt>
                <c:pt idx="878">
                  <c:v>0</c:v>
                </c:pt>
                <c:pt idx="879">
                  <c:v>3800000</c:v>
                </c:pt>
                <c:pt idx="880">
                  <c:v>20000000</c:v>
                </c:pt>
                <c:pt idx="881">
                  <c:v>0</c:v>
                </c:pt>
                <c:pt idx="882">
                  <c:v>37000000</c:v>
                </c:pt>
                <c:pt idx="883">
                  <c:v>15000000</c:v>
                </c:pt>
                <c:pt idx="884">
                  <c:v>185000000</c:v>
                </c:pt>
                <c:pt idx="885">
                  <c:v>10000000</c:v>
                </c:pt>
                <c:pt idx="886">
                  <c:v>185000000</c:v>
                </c:pt>
                <c:pt idx="887">
                  <c:v>21000000</c:v>
                </c:pt>
                <c:pt idx="888">
                  <c:v>30000000</c:v>
                </c:pt>
                <c:pt idx="889">
                  <c:v>25000000</c:v>
                </c:pt>
                <c:pt idx="890">
                  <c:v>45000000</c:v>
                </c:pt>
                <c:pt idx="891">
                  <c:v>100000000</c:v>
                </c:pt>
                <c:pt idx="892">
                  <c:v>55000000</c:v>
                </c:pt>
                <c:pt idx="893">
                  <c:v>8000000</c:v>
                </c:pt>
                <c:pt idx="894">
                  <c:v>66000000</c:v>
                </c:pt>
                <c:pt idx="895">
                  <c:v>53000000</c:v>
                </c:pt>
                <c:pt idx="896">
                  <c:v>85000000</c:v>
                </c:pt>
                <c:pt idx="897">
                  <c:v>2883848</c:v>
                </c:pt>
                <c:pt idx="898">
                  <c:v>42000000</c:v>
                </c:pt>
                <c:pt idx="899">
                  <c:v>55000000</c:v>
                </c:pt>
                <c:pt idx="900">
                  <c:v>19000000</c:v>
                </c:pt>
                <c:pt idx="901">
                  <c:v>25000000</c:v>
                </c:pt>
                <c:pt idx="902">
                  <c:v>22000000</c:v>
                </c:pt>
                <c:pt idx="903">
                  <c:v>35000000</c:v>
                </c:pt>
                <c:pt idx="904">
                  <c:v>40000000</c:v>
                </c:pt>
                <c:pt idx="905">
                  <c:v>60000000</c:v>
                </c:pt>
                <c:pt idx="906">
                  <c:v>16000000</c:v>
                </c:pt>
                <c:pt idx="907">
                  <c:v>17000000</c:v>
                </c:pt>
                <c:pt idx="908">
                  <c:v>10000000</c:v>
                </c:pt>
                <c:pt idx="909">
                  <c:v>25000000</c:v>
                </c:pt>
                <c:pt idx="910">
                  <c:v>0</c:v>
                </c:pt>
                <c:pt idx="911">
                  <c:v>6000000</c:v>
                </c:pt>
                <c:pt idx="912">
                  <c:v>18000000</c:v>
                </c:pt>
                <c:pt idx="913">
                  <c:v>11000000</c:v>
                </c:pt>
                <c:pt idx="914">
                  <c:v>80000000</c:v>
                </c:pt>
                <c:pt idx="915">
                  <c:v>5300000</c:v>
                </c:pt>
                <c:pt idx="916">
                  <c:v>10000000</c:v>
                </c:pt>
                <c:pt idx="917">
                  <c:v>25000000</c:v>
                </c:pt>
                <c:pt idx="918">
                  <c:v>0</c:v>
                </c:pt>
                <c:pt idx="919">
                  <c:v>12000000</c:v>
                </c:pt>
                <c:pt idx="920">
                  <c:v>500000</c:v>
                </c:pt>
                <c:pt idx="921">
                  <c:v>12000000</c:v>
                </c:pt>
                <c:pt idx="922">
                  <c:v>16800000</c:v>
                </c:pt>
                <c:pt idx="923">
                  <c:v>7347125</c:v>
                </c:pt>
                <c:pt idx="924">
                  <c:v>12000000</c:v>
                </c:pt>
                <c:pt idx="925">
                  <c:v>0</c:v>
                </c:pt>
                <c:pt idx="926">
                  <c:v>10000000</c:v>
                </c:pt>
                <c:pt idx="927">
                  <c:v>0</c:v>
                </c:pt>
                <c:pt idx="928">
                  <c:v>4500000</c:v>
                </c:pt>
                <c:pt idx="929">
                  <c:v>170000000</c:v>
                </c:pt>
                <c:pt idx="930">
                  <c:v>11000000</c:v>
                </c:pt>
                <c:pt idx="931">
                  <c:v>110000000</c:v>
                </c:pt>
                <c:pt idx="932">
                  <c:v>139000000</c:v>
                </c:pt>
                <c:pt idx="933">
                  <c:v>22000000</c:v>
                </c:pt>
                <c:pt idx="934">
                  <c:v>55000000</c:v>
                </c:pt>
                <c:pt idx="935">
                  <c:v>30000000</c:v>
                </c:pt>
                <c:pt idx="936">
                  <c:v>35000000</c:v>
                </c:pt>
                <c:pt idx="937">
                  <c:v>100000000</c:v>
                </c:pt>
                <c:pt idx="938">
                  <c:v>75000000</c:v>
                </c:pt>
                <c:pt idx="939">
                  <c:v>12000000</c:v>
                </c:pt>
                <c:pt idx="940">
                  <c:v>40000000</c:v>
                </c:pt>
                <c:pt idx="941">
                  <c:v>50000000</c:v>
                </c:pt>
                <c:pt idx="942">
                  <c:v>7000000</c:v>
                </c:pt>
                <c:pt idx="943">
                  <c:v>25000000</c:v>
                </c:pt>
                <c:pt idx="944">
                  <c:v>17500000</c:v>
                </c:pt>
                <c:pt idx="945">
                  <c:v>70000000</c:v>
                </c:pt>
                <c:pt idx="946">
                  <c:v>15000000</c:v>
                </c:pt>
                <c:pt idx="947">
                  <c:v>6000000</c:v>
                </c:pt>
                <c:pt idx="948">
                  <c:v>160000000</c:v>
                </c:pt>
                <c:pt idx="949">
                  <c:v>26000000</c:v>
                </c:pt>
                <c:pt idx="950">
                  <c:v>100000000</c:v>
                </c:pt>
                <c:pt idx="951">
                  <c:v>25000000</c:v>
                </c:pt>
                <c:pt idx="952">
                  <c:v>12899867</c:v>
                </c:pt>
                <c:pt idx="953">
                  <c:v>66000000</c:v>
                </c:pt>
                <c:pt idx="954">
                  <c:v>12000000</c:v>
                </c:pt>
                <c:pt idx="955">
                  <c:v>13000000</c:v>
                </c:pt>
                <c:pt idx="956">
                  <c:v>135000000</c:v>
                </c:pt>
                <c:pt idx="957">
                  <c:v>7000000</c:v>
                </c:pt>
                <c:pt idx="958">
                  <c:v>25000000</c:v>
                </c:pt>
                <c:pt idx="959">
                  <c:v>3800000</c:v>
                </c:pt>
                <c:pt idx="960">
                  <c:v>85000000</c:v>
                </c:pt>
                <c:pt idx="961">
                  <c:v>32000000</c:v>
                </c:pt>
                <c:pt idx="962">
                  <c:v>50000000</c:v>
                </c:pt>
                <c:pt idx="963">
                  <c:v>20000000</c:v>
                </c:pt>
                <c:pt idx="964">
                  <c:v>50000000</c:v>
                </c:pt>
                <c:pt idx="965">
                  <c:v>68000000</c:v>
                </c:pt>
                <c:pt idx="966">
                  <c:v>25000000</c:v>
                </c:pt>
                <c:pt idx="967">
                  <c:v>9000000</c:v>
                </c:pt>
                <c:pt idx="968">
                  <c:v>15000000</c:v>
                </c:pt>
                <c:pt idx="969">
                  <c:v>0</c:v>
                </c:pt>
                <c:pt idx="970">
                  <c:v>120000000</c:v>
                </c:pt>
                <c:pt idx="971">
                  <c:v>4800000</c:v>
                </c:pt>
                <c:pt idx="972">
                  <c:v>0</c:v>
                </c:pt>
                <c:pt idx="973">
                  <c:v>22000000</c:v>
                </c:pt>
                <c:pt idx="974">
                  <c:v>54000000</c:v>
                </c:pt>
                <c:pt idx="975">
                  <c:v>5000000</c:v>
                </c:pt>
                <c:pt idx="976">
                  <c:v>50000000</c:v>
                </c:pt>
                <c:pt idx="977">
                  <c:v>35000000</c:v>
                </c:pt>
                <c:pt idx="978">
                  <c:v>18000000</c:v>
                </c:pt>
                <c:pt idx="979">
                  <c:v>5000000</c:v>
                </c:pt>
                <c:pt idx="980">
                  <c:v>2000000</c:v>
                </c:pt>
                <c:pt idx="981">
                  <c:v>0</c:v>
                </c:pt>
                <c:pt idx="982">
                  <c:v>20000000</c:v>
                </c:pt>
                <c:pt idx="983">
                  <c:v>3500000</c:v>
                </c:pt>
                <c:pt idx="984">
                  <c:v>0</c:v>
                </c:pt>
                <c:pt idx="985">
                  <c:v>3716946</c:v>
                </c:pt>
                <c:pt idx="986">
                  <c:v>0</c:v>
                </c:pt>
                <c:pt idx="987">
                  <c:v>0</c:v>
                </c:pt>
                <c:pt idx="988">
                  <c:v>150000000</c:v>
                </c:pt>
                <c:pt idx="989">
                  <c:v>49000000</c:v>
                </c:pt>
                <c:pt idx="990">
                  <c:v>130000000</c:v>
                </c:pt>
                <c:pt idx="991">
                  <c:v>18000000</c:v>
                </c:pt>
                <c:pt idx="992">
                  <c:v>40000000</c:v>
                </c:pt>
                <c:pt idx="993">
                  <c:v>44500000</c:v>
                </c:pt>
                <c:pt idx="994">
                  <c:v>70000000</c:v>
                </c:pt>
                <c:pt idx="995">
                  <c:v>15000000</c:v>
                </c:pt>
                <c:pt idx="996">
                  <c:v>85000000</c:v>
                </c:pt>
                <c:pt idx="997">
                  <c:v>3000000</c:v>
                </c:pt>
                <c:pt idx="998">
                  <c:v>6000000</c:v>
                </c:pt>
                <c:pt idx="999">
                  <c:v>165000000</c:v>
                </c:pt>
                <c:pt idx="1000">
                  <c:v>17000000</c:v>
                </c:pt>
                <c:pt idx="1001">
                  <c:v>65000000</c:v>
                </c:pt>
                <c:pt idx="1002">
                  <c:v>110000000</c:v>
                </c:pt>
                <c:pt idx="1003">
                  <c:v>140000000</c:v>
                </c:pt>
                <c:pt idx="1004">
                  <c:v>45000000</c:v>
                </c:pt>
                <c:pt idx="1005">
                  <c:v>14500000</c:v>
                </c:pt>
                <c:pt idx="1006">
                  <c:v>12500000</c:v>
                </c:pt>
                <c:pt idx="1007">
                  <c:v>24000000</c:v>
                </c:pt>
                <c:pt idx="1008">
                  <c:v>7200000</c:v>
                </c:pt>
                <c:pt idx="1009">
                  <c:v>75000000</c:v>
                </c:pt>
                <c:pt idx="1010">
                  <c:v>48000000</c:v>
                </c:pt>
                <c:pt idx="1011">
                  <c:v>17000000</c:v>
                </c:pt>
                <c:pt idx="1012">
                  <c:v>40000000</c:v>
                </c:pt>
                <c:pt idx="1013">
                  <c:v>110000000</c:v>
                </c:pt>
                <c:pt idx="1014">
                  <c:v>11000000</c:v>
                </c:pt>
                <c:pt idx="1015">
                  <c:v>5000000</c:v>
                </c:pt>
                <c:pt idx="1016">
                  <c:v>11000000</c:v>
                </c:pt>
                <c:pt idx="1017">
                  <c:v>16500000</c:v>
                </c:pt>
                <c:pt idx="1018">
                  <c:v>38000000</c:v>
                </c:pt>
                <c:pt idx="1019">
                  <c:v>50000000</c:v>
                </c:pt>
                <c:pt idx="1020">
                  <c:v>65000000</c:v>
                </c:pt>
                <c:pt idx="1021">
                  <c:v>6500000</c:v>
                </c:pt>
                <c:pt idx="1022">
                  <c:v>60000000</c:v>
                </c:pt>
                <c:pt idx="1023">
                  <c:v>5500000</c:v>
                </c:pt>
                <c:pt idx="1024">
                  <c:v>32000000</c:v>
                </c:pt>
                <c:pt idx="1025">
                  <c:v>8000000</c:v>
                </c:pt>
                <c:pt idx="1026">
                  <c:v>12500000</c:v>
                </c:pt>
                <c:pt idx="1027">
                  <c:v>2000000</c:v>
                </c:pt>
                <c:pt idx="1028">
                  <c:v>27500000</c:v>
                </c:pt>
                <c:pt idx="1029">
                  <c:v>0</c:v>
                </c:pt>
                <c:pt idx="1030">
                  <c:v>0</c:v>
                </c:pt>
                <c:pt idx="1031">
                  <c:v>4000000</c:v>
                </c:pt>
                <c:pt idx="1032">
                  <c:v>12000000</c:v>
                </c:pt>
                <c:pt idx="1033">
                  <c:v>25000000</c:v>
                </c:pt>
                <c:pt idx="1034">
                  <c:v>13000000</c:v>
                </c:pt>
                <c:pt idx="1035">
                  <c:v>20000000</c:v>
                </c:pt>
                <c:pt idx="1036">
                  <c:v>18000000</c:v>
                </c:pt>
                <c:pt idx="1037">
                  <c:v>0</c:v>
                </c:pt>
                <c:pt idx="1038">
                  <c:v>3900000</c:v>
                </c:pt>
                <c:pt idx="1039">
                  <c:v>15000000</c:v>
                </c:pt>
                <c:pt idx="1040">
                  <c:v>8500000</c:v>
                </c:pt>
                <c:pt idx="1041">
                  <c:v>0</c:v>
                </c:pt>
                <c:pt idx="1042">
                  <c:v>0</c:v>
                </c:pt>
                <c:pt idx="1043">
                  <c:v>9000000</c:v>
                </c:pt>
                <c:pt idx="1044">
                  <c:v>25000000</c:v>
                </c:pt>
                <c:pt idx="1045">
                  <c:v>15000000</c:v>
                </c:pt>
                <c:pt idx="1046">
                  <c:v>21000000</c:v>
                </c:pt>
                <c:pt idx="1047">
                  <c:v>0</c:v>
                </c:pt>
                <c:pt idx="1048">
                  <c:v>5500000</c:v>
                </c:pt>
                <c:pt idx="1049">
                  <c:v>4000000</c:v>
                </c:pt>
                <c:pt idx="1050">
                  <c:v>68490000</c:v>
                </c:pt>
                <c:pt idx="1051">
                  <c:v>16000000</c:v>
                </c:pt>
                <c:pt idx="1052">
                  <c:v>2400000</c:v>
                </c:pt>
                <c:pt idx="1053">
                  <c:v>9000000</c:v>
                </c:pt>
                <c:pt idx="1054">
                  <c:v>2000000</c:v>
                </c:pt>
                <c:pt idx="1055">
                  <c:v>0</c:v>
                </c:pt>
                <c:pt idx="1056">
                  <c:v>0</c:v>
                </c:pt>
                <c:pt idx="1057">
                  <c:v>0</c:v>
                </c:pt>
                <c:pt idx="1058">
                  <c:v>0</c:v>
                </c:pt>
                <c:pt idx="1059">
                  <c:v>0</c:v>
                </c:pt>
                <c:pt idx="1060">
                  <c:v>18500000</c:v>
                </c:pt>
                <c:pt idx="1061">
                  <c:v>0</c:v>
                </c:pt>
                <c:pt idx="1062">
                  <c:v>0</c:v>
                </c:pt>
                <c:pt idx="1063">
                  <c:v>0</c:v>
                </c:pt>
                <c:pt idx="1064">
                  <c:v>0</c:v>
                </c:pt>
                <c:pt idx="1065">
                  <c:v>0</c:v>
                </c:pt>
                <c:pt idx="1066">
                  <c:v>2627000</c:v>
                </c:pt>
                <c:pt idx="1067">
                  <c:v>0</c:v>
                </c:pt>
                <c:pt idx="1068">
                  <c:v>0</c:v>
                </c:pt>
                <c:pt idx="1069">
                  <c:v>0</c:v>
                </c:pt>
                <c:pt idx="1070">
                  <c:v>0</c:v>
                </c:pt>
                <c:pt idx="1071">
                  <c:v>2000000</c:v>
                </c:pt>
                <c:pt idx="1072">
                  <c:v>0</c:v>
                </c:pt>
                <c:pt idx="1073">
                  <c:v>110000000</c:v>
                </c:pt>
                <c:pt idx="1074">
                  <c:v>18000000</c:v>
                </c:pt>
                <c:pt idx="1075">
                  <c:v>60000000</c:v>
                </c:pt>
                <c:pt idx="1076">
                  <c:v>20000000</c:v>
                </c:pt>
                <c:pt idx="1077">
                  <c:v>1000000</c:v>
                </c:pt>
                <c:pt idx="1078">
                  <c:v>100000000</c:v>
                </c:pt>
                <c:pt idx="1079">
                  <c:v>23000000</c:v>
                </c:pt>
                <c:pt idx="1080">
                  <c:v>100000000</c:v>
                </c:pt>
                <c:pt idx="1081">
                  <c:v>24000000</c:v>
                </c:pt>
                <c:pt idx="1082">
                  <c:v>38000000</c:v>
                </c:pt>
                <c:pt idx="1083">
                  <c:v>14000000</c:v>
                </c:pt>
                <c:pt idx="1084">
                  <c:v>39000000</c:v>
                </c:pt>
                <c:pt idx="1085">
                  <c:v>110000000</c:v>
                </c:pt>
                <c:pt idx="1086">
                  <c:v>175000000</c:v>
                </c:pt>
                <c:pt idx="1087">
                  <c:v>40000000</c:v>
                </c:pt>
                <c:pt idx="1088">
                  <c:v>25000000</c:v>
                </c:pt>
                <c:pt idx="1089">
                  <c:v>50000000</c:v>
                </c:pt>
                <c:pt idx="1090">
                  <c:v>65000000</c:v>
                </c:pt>
                <c:pt idx="1091">
                  <c:v>120000000</c:v>
                </c:pt>
                <c:pt idx="1092">
                  <c:v>60000000</c:v>
                </c:pt>
                <c:pt idx="1093">
                  <c:v>65000000</c:v>
                </c:pt>
                <c:pt idx="1094">
                  <c:v>105000000</c:v>
                </c:pt>
                <c:pt idx="1095">
                  <c:v>11000000</c:v>
                </c:pt>
                <c:pt idx="1096">
                  <c:v>40000000</c:v>
                </c:pt>
                <c:pt idx="1097">
                  <c:v>50000000</c:v>
                </c:pt>
                <c:pt idx="1098">
                  <c:v>55000000</c:v>
                </c:pt>
                <c:pt idx="1099">
                  <c:v>14000000</c:v>
                </c:pt>
                <c:pt idx="1100">
                  <c:v>24000000</c:v>
                </c:pt>
                <c:pt idx="1101">
                  <c:v>0</c:v>
                </c:pt>
                <c:pt idx="1102">
                  <c:v>35000000</c:v>
                </c:pt>
                <c:pt idx="1103">
                  <c:v>60000000</c:v>
                </c:pt>
                <c:pt idx="1104">
                  <c:v>40000000</c:v>
                </c:pt>
                <c:pt idx="1105">
                  <c:v>25000000</c:v>
                </c:pt>
                <c:pt idx="1106">
                  <c:v>19000000</c:v>
                </c:pt>
                <c:pt idx="1107">
                  <c:v>45000000</c:v>
                </c:pt>
                <c:pt idx="1108">
                  <c:v>13800000</c:v>
                </c:pt>
                <c:pt idx="1109">
                  <c:v>25000000</c:v>
                </c:pt>
                <c:pt idx="1110">
                  <c:v>14000000</c:v>
                </c:pt>
                <c:pt idx="1111">
                  <c:v>32000000</c:v>
                </c:pt>
                <c:pt idx="1112">
                  <c:v>14000000</c:v>
                </c:pt>
                <c:pt idx="1113">
                  <c:v>50000000</c:v>
                </c:pt>
                <c:pt idx="1114">
                  <c:v>9000000</c:v>
                </c:pt>
                <c:pt idx="1115">
                  <c:v>0</c:v>
                </c:pt>
                <c:pt idx="1116">
                  <c:v>0</c:v>
                </c:pt>
                <c:pt idx="1117">
                  <c:v>12000000</c:v>
                </c:pt>
                <c:pt idx="1118">
                  <c:v>8500000</c:v>
                </c:pt>
                <c:pt idx="1119">
                  <c:v>8500000</c:v>
                </c:pt>
                <c:pt idx="1120">
                  <c:v>98000000</c:v>
                </c:pt>
                <c:pt idx="1121">
                  <c:v>0</c:v>
                </c:pt>
                <c:pt idx="1122">
                  <c:v>15000000</c:v>
                </c:pt>
                <c:pt idx="1123">
                  <c:v>60000000</c:v>
                </c:pt>
                <c:pt idx="1124">
                  <c:v>28000000</c:v>
                </c:pt>
                <c:pt idx="1125">
                  <c:v>0</c:v>
                </c:pt>
                <c:pt idx="1126">
                  <c:v>4000000</c:v>
                </c:pt>
                <c:pt idx="1127">
                  <c:v>2000000</c:v>
                </c:pt>
                <c:pt idx="1128">
                  <c:v>4000000</c:v>
                </c:pt>
                <c:pt idx="1129">
                  <c:v>58000000</c:v>
                </c:pt>
                <c:pt idx="1130">
                  <c:v>1000000</c:v>
                </c:pt>
                <c:pt idx="1131">
                  <c:v>2160000</c:v>
                </c:pt>
                <c:pt idx="1132">
                  <c:v>0</c:v>
                </c:pt>
                <c:pt idx="1133">
                  <c:v>19000000</c:v>
                </c:pt>
                <c:pt idx="1134">
                  <c:v>28000000</c:v>
                </c:pt>
                <c:pt idx="1135">
                  <c:v>95000000</c:v>
                </c:pt>
                <c:pt idx="1136">
                  <c:v>15000000</c:v>
                </c:pt>
                <c:pt idx="1137">
                  <c:v>90000000</c:v>
                </c:pt>
                <c:pt idx="1138">
                  <c:v>80000000</c:v>
                </c:pt>
                <c:pt idx="1139">
                  <c:v>30000000</c:v>
                </c:pt>
                <c:pt idx="1140">
                  <c:v>40000000</c:v>
                </c:pt>
                <c:pt idx="1141">
                  <c:v>18500000</c:v>
                </c:pt>
                <c:pt idx="1142">
                  <c:v>70000000</c:v>
                </c:pt>
                <c:pt idx="1143">
                  <c:v>46000000</c:v>
                </c:pt>
                <c:pt idx="1144">
                  <c:v>88000000</c:v>
                </c:pt>
                <c:pt idx="1145">
                  <c:v>50000000</c:v>
                </c:pt>
                <c:pt idx="1146">
                  <c:v>35000000</c:v>
                </c:pt>
                <c:pt idx="1147">
                  <c:v>70000000</c:v>
                </c:pt>
                <c:pt idx="1148">
                  <c:v>73000000</c:v>
                </c:pt>
                <c:pt idx="1149">
                  <c:v>19000000</c:v>
                </c:pt>
                <c:pt idx="1150">
                  <c:v>11000000</c:v>
                </c:pt>
                <c:pt idx="1151">
                  <c:v>175000000</c:v>
                </c:pt>
                <c:pt idx="1152">
                  <c:v>80000000</c:v>
                </c:pt>
                <c:pt idx="1153">
                  <c:v>0</c:v>
                </c:pt>
                <c:pt idx="1154">
                  <c:v>30000000</c:v>
                </c:pt>
                <c:pt idx="1155">
                  <c:v>35000000</c:v>
                </c:pt>
                <c:pt idx="1156">
                  <c:v>82000000</c:v>
                </c:pt>
                <c:pt idx="1157">
                  <c:v>4000000</c:v>
                </c:pt>
                <c:pt idx="1158">
                  <c:v>60000000</c:v>
                </c:pt>
                <c:pt idx="1159">
                  <c:v>56000000</c:v>
                </c:pt>
                <c:pt idx="1160">
                  <c:v>31000000</c:v>
                </c:pt>
                <c:pt idx="1161">
                  <c:v>53000000</c:v>
                </c:pt>
                <c:pt idx="1162">
                  <c:v>35000000</c:v>
                </c:pt>
                <c:pt idx="1163">
                  <c:v>30000000</c:v>
                </c:pt>
                <c:pt idx="1164">
                  <c:v>2000000</c:v>
                </c:pt>
                <c:pt idx="1165">
                  <c:v>0</c:v>
                </c:pt>
                <c:pt idx="1166">
                  <c:v>42000000</c:v>
                </c:pt>
                <c:pt idx="1167">
                  <c:v>38000000</c:v>
                </c:pt>
                <c:pt idx="1168">
                  <c:v>8000000</c:v>
                </c:pt>
                <c:pt idx="1169">
                  <c:v>50000000</c:v>
                </c:pt>
                <c:pt idx="1170">
                  <c:v>0</c:v>
                </c:pt>
                <c:pt idx="1171">
                  <c:v>0</c:v>
                </c:pt>
                <c:pt idx="1172">
                  <c:v>14000000</c:v>
                </c:pt>
                <c:pt idx="1173">
                  <c:v>2700000</c:v>
                </c:pt>
                <c:pt idx="1174">
                  <c:v>26000000</c:v>
                </c:pt>
                <c:pt idx="1175">
                  <c:v>55000000</c:v>
                </c:pt>
                <c:pt idx="1176">
                  <c:v>0</c:v>
                </c:pt>
                <c:pt idx="1177">
                  <c:v>0</c:v>
                </c:pt>
                <c:pt idx="1178">
                  <c:v>44000000</c:v>
                </c:pt>
                <c:pt idx="1179">
                  <c:v>1250000</c:v>
                </c:pt>
                <c:pt idx="1180">
                  <c:v>1650000</c:v>
                </c:pt>
                <c:pt idx="1181">
                  <c:v>0</c:v>
                </c:pt>
                <c:pt idx="1182">
                  <c:v>3400000</c:v>
                </c:pt>
                <c:pt idx="1183">
                  <c:v>9000000</c:v>
                </c:pt>
                <c:pt idx="1184">
                  <c:v>0</c:v>
                </c:pt>
                <c:pt idx="1185">
                  <c:v>15000000</c:v>
                </c:pt>
                <c:pt idx="1186">
                  <c:v>0</c:v>
                </c:pt>
                <c:pt idx="1187">
                  <c:v>23000000</c:v>
                </c:pt>
                <c:pt idx="1188">
                  <c:v>0</c:v>
                </c:pt>
                <c:pt idx="1189">
                  <c:v>2000000</c:v>
                </c:pt>
                <c:pt idx="1190">
                  <c:v>5000000</c:v>
                </c:pt>
                <c:pt idx="1191">
                  <c:v>20000000</c:v>
                </c:pt>
                <c:pt idx="1192">
                  <c:v>37000000</c:v>
                </c:pt>
                <c:pt idx="1193">
                  <c:v>44000000</c:v>
                </c:pt>
                <c:pt idx="1194">
                  <c:v>38000000</c:v>
                </c:pt>
                <c:pt idx="1195">
                  <c:v>20000000</c:v>
                </c:pt>
                <c:pt idx="1196">
                  <c:v>1800000</c:v>
                </c:pt>
                <c:pt idx="1197">
                  <c:v>12500000</c:v>
                </c:pt>
                <c:pt idx="1198">
                  <c:v>14000000</c:v>
                </c:pt>
                <c:pt idx="1199">
                  <c:v>250</c:v>
                </c:pt>
                <c:pt idx="1200">
                  <c:v>0</c:v>
                </c:pt>
                <c:pt idx="1201">
                  <c:v>130000000</c:v>
                </c:pt>
                <c:pt idx="1202">
                  <c:v>11000000</c:v>
                </c:pt>
                <c:pt idx="1203">
                  <c:v>28000000</c:v>
                </c:pt>
                <c:pt idx="1204">
                  <c:v>8500000</c:v>
                </c:pt>
                <c:pt idx="1205">
                  <c:v>120000000</c:v>
                </c:pt>
                <c:pt idx="1206">
                  <c:v>55000000</c:v>
                </c:pt>
                <c:pt idx="1207">
                  <c:v>54000000</c:v>
                </c:pt>
                <c:pt idx="1208">
                  <c:v>6000000</c:v>
                </c:pt>
                <c:pt idx="1209">
                  <c:v>65000000</c:v>
                </c:pt>
                <c:pt idx="1210">
                  <c:v>5000000</c:v>
                </c:pt>
                <c:pt idx="1211">
                  <c:v>95000000</c:v>
                </c:pt>
                <c:pt idx="1212">
                  <c:v>15000000</c:v>
                </c:pt>
                <c:pt idx="1213">
                  <c:v>80000000</c:v>
                </c:pt>
                <c:pt idx="1214">
                  <c:v>25000000</c:v>
                </c:pt>
                <c:pt idx="1215">
                  <c:v>28000000</c:v>
                </c:pt>
                <c:pt idx="1216">
                  <c:v>40000000</c:v>
                </c:pt>
                <c:pt idx="1217">
                  <c:v>7000000</c:v>
                </c:pt>
                <c:pt idx="1218">
                  <c:v>43000000</c:v>
                </c:pt>
                <c:pt idx="1219">
                  <c:v>80000000</c:v>
                </c:pt>
                <c:pt idx="1220">
                  <c:v>25000000</c:v>
                </c:pt>
                <c:pt idx="1221">
                  <c:v>80000000</c:v>
                </c:pt>
                <c:pt idx="1222">
                  <c:v>26000000</c:v>
                </c:pt>
                <c:pt idx="1223">
                  <c:v>50000000</c:v>
                </c:pt>
                <c:pt idx="1224">
                  <c:v>6000000</c:v>
                </c:pt>
                <c:pt idx="1225">
                  <c:v>9500000</c:v>
                </c:pt>
                <c:pt idx="1226">
                  <c:v>80000000</c:v>
                </c:pt>
                <c:pt idx="1227">
                  <c:v>20000000</c:v>
                </c:pt>
                <c:pt idx="1228">
                  <c:v>60000000</c:v>
                </c:pt>
                <c:pt idx="1229">
                  <c:v>0</c:v>
                </c:pt>
                <c:pt idx="1230">
                  <c:v>65000000</c:v>
                </c:pt>
                <c:pt idx="1231">
                  <c:v>45000000</c:v>
                </c:pt>
                <c:pt idx="1232">
                  <c:v>80000000</c:v>
                </c:pt>
                <c:pt idx="1233">
                  <c:v>21000000</c:v>
                </c:pt>
                <c:pt idx="1234">
                  <c:v>16000000</c:v>
                </c:pt>
                <c:pt idx="1235">
                  <c:v>0</c:v>
                </c:pt>
                <c:pt idx="1236">
                  <c:v>46000000</c:v>
                </c:pt>
                <c:pt idx="1237">
                  <c:v>40000000</c:v>
                </c:pt>
                <c:pt idx="1238">
                  <c:v>21500000</c:v>
                </c:pt>
                <c:pt idx="1239">
                  <c:v>17000000</c:v>
                </c:pt>
                <c:pt idx="1240">
                  <c:v>27000000</c:v>
                </c:pt>
                <c:pt idx="1241">
                  <c:v>45000000</c:v>
                </c:pt>
                <c:pt idx="1242">
                  <c:v>16000000</c:v>
                </c:pt>
                <c:pt idx="1243">
                  <c:v>27000000</c:v>
                </c:pt>
                <c:pt idx="1244">
                  <c:v>21000000</c:v>
                </c:pt>
                <c:pt idx="1245">
                  <c:v>3000000</c:v>
                </c:pt>
                <c:pt idx="1246">
                  <c:v>40000000</c:v>
                </c:pt>
                <c:pt idx="1247">
                  <c:v>15000000</c:v>
                </c:pt>
                <c:pt idx="1248">
                  <c:v>57000000</c:v>
                </c:pt>
                <c:pt idx="1249">
                  <c:v>40000000</c:v>
                </c:pt>
                <c:pt idx="1250">
                  <c:v>0</c:v>
                </c:pt>
                <c:pt idx="1251">
                  <c:v>0</c:v>
                </c:pt>
                <c:pt idx="1252">
                  <c:v>0</c:v>
                </c:pt>
                <c:pt idx="1253">
                  <c:v>12000000</c:v>
                </c:pt>
                <c:pt idx="1254">
                  <c:v>0</c:v>
                </c:pt>
                <c:pt idx="1255">
                  <c:v>25000000</c:v>
                </c:pt>
                <c:pt idx="1256">
                  <c:v>3000000</c:v>
                </c:pt>
                <c:pt idx="1257">
                  <c:v>25000000</c:v>
                </c:pt>
                <c:pt idx="1258">
                  <c:v>0</c:v>
                </c:pt>
                <c:pt idx="1259">
                  <c:v>13000000</c:v>
                </c:pt>
                <c:pt idx="1260">
                  <c:v>0</c:v>
                </c:pt>
                <c:pt idx="1261">
                  <c:v>12000000</c:v>
                </c:pt>
                <c:pt idx="1262">
                  <c:v>25000000</c:v>
                </c:pt>
                <c:pt idx="1263">
                  <c:v>0</c:v>
                </c:pt>
                <c:pt idx="1264">
                  <c:v>0</c:v>
                </c:pt>
                <c:pt idx="1265">
                  <c:v>200000000</c:v>
                </c:pt>
                <c:pt idx="1266">
                  <c:v>19000000</c:v>
                </c:pt>
                <c:pt idx="1267">
                  <c:v>144000000</c:v>
                </c:pt>
                <c:pt idx="1268">
                  <c:v>26000000</c:v>
                </c:pt>
                <c:pt idx="1269">
                  <c:v>150000000</c:v>
                </c:pt>
                <c:pt idx="1270">
                  <c:v>85000000</c:v>
                </c:pt>
                <c:pt idx="1271">
                  <c:v>33000000</c:v>
                </c:pt>
                <c:pt idx="1272">
                  <c:v>30000000</c:v>
                </c:pt>
                <c:pt idx="1273">
                  <c:v>70000000</c:v>
                </c:pt>
                <c:pt idx="1274">
                  <c:v>75000000</c:v>
                </c:pt>
                <c:pt idx="1275">
                  <c:v>132000000</c:v>
                </c:pt>
                <c:pt idx="1276">
                  <c:v>84000000</c:v>
                </c:pt>
                <c:pt idx="1277">
                  <c:v>51000000</c:v>
                </c:pt>
                <c:pt idx="1278">
                  <c:v>26000000</c:v>
                </c:pt>
                <c:pt idx="1279">
                  <c:v>40600000</c:v>
                </c:pt>
                <c:pt idx="1280">
                  <c:v>0</c:v>
                </c:pt>
                <c:pt idx="1281">
                  <c:v>50000000</c:v>
                </c:pt>
                <c:pt idx="1282">
                  <c:v>25000000</c:v>
                </c:pt>
                <c:pt idx="1283">
                  <c:v>66000000</c:v>
                </c:pt>
                <c:pt idx="1284">
                  <c:v>16000000</c:v>
                </c:pt>
                <c:pt idx="1285">
                  <c:v>22000000</c:v>
                </c:pt>
                <c:pt idx="1286">
                  <c:v>36000000</c:v>
                </c:pt>
                <c:pt idx="1287">
                  <c:v>40000000</c:v>
                </c:pt>
                <c:pt idx="1288">
                  <c:v>50000000</c:v>
                </c:pt>
                <c:pt idx="1289">
                  <c:v>0</c:v>
                </c:pt>
                <c:pt idx="1290">
                  <c:v>70000000</c:v>
                </c:pt>
                <c:pt idx="1291">
                  <c:v>68000000</c:v>
                </c:pt>
                <c:pt idx="1292">
                  <c:v>21000000</c:v>
                </c:pt>
                <c:pt idx="1293">
                  <c:v>97250400</c:v>
                </c:pt>
                <c:pt idx="1294">
                  <c:v>53000000</c:v>
                </c:pt>
                <c:pt idx="1295">
                  <c:v>70000000</c:v>
                </c:pt>
                <c:pt idx="1296">
                  <c:v>70000000</c:v>
                </c:pt>
                <c:pt idx="1297">
                  <c:v>20000000</c:v>
                </c:pt>
                <c:pt idx="1298">
                  <c:v>20000000</c:v>
                </c:pt>
                <c:pt idx="1299">
                  <c:v>60000000</c:v>
                </c:pt>
                <c:pt idx="1300">
                  <c:v>0</c:v>
                </c:pt>
                <c:pt idx="1301">
                  <c:v>62000000</c:v>
                </c:pt>
                <c:pt idx="1302">
                  <c:v>6500000</c:v>
                </c:pt>
                <c:pt idx="1303">
                  <c:v>5000000</c:v>
                </c:pt>
                <c:pt idx="1304">
                  <c:v>70000000</c:v>
                </c:pt>
                <c:pt idx="1305">
                  <c:v>22000000</c:v>
                </c:pt>
                <c:pt idx="1306">
                  <c:v>18000000</c:v>
                </c:pt>
                <c:pt idx="1307">
                  <c:v>72500000</c:v>
                </c:pt>
                <c:pt idx="1308">
                  <c:v>25000000</c:v>
                </c:pt>
                <c:pt idx="1309">
                  <c:v>15000000</c:v>
                </c:pt>
                <c:pt idx="1310">
                  <c:v>80000000</c:v>
                </c:pt>
                <c:pt idx="1311">
                  <c:v>75000000</c:v>
                </c:pt>
                <c:pt idx="1312">
                  <c:v>3500000</c:v>
                </c:pt>
                <c:pt idx="1313">
                  <c:v>94000000</c:v>
                </c:pt>
                <c:pt idx="1314">
                  <c:v>7000000</c:v>
                </c:pt>
                <c:pt idx="1315">
                  <c:v>0</c:v>
                </c:pt>
                <c:pt idx="1316">
                  <c:v>8000000</c:v>
                </c:pt>
                <c:pt idx="1317">
                  <c:v>8000000</c:v>
                </c:pt>
                <c:pt idx="1318">
                  <c:v>27000000</c:v>
                </c:pt>
                <c:pt idx="1319">
                  <c:v>18000000</c:v>
                </c:pt>
                <c:pt idx="1320">
                  <c:v>4500000</c:v>
                </c:pt>
                <c:pt idx="1321">
                  <c:v>25000000</c:v>
                </c:pt>
                <c:pt idx="1322">
                  <c:v>8000000</c:v>
                </c:pt>
                <c:pt idx="1323">
                  <c:v>12000000</c:v>
                </c:pt>
                <c:pt idx="1324">
                  <c:v>55000000</c:v>
                </c:pt>
                <c:pt idx="1325">
                  <c:v>0</c:v>
                </c:pt>
                <c:pt idx="1326">
                  <c:v>5000000</c:v>
                </c:pt>
                <c:pt idx="1327">
                  <c:v>14000000</c:v>
                </c:pt>
                <c:pt idx="1328">
                  <c:v>0</c:v>
                </c:pt>
                <c:pt idx="1329">
                  <c:v>0</c:v>
                </c:pt>
                <c:pt idx="1330">
                  <c:v>0</c:v>
                </c:pt>
                <c:pt idx="1331">
                  <c:v>0</c:v>
                </c:pt>
                <c:pt idx="1332">
                  <c:v>120000000</c:v>
                </c:pt>
                <c:pt idx="1333">
                  <c:v>120000000</c:v>
                </c:pt>
                <c:pt idx="1334">
                  <c:v>150000000</c:v>
                </c:pt>
                <c:pt idx="1335">
                  <c:v>92000000</c:v>
                </c:pt>
                <c:pt idx="1336">
                  <c:v>200000000</c:v>
                </c:pt>
                <c:pt idx="1337">
                  <c:v>29000000</c:v>
                </c:pt>
                <c:pt idx="1338">
                  <c:v>75000000</c:v>
                </c:pt>
                <c:pt idx="1339">
                  <c:v>68000000</c:v>
                </c:pt>
                <c:pt idx="1340">
                  <c:v>18000000</c:v>
                </c:pt>
                <c:pt idx="1341">
                  <c:v>10500000</c:v>
                </c:pt>
                <c:pt idx="1342">
                  <c:v>150000000</c:v>
                </c:pt>
                <c:pt idx="1343">
                  <c:v>70000000</c:v>
                </c:pt>
                <c:pt idx="1344">
                  <c:v>75000000</c:v>
                </c:pt>
                <c:pt idx="1345">
                  <c:v>50000000</c:v>
                </c:pt>
                <c:pt idx="1346">
                  <c:v>15000000</c:v>
                </c:pt>
                <c:pt idx="1347">
                  <c:v>2000000</c:v>
                </c:pt>
                <c:pt idx="1348">
                  <c:v>20000000</c:v>
                </c:pt>
                <c:pt idx="1349">
                  <c:v>37000000</c:v>
                </c:pt>
                <c:pt idx="1350">
                  <c:v>28000000</c:v>
                </c:pt>
                <c:pt idx="1351">
                  <c:v>70000000</c:v>
                </c:pt>
                <c:pt idx="1352">
                  <c:v>50000000</c:v>
                </c:pt>
                <c:pt idx="1353">
                  <c:v>85000000</c:v>
                </c:pt>
                <c:pt idx="1354">
                  <c:v>80000000</c:v>
                </c:pt>
                <c:pt idx="1355">
                  <c:v>60000000</c:v>
                </c:pt>
                <c:pt idx="1356">
                  <c:v>100000000</c:v>
                </c:pt>
                <c:pt idx="1357">
                  <c:v>14800000</c:v>
                </c:pt>
                <c:pt idx="1358">
                  <c:v>20000000</c:v>
                </c:pt>
                <c:pt idx="1359">
                  <c:v>12000000</c:v>
                </c:pt>
                <c:pt idx="1360">
                  <c:v>40000000</c:v>
                </c:pt>
                <c:pt idx="1361">
                  <c:v>20000000</c:v>
                </c:pt>
                <c:pt idx="1362">
                  <c:v>100000000</c:v>
                </c:pt>
                <c:pt idx="1363">
                  <c:v>26000000</c:v>
                </c:pt>
                <c:pt idx="1364">
                  <c:v>4000000</c:v>
                </c:pt>
                <c:pt idx="1365">
                  <c:v>35000000</c:v>
                </c:pt>
                <c:pt idx="1366">
                  <c:v>3800000</c:v>
                </c:pt>
                <c:pt idx="1367">
                  <c:v>30000000</c:v>
                </c:pt>
                <c:pt idx="1368">
                  <c:v>0</c:v>
                </c:pt>
                <c:pt idx="1369">
                  <c:v>25000000</c:v>
                </c:pt>
                <c:pt idx="1370">
                  <c:v>25000000</c:v>
                </c:pt>
                <c:pt idx="1371">
                  <c:v>27000000</c:v>
                </c:pt>
                <c:pt idx="1372">
                  <c:v>0</c:v>
                </c:pt>
                <c:pt idx="1373">
                  <c:v>80000000</c:v>
                </c:pt>
                <c:pt idx="1374">
                  <c:v>18000000</c:v>
                </c:pt>
                <c:pt idx="1375">
                  <c:v>50000000</c:v>
                </c:pt>
                <c:pt idx="1376">
                  <c:v>20000000</c:v>
                </c:pt>
                <c:pt idx="1377">
                  <c:v>30000000</c:v>
                </c:pt>
                <c:pt idx="1378">
                  <c:v>0</c:v>
                </c:pt>
                <c:pt idx="1379">
                  <c:v>42000000</c:v>
                </c:pt>
                <c:pt idx="1380">
                  <c:v>20000000</c:v>
                </c:pt>
                <c:pt idx="1381">
                  <c:v>50000000</c:v>
                </c:pt>
                <c:pt idx="1382">
                  <c:v>60000000</c:v>
                </c:pt>
                <c:pt idx="1383">
                  <c:v>0</c:v>
                </c:pt>
                <c:pt idx="1384">
                  <c:v>70000000</c:v>
                </c:pt>
                <c:pt idx="1385">
                  <c:v>5500000</c:v>
                </c:pt>
                <c:pt idx="1386">
                  <c:v>0</c:v>
                </c:pt>
                <c:pt idx="1387">
                  <c:v>1000000</c:v>
                </c:pt>
                <c:pt idx="1388">
                  <c:v>15000000</c:v>
                </c:pt>
                <c:pt idx="1389">
                  <c:v>18000000</c:v>
                </c:pt>
                <c:pt idx="1390">
                  <c:v>35000000</c:v>
                </c:pt>
                <c:pt idx="1391">
                  <c:v>24000000</c:v>
                </c:pt>
                <c:pt idx="1392">
                  <c:v>0</c:v>
                </c:pt>
                <c:pt idx="1393">
                  <c:v>1200000</c:v>
                </c:pt>
                <c:pt idx="1394">
                  <c:v>0</c:v>
                </c:pt>
                <c:pt idx="1395">
                  <c:v>36500000</c:v>
                </c:pt>
                <c:pt idx="1396">
                  <c:v>0</c:v>
                </c:pt>
                <c:pt idx="1397">
                  <c:v>0</c:v>
                </c:pt>
                <c:pt idx="1398">
                  <c:v>0</c:v>
                </c:pt>
                <c:pt idx="1399">
                  <c:v>0</c:v>
                </c:pt>
                <c:pt idx="1400">
                  <c:v>0</c:v>
                </c:pt>
                <c:pt idx="1401">
                  <c:v>550000</c:v>
                </c:pt>
                <c:pt idx="1402">
                  <c:v>0</c:v>
                </c:pt>
                <c:pt idx="1403">
                  <c:v>0</c:v>
                </c:pt>
                <c:pt idx="1404">
                  <c:v>110000000</c:v>
                </c:pt>
                <c:pt idx="1405">
                  <c:v>50000000</c:v>
                </c:pt>
                <c:pt idx="1406">
                  <c:v>150000000</c:v>
                </c:pt>
                <c:pt idx="1407">
                  <c:v>115000000</c:v>
                </c:pt>
                <c:pt idx="1408">
                  <c:v>1300000</c:v>
                </c:pt>
                <c:pt idx="1409">
                  <c:v>200000000</c:v>
                </c:pt>
                <c:pt idx="1410">
                  <c:v>110000000</c:v>
                </c:pt>
                <c:pt idx="1411">
                  <c:v>110000000</c:v>
                </c:pt>
                <c:pt idx="1412">
                  <c:v>50000000</c:v>
                </c:pt>
                <c:pt idx="1413">
                  <c:v>195000000</c:v>
                </c:pt>
                <c:pt idx="1414">
                  <c:v>90000000</c:v>
                </c:pt>
                <c:pt idx="1415">
                  <c:v>10700000</c:v>
                </c:pt>
                <c:pt idx="1416">
                  <c:v>75000000</c:v>
                </c:pt>
                <c:pt idx="1417">
                  <c:v>105000000</c:v>
                </c:pt>
                <c:pt idx="1418">
                  <c:v>18000000</c:v>
                </c:pt>
                <c:pt idx="1419">
                  <c:v>40000000</c:v>
                </c:pt>
                <c:pt idx="1420">
                  <c:v>25000000</c:v>
                </c:pt>
                <c:pt idx="1421">
                  <c:v>80000000</c:v>
                </c:pt>
                <c:pt idx="1422">
                  <c:v>19000000</c:v>
                </c:pt>
                <c:pt idx="1423">
                  <c:v>22000000</c:v>
                </c:pt>
                <c:pt idx="1424">
                  <c:v>12000000</c:v>
                </c:pt>
                <c:pt idx="1425">
                  <c:v>55000000</c:v>
                </c:pt>
                <c:pt idx="1426">
                  <c:v>25000000</c:v>
                </c:pt>
                <c:pt idx="1427">
                  <c:v>7000000</c:v>
                </c:pt>
                <c:pt idx="1428">
                  <c:v>90000000</c:v>
                </c:pt>
                <c:pt idx="1429">
                  <c:v>80000000</c:v>
                </c:pt>
                <c:pt idx="1430">
                  <c:v>55000000</c:v>
                </c:pt>
                <c:pt idx="1431">
                  <c:v>70000000</c:v>
                </c:pt>
                <c:pt idx="1432">
                  <c:v>4200000</c:v>
                </c:pt>
                <c:pt idx="1433">
                  <c:v>1800000</c:v>
                </c:pt>
                <c:pt idx="1434">
                  <c:v>4200000</c:v>
                </c:pt>
                <c:pt idx="1435">
                  <c:v>38000000</c:v>
                </c:pt>
                <c:pt idx="1436">
                  <c:v>37000000</c:v>
                </c:pt>
                <c:pt idx="1437">
                  <c:v>15000000</c:v>
                </c:pt>
                <c:pt idx="1438">
                  <c:v>20000000</c:v>
                </c:pt>
                <c:pt idx="1439">
                  <c:v>69000000</c:v>
                </c:pt>
                <c:pt idx="1440">
                  <c:v>20000000</c:v>
                </c:pt>
                <c:pt idx="1441">
                  <c:v>110</c:v>
                </c:pt>
                <c:pt idx="1442">
                  <c:v>10000000</c:v>
                </c:pt>
                <c:pt idx="1443">
                  <c:v>30000000</c:v>
                </c:pt>
                <c:pt idx="1444">
                  <c:v>60000000</c:v>
                </c:pt>
                <c:pt idx="1445">
                  <c:v>35000000</c:v>
                </c:pt>
                <c:pt idx="1446">
                  <c:v>23000000</c:v>
                </c:pt>
                <c:pt idx="1447">
                  <c:v>16000000</c:v>
                </c:pt>
                <c:pt idx="1448">
                  <c:v>1500000</c:v>
                </c:pt>
                <c:pt idx="1449">
                  <c:v>18000000</c:v>
                </c:pt>
                <c:pt idx="1450">
                  <c:v>0</c:v>
                </c:pt>
                <c:pt idx="1451">
                  <c:v>0</c:v>
                </c:pt>
                <c:pt idx="1452">
                  <c:v>58000000</c:v>
                </c:pt>
                <c:pt idx="1453">
                  <c:v>11000000</c:v>
                </c:pt>
                <c:pt idx="1454">
                  <c:v>0</c:v>
                </c:pt>
                <c:pt idx="1455">
                  <c:v>0</c:v>
                </c:pt>
                <c:pt idx="1456">
                  <c:v>13000000</c:v>
                </c:pt>
                <c:pt idx="1457">
                  <c:v>90000000</c:v>
                </c:pt>
                <c:pt idx="1458">
                  <c:v>35000000</c:v>
                </c:pt>
                <c:pt idx="1459">
                  <c:v>15000000</c:v>
                </c:pt>
                <c:pt idx="1460">
                  <c:v>0</c:v>
                </c:pt>
                <c:pt idx="1461">
                  <c:v>12000000</c:v>
                </c:pt>
                <c:pt idx="1462">
                  <c:v>0</c:v>
                </c:pt>
                <c:pt idx="1463">
                  <c:v>35000000</c:v>
                </c:pt>
                <c:pt idx="1464">
                  <c:v>0</c:v>
                </c:pt>
                <c:pt idx="1465">
                  <c:v>25000000</c:v>
                </c:pt>
                <c:pt idx="1466">
                  <c:v>35000000</c:v>
                </c:pt>
                <c:pt idx="1467">
                  <c:v>50000000</c:v>
                </c:pt>
                <c:pt idx="1468">
                  <c:v>1200000</c:v>
                </c:pt>
                <c:pt idx="1469">
                  <c:v>0</c:v>
                </c:pt>
                <c:pt idx="1470">
                  <c:v>0</c:v>
                </c:pt>
                <c:pt idx="1471">
                  <c:v>34000000</c:v>
                </c:pt>
                <c:pt idx="1472">
                  <c:v>0</c:v>
                </c:pt>
                <c:pt idx="1473">
                  <c:v>0</c:v>
                </c:pt>
                <c:pt idx="1474">
                  <c:v>800000</c:v>
                </c:pt>
                <c:pt idx="1475">
                  <c:v>0</c:v>
                </c:pt>
                <c:pt idx="1476">
                  <c:v>1000000</c:v>
                </c:pt>
                <c:pt idx="1477">
                  <c:v>14000000</c:v>
                </c:pt>
                <c:pt idx="1478">
                  <c:v>34000000</c:v>
                </c:pt>
                <c:pt idx="1479">
                  <c:v>178000000</c:v>
                </c:pt>
                <c:pt idx="1480">
                  <c:v>13000000</c:v>
                </c:pt>
                <c:pt idx="1481">
                  <c:v>28000000</c:v>
                </c:pt>
                <c:pt idx="1482">
                  <c:v>6000000</c:v>
                </c:pt>
                <c:pt idx="1483">
                  <c:v>9000000</c:v>
                </c:pt>
                <c:pt idx="1484">
                  <c:v>170000000</c:v>
                </c:pt>
                <c:pt idx="1485">
                  <c:v>150000000</c:v>
                </c:pt>
                <c:pt idx="1486">
                  <c:v>155000000</c:v>
                </c:pt>
                <c:pt idx="1487">
                  <c:v>42000000</c:v>
                </c:pt>
                <c:pt idx="1488">
                  <c:v>5000000</c:v>
                </c:pt>
                <c:pt idx="1489">
                  <c:v>65000000</c:v>
                </c:pt>
                <c:pt idx="1490">
                  <c:v>180000000</c:v>
                </c:pt>
                <c:pt idx="1491">
                  <c:v>28000000</c:v>
                </c:pt>
                <c:pt idx="1492">
                  <c:v>90000000</c:v>
                </c:pt>
                <c:pt idx="1493">
                  <c:v>50000000</c:v>
                </c:pt>
                <c:pt idx="1494">
                  <c:v>30000000</c:v>
                </c:pt>
                <c:pt idx="1495">
                  <c:v>20000000</c:v>
                </c:pt>
                <c:pt idx="1496">
                  <c:v>20000000</c:v>
                </c:pt>
                <c:pt idx="1497">
                  <c:v>30000000</c:v>
                </c:pt>
                <c:pt idx="1498">
                  <c:v>30000000</c:v>
                </c:pt>
                <c:pt idx="1499">
                  <c:v>45000000</c:v>
                </c:pt>
                <c:pt idx="1500">
                  <c:v>92000000</c:v>
                </c:pt>
                <c:pt idx="1501">
                  <c:v>40000000</c:v>
                </c:pt>
                <c:pt idx="1502">
                  <c:v>60000000</c:v>
                </c:pt>
                <c:pt idx="1503">
                  <c:v>31500000</c:v>
                </c:pt>
                <c:pt idx="1504">
                  <c:v>70000000</c:v>
                </c:pt>
                <c:pt idx="1505">
                  <c:v>82000000</c:v>
                </c:pt>
                <c:pt idx="1506">
                  <c:v>30000000</c:v>
                </c:pt>
                <c:pt idx="1507">
                  <c:v>30000000</c:v>
                </c:pt>
                <c:pt idx="1508">
                  <c:v>52000000</c:v>
                </c:pt>
                <c:pt idx="1509">
                  <c:v>12000000</c:v>
                </c:pt>
                <c:pt idx="1510">
                  <c:v>85000000</c:v>
                </c:pt>
                <c:pt idx="1511">
                  <c:v>40000000</c:v>
                </c:pt>
                <c:pt idx="1512">
                  <c:v>3600000</c:v>
                </c:pt>
                <c:pt idx="1513">
                  <c:v>1600000</c:v>
                </c:pt>
                <c:pt idx="1514">
                  <c:v>250000</c:v>
                </c:pt>
                <c:pt idx="1515">
                  <c:v>45000000</c:v>
                </c:pt>
                <c:pt idx="1516">
                  <c:v>80000000</c:v>
                </c:pt>
                <c:pt idx="1517">
                  <c:v>12000000</c:v>
                </c:pt>
                <c:pt idx="1518">
                  <c:v>30000000</c:v>
                </c:pt>
                <c:pt idx="1519">
                  <c:v>48000000</c:v>
                </c:pt>
                <c:pt idx="1520">
                  <c:v>0</c:v>
                </c:pt>
                <c:pt idx="1521">
                  <c:v>27000000</c:v>
                </c:pt>
                <c:pt idx="1522">
                  <c:v>40000000</c:v>
                </c:pt>
                <c:pt idx="1523">
                  <c:v>27000000</c:v>
                </c:pt>
                <c:pt idx="1524">
                  <c:v>20000000</c:v>
                </c:pt>
                <c:pt idx="1525">
                  <c:v>0</c:v>
                </c:pt>
                <c:pt idx="1526">
                  <c:v>0</c:v>
                </c:pt>
                <c:pt idx="1527">
                  <c:v>50000000</c:v>
                </c:pt>
                <c:pt idx="1528">
                  <c:v>19000000</c:v>
                </c:pt>
                <c:pt idx="1529">
                  <c:v>35000000</c:v>
                </c:pt>
                <c:pt idx="1530">
                  <c:v>852510</c:v>
                </c:pt>
                <c:pt idx="1531">
                  <c:v>16000000</c:v>
                </c:pt>
                <c:pt idx="1532">
                  <c:v>0</c:v>
                </c:pt>
                <c:pt idx="1533">
                  <c:v>6500000</c:v>
                </c:pt>
                <c:pt idx="1534">
                  <c:v>20000000</c:v>
                </c:pt>
                <c:pt idx="1535">
                  <c:v>8000000</c:v>
                </c:pt>
                <c:pt idx="1536">
                  <c:v>0</c:v>
                </c:pt>
                <c:pt idx="1537">
                  <c:v>12716953</c:v>
                </c:pt>
                <c:pt idx="1538">
                  <c:v>0</c:v>
                </c:pt>
                <c:pt idx="1539">
                  <c:v>0</c:v>
                </c:pt>
                <c:pt idx="1540">
                  <c:v>37000000</c:v>
                </c:pt>
                <c:pt idx="1541">
                  <c:v>5000000</c:v>
                </c:pt>
                <c:pt idx="1542">
                  <c:v>7200000</c:v>
                </c:pt>
                <c:pt idx="1543">
                  <c:v>2900000</c:v>
                </c:pt>
                <c:pt idx="1544">
                  <c:v>20000000</c:v>
                </c:pt>
                <c:pt idx="1545">
                  <c:v>0</c:v>
                </c:pt>
                <c:pt idx="1546">
                  <c:v>25000000</c:v>
                </c:pt>
                <c:pt idx="1547">
                  <c:v>4000000</c:v>
                </c:pt>
                <c:pt idx="1548">
                  <c:v>1455000</c:v>
                </c:pt>
                <c:pt idx="1549">
                  <c:v>27000000</c:v>
                </c:pt>
                <c:pt idx="1550">
                  <c:v>0</c:v>
                </c:pt>
                <c:pt idx="1551">
                  <c:v>7000000</c:v>
                </c:pt>
                <c:pt idx="1552">
                  <c:v>15000000</c:v>
                </c:pt>
                <c:pt idx="1553">
                  <c:v>11000000</c:v>
                </c:pt>
                <c:pt idx="1554">
                  <c:v>0</c:v>
                </c:pt>
                <c:pt idx="1555">
                  <c:v>3000000</c:v>
                </c:pt>
                <c:pt idx="1556">
                  <c:v>170000000</c:v>
                </c:pt>
                <c:pt idx="1557">
                  <c:v>25000000</c:v>
                </c:pt>
                <c:pt idx="1558">
                  <c:v>44000000</c:v>
                </c:pt>
                <c:pt idx="1559">
                  <c:v>30000000</c:v>
                </c:pt>
                <c:pt idx="1560">
                  <c:v>145000000</c:v>
                </c:pt>
                <c:pt idx="1561">
                  <c:v>38000000</c:v>
                </c:pt>
                <c:pt idx="1562">
                  <c:v>50000000</c:v>
                </c:pt>
                <c:pt idx="1563">
                  <c:v>13000000</c:v>
                </c:pt>
                <c:pt idx="1564">
                  <c:v>135000000</c:v>
                </c:pt>
                <c:pt idx="1565">
                  <c:v>60000000</c:v>
                </c:pt>
                <c:pt idx="1566">
                  <c:v>40000000</c:v>
                </c:pt>
                <c:pt idx="1567">
                  <c:v>50000000</c:v>
                </c:pt>
                <c:pt idx="1568">
                  <c:v>17000000</c:v>
                </c:pt>
                <c:pt idx="1569">
                  <c:v>18000000</c:v>
                </c:pt>
                <c:pt idx="1570">
                  <c:v>52000000</c:v>
                </c:pt>
                <c:pt idx="1571">
                  <c:v>35000000</c:v>
                </c:pt>
                <c:pt idx="1572">
                  <c:v>20000000</c:v>
                </c:pt>
                <c:pt idx="1573">
                  <c:v>0</c:v>
                </c:pt>
                <c:pt idx="1574">
                  <c:v>6500000</c:v>
                </c:pt>
                <c:pt idx="1575">
                  <c:v>95000000</c:v>
                </c:pt>
                <c:pt idx="1576">
                  <c:v>13000000</c:v>
                </c:pt>
                <c:pt idx="1577">
                  <c:v>3500000</c:v>
                </c:pt>
                <c:pt idx="1578">
                  <c:v>70000000</c:v>
                </c:pt>
                <c:pt idx="1579">
                  <c:v>66000000</c:v>
                </c:pt>
                <c:pt idx="1580">
                  <c:v>22500000</c:v>
                </c:pt>
                <c:pt idx="1581">
                  <c:v>3500159</c:v>
                </c:pt>
                <c:pt idx="1582">
                  <c:v>3600000</c:v>
                </c:pt>
                <c:pt idx="1583">
                  <c:v>70000000</c:v>
                </c:pt>
                <c:pt idx="1584">
                  <c:v>5000000</c:v>
                </c:pt>
                <c:pt idx="1585">
                  <c:v>7000000</c:v>
                </c:pt>
                <c:pt idx="1586">
                  <c:v>30000000</c:v>
                </c:pt>
                <c:pt idx="1587">
                  <c:v>48000000</c:v>
                </c:pt>
                <c:pt idx="1588">
                  <c:v>6500000</c:v>
                </c:pt>
                <c:pt idx="1589">
                  <c:v>7000000</c:v>
                </c:pt>
                <c:pt idx="1590">
                  <c:v>10000000</c:v>
                </c:pt>
                <c:pt idx="1591">
                  <c:v>15000000</c:v>
                </c:pt>
                <c:pt idx="1592">
                  <c:v>18000000</c:v>
                </c:pt>
                <c:pt idx="1593">
                  <c:v>50000000</c:v>
                </c:pt>
                <c:pt idx="1594">
                  <c:v>14000000</c:v>
                </c:pt>
                <c:pt idx="1595">
                  <c:v>0</c:v>
                </c:pt>
                <c:pt idx="1596">
                  <c:v>35000000</c:v>
                </c:pt>
                <c:pt idx="1597">
                  <c:v>14000000</c:v>
                </c:pt>
                <c:pt idx="1598">
                  <c:v>3000000</c:v>
                </c:pt>
                <c:pt idx="1599">
                  <c:v>13000000</c:v>
                </c:pt>
                <c:pt idx="1600">
                  <c:v>80000000</c:v>
                </c:pt>
                <c:pt idx="1601">
                  <c:v>9000000</c:v>
                </c:pt>
                <c:pt idx="1602">
                  <c:v>3705538</c:v>
                </c:pt>
                <c:pt idx="1603">
                  <c:v>35000000</c:v>
                </c:pt>
                <c:pt idx="1604">
                  <c:v>16000000</c:v>
                </c:pt>
                <c:pt idx="1605">
                  <c:v>25000000</c:v>
                </c:pt>
                <c:pt idx="1606">
                  <c:v>5000000</c:v>
                </c:pt>
                <c:pt idx="1607">
                  <c:v>8000000</c:v>
                </c:pt>
                <c:pt idx="1608">
                  <c:v>3730500</c:v>
                </c:pt>
                <c:pt idx="1609">
                  <c:v>2500000</c:v>
                </c:pt>
                <c:pt idx="1610">
                  <c:v>0</c:v>
                </c:pt>
                <c:pt idx="1611">
                  <c:v>8000000</c:v>
                </c:pt>
                <c:pt idx="1612">
                  <c:v>45000000</c:v>
                </c:pt>
                <c:pt idx="1613">
                  <c:v>0</c:v>
                </c:pt>
                <c:pt idx="1614">
                  <c:v>8000000</c:v>
                </c:pt>
                <c:pt idx="1615">
                  <c:v>0</c:v>
                </c:pt>
                <c:pt idx="1616">
                  <c:v>0</c:v>
                </c:pt>
                <c:pt idx="1617">
                  <c:v>6600000</c:v>
                </c:pt>
                <c:pt idx="1618">
                  <c:v>0</c:v>
                </c:pt>
                <c:pt idx="1619">
                  <c:v>0</c:v>
                </c:pt>
                <c:pt idx="1620">
                  <c:v>0</c:v>
                </c:pt>
                <c:pt idx="1621">
                  <c:v>0</c:v>
                </c:pt>
                <c:pt idx="1622">
                  <c:v>0</c:v>
                </c:pt>
                <c:pt idx="1623">
                  <c:v>0</c:v>
                </c:pt>
                <c:pt idx="1624">
                  <c:v>0</c:v>
                </c:pt>
                <c:pt idx="1625">
                  <c:v>0</c:v>
                </c:pt>
                <c:pt idx="1626">
                  <c:v>300000</c:v>
                </c:pt>
                <c:pt idx="1627">
                  <c:v>0</c:v>
                </c:pt>
                <c:pt idx="1628">
                  <c:v>30000000</c:v>
                </c:pt>
                <c:pt idx="1629">
                  <c:v>150000000</c:v>
                </c:pt>
                <c:pt idx="1630">
                  <c:v>48000000</c:v>
                </c:pt>
                <c:pt idx="1631">
                  <c:v>30000000</c:v>
                </c:pt>
                <c:pt idx="1632">
                  <c:v>150000000</c:v>
                </c:pt>
                <c:pt idx="1633">
                  <c:v>14000000</c:v>
                </c:pt>
                <c:pt idx="1634">
                  <c:v>27000000</c:v>
                </c:pt>
                <c:pt idx="1635">
                  <c:v>58000000</c:v>
                </c:pt>
                <c:pt idx="1636">
                  <c:v>32000000</c:v>
                </c:pt>
                <c:pt idx="1637">
                  <c:v>11000000</c:v>
                </c:pt>
                <c:pt idx="1638">
                  <c:v>40000000</c:v>
                </c:pt>
                <c:pt idx="1639">
                  <c:v>35000000</c:v>
                </c:pt>
                <c:pt idx="1640">
                  <c:v>45000000</c:v>
                </c:pt>
                <c:pt idx="1641">
                  <c:v>30000000</c:v>
                </c:pt>
                <c:pt idx="1642">
                  <c:v>30000000</c:v>
                </c:pt>
                <c:pt idx="1643">
                  <c:v>8000000</c:v>
                </c:pt>
                <c:pt idx="1644">
                  <c:v>2800000</c:v>
                </c:pt>
                <c:pt idx="1645">
                  <c:v>32000000</c:v>
                </c:pt>
                <c:pt idx="1646">
                  <c:v>46000000</c:v>
                </c:pt>
                <c:pt idx="1647">
                  <c:v>25000000</c:v>
                </c:pt>
                <c:pt idx="1648">
                  <c:v>26000000</c:v>
                </c:pt>
                <c:pt idx="1649">
                  <c:v>8000000</c:v>
                </c:pt>
                <c:pt idx="1650">
                  <c:v>15000000</c:v>
                </c:pt>
                <c:pt idx="1651">
                  <c:v>60000000</c:v>
                </c:pt>
                <c:pt idx="1652">
                  <c:v>0</c:v>
                </c:pt>
                <c:pt idx="1653">
                  <c:v>0</c:v>
                </c:pt>
                <c:pt idx="1654">
                  <c:v>18000000</c:v>
                </c:pt>
                <c:pt idx="1655">
                  <c:v>15000000</c:v>
                </c:pt>
                <c:pt idx="1656">
                  <c:v>60000000</c:v>
                </c:pt>
                <c:pt idx="1657">
                  <c:v>17000000</c:v>
                </c:pt>
                <c:pt idx="1658">
                  <c:v>19500000</c:v>
                </c:pt>
                <c:pt idx="1659">
                  <c:v>0</c:v>
                </c:pt>
                <c:pt idx="1660">
                  <c:v>70000000</c:v>
                </c:pt>
                <c:pt idx="1661">
                  <c:v>30000000</c:v>
                </c:pt>
                <c:pt idx="1662">
                  <c:v>20000000</c:v>
                </c:pt>
                <c:pt idx="1663">
                  <c:v>7000000</c:v>
                </c:pt>
                <c:pt idx="1664">
                  <c:v>4000000</c:v>
                </c:pt>
                <c:pt idx="1665">
                  <c:v>45000000</c:v>
                </c:pt>
                <c:pt idx="1666">
                  <c:v>35000000</c:v>
                </c:pt>
                <c:pt idx="1667">
                  <c:v>7000000</c:v>
                </c:pt>
                <c:pt idx="1668">
                  <c:v>15000000</c:v>
                </c:pt>
                <c:pt idx="1669">
                  <c:v>1500000</c:v>
                </c:pt>
                <c:pt idx="1670">
                  <c:v>0</c:v>
                </c:pt>
                <c:pt idx="1671">
                  <c:v>10000000</c:v>
                </c:pt>
                <c:pt idx="1672">
                  <c:v>8000000</c:v>
                </c:pt>
                <c:pt idx="1673">
                  <c:v>10000000</c:v>
                </c:pt>
                <c:pt idx="1674">
                  <c:v>35000000</c:v>
                </c:pt>
                <c:pt idx="1675">
                  <c:v>8000000</c:v>
                </c:pt>
                <c:pt idx="1676">
                  <c:v>20000000</c:v>
                </c:pt>
                <c:pt idx="1677">
                  <c:v>3100000</c:v>
                </c:pt>
                <c:pt idx="1678">
                  <c:v>0</c:v>
                </c:pt>
                <c:pt idx="1679">
                  <c:v>35000000</c:v>
                </c:pt>
                <c:pt idx="1680">
                  <c:v>0</c:v>
                </c:pt>
                <c:pt idx="1681">
                  <c:v>12000000</c:v>
                </c:pt>
                <c:pt idx="1682">
                  <c:v>0</c:v>
                </c:pt>
                <c:pt idx="1683">
                  <c:v>15000000</c:v>
                </c:pt>
                <c:pt idx="1684">
                  <c:v>15000000</c:v>
                </c:pt>
                <c:pt idx="1685">
                  <c:v>10000000</c:v>
                </c:pt>
                <c:pt idx="1686">
                  <c:v>100000</c:v>
                </c:pt>
                <c:pt idx="1687">
                  <c:v>0</c:v>
                </c:pt>
                <c:pt idx="1688">
                  <c:v>0</c:v>
                </c:pt>
                <c:pt idx="1689">
                  <c:v>1500000</c:v>
                </c:pt>
                <c:pt idx="1690">
                  <c:v>23000000</c:v>
                </c:pt>
                <c:pt idx="1691">
                  <c:v>0</c:v>
                </c:pt>
                <c:pt idx="1692">
                  <c:v>0</c:v>
                </c:pt>
                <c:pt idx="1693">
                  <c:v>10000000</c:v>
                </c:pt>
                <c:pt idx="1694">
                  <c:v>0</c:v>
                </c:pt>
                <c:pt idx="1695">
                  <c:v>0</c:v>
                </c:pt>
                <c:pt idx="1696">
                  <c:v>0</c:v>
                </c:pt>
                <c:pt idx="1697">
                  <c:v>0</c:v>
                </c:pt>
                <c:pt idx="1698">
                  <c:v>0</c:v>
                </c:pt>
                <c:pt idx="1699">
                  <c:v>1200000</c:v>
                </c:pt>
                <c:pt idx="1700">
                  <c:v>50000</c:v>
                </c:pt>
                <c:pt idx="1701">
                  <c:v>20000</c:v>
                </c:pt>
                <c:pt idx="1702">
                  <c:v>37000000</c:v>
                </c:pt>
                <c:pt idx="1703">
                  <c:v>80000000</c:v>
                </c:pt>
                <c:pt idx="1704">
                  <c:v>75000000</c:v>
                </c:pt>
                <c:pt idx="1705">
                  <c:v>40000000</c:v>
                </c:pt>
                <c:pt idx="1706">
                  <c:v>6000000</c:v>
                </c:pt>
                <c:pt idx="1707">
                  <c:v>60000000</c:v>
                </c:pt>
                <c:pt idx="1708">
                  <c:v>130000000</c:v>
                </c:pt>
                <c:pt idx="1709">
                  <c:v>15000000</c:v>
                </c:pt>
                <c:pt idx="1710">
                  <c:v>20000000</c:v>
                </c:pt>
                <c:pt idx="1711">
                  <c:v>7000000</c:v>
                </c:pt>
                <c:pt idx="1712">
                  <c:v>38000000</c:v>
                </c:pt>
                <c:pt idx="1713">
                  <c:v>950000</c:v>
                </c:pt>
                <c:pt idx="1714">
                  <c:v>2500000</c:v>
                </c:pt>
                <c:pt idx="1715">
                  <c:v>78000000</c:v>
                </c:pt>
                <c:pt idx="1716">
                  <c:v>38000000</c:v>
                </c:pt>
                <c:pt idx="1717">
                  <c:v>3000000</c:v>
                </c:pt>
                <c:pt idx="1718">
                  <c:v>82000000</c:v>
                </c:pt>
                <c:pt idx="1719">
                  <c:v>75000000</c:v>
                </c:pt>
                <c:pt idx="1720">
                  <c:v>40000000</c:v>
                </c:pt>
                <c:pt idx="1721">
                  <c:v>27000000</c:v>
                </c:pt>
                <c:pt idx="1722">
                  <c:v>75000000</c:v>
                </c:pt>
                <c:pt idx="1723">
                  <c:v>7000000</c:v>
                </c:pt>
                <c:pt idx="1724">
                  <c:v>40000000</c:v>
                </c:pt>
                <c:pt idx="1725">
                  <c:v>16000000</c:v>
                </c:pt>
                <c:pt idx="1726">
                  <c:v>41000000</c:v>
                </c:pt>
                <c:pt idx="1727">
                  <c:v>15000000</c:v>
                </c:pt>
                <c:pt idx="1728">
                  <c:v>50000000</c:v>
                </c:pt>
                <c:pt idx="1729">
                  <c:v>35000000</c:v>
                </c:pt>
                <c:pt idx="1730">
                  <c:v>40000000</c:v>
                </c:pt>
                <c:pt idx="1731">
                  <c:v>70000000</c:v>
                </c:pt>
                <c:pt idx="1732">
                  <c:v>55000000</c:v>
                </c:pt>
                <c:pt idx="1733">
                  <c:v>6000000</c:v>
                </c:pt>
                <c:pt idx="1734">
                  <c:v>21000000</c:v>
                </c:pt>
                <c:pt idx="1735">
                  <c:v>80000000</c:v>
                </c:pt>
                <c:pt idx="1736">
                  <c:v>40000000</c:v>
                </c:pt>
                <c:pt idx="1737">
                  <c:v>12000000</c:v>
                </c:pt>
                <c:pt idx="1738">
                  <c:v>22000000</c:v>
                </c:pt>
                <c:pt idx="1739">
                  <c:v>20000000</c:v>
                </c:pt>
                <c:pt idx="1740">
                  <c:v>5000000</c:v>
                </c:pt>
                <c:pt idx="1741">
                  <c:v>75000000</c:v>
                </c:pt>
                <c:pt idx="1742">
                  <c:v>35000000</c:v>
                </c:pt>
                <c:pt idx="1743">
                  <c:v>15000000</c:v>
                </c:pt>
                <c:pt idx="1744">
                  <c:v>8000000</c:v>
                </c:pt>
                <c:pt idx="1745">
                  <c:v>777000</c:v>
                </c:pt>
                <c:pt idx="1746">
                  <c:v>29000000</c:v>
                </c:pt>
                <c:pt idx="1747">
                  <c:v>10000000</c:v>
                </c:pt>
                <c:pt idx="1748">
                  <c:v>0</c:v>
                </c:pt>
                <c:pt idx="1749">
                  <c:v>500000</c:v>
                </c:pt>
                <c:pt idx="1750">
                  <c:v>27000000</c:v>
                </c:pt>
                <c:pt idx="1751">
                  <c:v>45000000</c:v>
                </c:pt>
                <c:pt idx="1752">
                  <c:v>0</c:v>
                </c:pt>
                <c:pt idx="1753">
                  <c:v>50000000</c:v>
                </c:pt>
                <c:pt idx="1754">
                  <c:v>16000000</c:v>
                </c:pt>
                <c:pt idx="1755">
                  <c:v>17500000</c:v>
                </c:pt>
                <c:pt idx="1756">
                  <c:v>60000000</c:v>
                </c:pt>
                <c:pt idx="1757">
                  <c:v>6000000</c:v>
                </c:pt>
                <c:pt idx="1758">
                  <c:v>2400000</c:v>
                </c:pt>
                <c:pt idx="1759">
                  <c:v>4000000</c:v>
                </c:pt>
                <c:pt idx="1760">
                  <c:v>37000000</c:v>
                </c:pt>
                <c:pt idx="1761">
                  <c:v>15000000</c:v>
                </c:pt>
                <c:pt idx="1762">
                  <c:v>50000000</c:v>
                </c:pt>
                <c:pt idx="1763">
                  <c:v>1500000</c:v>
                </c:pt>
                <c:pt idx="1764">
                  <c:v>0</c:v>
                </c:pt>
                <c:pt idx="1765">
                  <c:v>4500000</c:v>
                </c:pt>
                <c:pt idx="1766">
                  <c:v>0</c:v>
                </c:pt>
                <c:pt idx="1767">
                  <c:v>12000000</c:v>
                </c:pt>
                <c:pt idx="1768">
                  <c:v>20000000</c:v>
                </c:pt>
                <c:pt idx="1769">
                  <c:v>300000</c:v>
                </c:pt>
                <c:pt idx="1770">
                  <c:v>7000000</c:v>
                </c:pt>
                <c:pt idx="1771">
                  <c:v>1100000</c:v>
                </c:pt>
                <c:pt idx="1772">
                  <c:v>25000000</c:v>
                </c:pt>
                <c:pt idx="1773">
                  <c:v>80000000</c:v>
                </c:pt>
                <c:pt idx="1774">
                  <c:v>5000000</c:v>
                </c:pt>
                <c:pt idx="1775">
                  <c:v>0</c:v>
                </c:pt>
                <c:pt idx="1776">
                  <c:v>0</c:v>
                </c:pt>
                <c:pt idx="1777">
                  <c:v>27000000</c:v>
                </c:pt>
                <c:pt idx="1778">
                  <c:v>6000000</c:v>
                </c:pt>
                <c:pt idx="1779">
                  <c:v>0</c:v>
                </c:pt>
                <c:pt idx="1780">
                  <c:v>0</c:v>
                </c:pt>
                <c:pt idx="1781">
                  <c:v>0</c:v>
                </c:pt>
                <c:pt idx="1782">
                  <c:v>3000000</c:v>
                </c:pt>
                <c:pt idx="1783">
                  <c:v>4000000</c:v>
                </c:pt>
                <c:pt idx="1784">
                  <c:v>25000000</c:v>
                </c:pt>
                <c:pt idx="1785">
                  <c:v>13000000</c:v>
                </c:pt>
                <c:pt idx="1786">
                  <c:v>11000000</c:v>
                </c:pt>
                <c:pt idx="1787">
                  <c:v>0</c:v>
                </c:pt>
                <c:pt idx="1788">
                  <c:v>20000000</c:v>
                </c:pt>
                <c:pt idx="1789">
                  <c:v>90000000</c:v>
                </c:pt>
                <c:pt idx="1790">
                  <c:v>32000000</c:v>
                </c:pt>
                <c:pt idx="1791">
                  <c:v>0</c:v>
                </c:pt>
                <c:pt idx="1792">
                  <c:v>7700000</c:v>
                </c:pt>
                <c:pt idx="1793">
                  <c:v>30000000</c:v>
                </c:pt>
                <c:pt idx="1794">
                  <c:v>10000000</c:v>
                </c:pt>
                <c:pt idx="1795">
                  <c:v>30000000</c:v>
                </c:pt>
                <c:pt idx="1796">
                  <c:v>12000000</c:v>
                </c:pt>
                <c:pt idx="1797">
                  <c:v>2500000</c:v>
                </c:pt>
                <c:pt idx="1798">
                  <c:v>7500000</c:v>
                </c:pt>
                <c:pt idx="1799">
                  <c:v>0</c:v>
                </c:pt>
                <c:pt idx="1800">
                  <c:v>0</c:v>
                </c:pt>
                <c:pt idx="1801">
                  <c:v>0</c:v>
                </c:pt>
                <c:pt idx="1802">
                  <c:v>0</c:v>
                </c:pt>
                <c:pt idx="1803">
                  <c:v>806948</c:v>
                </c:pt>
                <c:pt idx="1804">
                  <c:v>48000000</c:v>
                </c:pt>
                <c:pt idx="1805">
                  <c:v>35000000</c:v>
                </c:pt>
                <c:pt idx="1806">
                  <c:v>200000000</c:v>
                </c:pt>
                <c:pt idx="1807">
                  <c:v>115000000</c:v>
                </c:pt>
                <c:pt idx="1808">
                  <c:v>12000000</c:v>
                </c:pt>
                <c:pt idx="1809">
                  <c:v>42000000</c:v>
                </c:pt>
                <c:pt idx="1810">
                  <c:v>40000000</c:v>
                </c:pt>
                <c:pt idx="1811">
                  <c:v>20000000</c:v>
                </c:pt>
                <c:pt idx="1812">
                  <c:v>15000000</c:v>
                </c:pt>
                <c:pt idx="1813">
                  <c:v>50000000</c:v>
                </c:pt>
                <c:pt idx="1814">
                  <c:v>53000000</c:v>
                </c:pt>
                <c:pt idx="1815">
                  <c:v>7000000</c:v>
                </c:pt>
                <c:pt idx="1816">
                  <c:v>117000000</c:v>
                </c:pt>
                <c:pt idx="1817">
                  <c:v>50000000</c:v>
                </c:pt>
                <c:pt idx="1818">
                  <c:v>61000000</c:v>
                </c:pt>
                <c:pt idx="1819">
                  <c:v>180000000</c:v>
                </c:pt>
                <c:pt idx="1820">
                  <c:v>35000000</c:v>
                </c:pt>
                <c:pt idx="1821">
                  <c:v>6000000</c:v>
                </c:pt>
                <c:pt idx="1822">
                  <c:v>70000000</c:v>
                </c:pt>
                <c:pt idx="1823">
                  <c:v>150000000</c:v>
                </c:pt>
                <c:pt idx="1824">
                  <c:v>76000000</c:v>
                </c:pt>
                <c:pt idx="1825">
                  <c:v>40000000</c:v>
                </c:pt>
                <c:pt idx="1826">
                  <c:v>25000000</c:v>
                </c:pt>
                <c:pt idx="1827">
                  <c:v>25000000</c:v>
                </c:pt>
                <c:pt idx="1828">
                  <c:v>56000000</c:v>
                </c:pt>
                <c:pt idx="1829">
                  <c:v>37000000</c:v>
                </c:pt>
                <c:pt idx="1830">
                  <c:v>40000000</c:v>
                </c:pt>
                <c:pt idx="1831">
                  <c:v>45000000</c:v>
                </c:pt>
                <c:pt idx="1832">
                  <c:v>30000000</c:v>
                </c:pt>
                <c:pt idx="1833">
                  <c:v>27000000</c:v>
                </c:pt>
                <c:pt idx="1834">
                  <c:v>35000000</c:v>
                </c:pt>
                <c:pt idx="1835">
                  <c:v>17000000</c:v>
                </c:pt>
                <c:pt idx="1836">
                  <c:v>75000000</c:v>
                </c:pt>
                <c:pt idx="1837">
                  <c:v>36000000</c:v>
                </c:pt>
                <c:pt idx="1838">
                  <c:v>30000000</c:v>
                </c:pt>
                <c:pt idx="1839">
                  <c:v>20000000</c:v>
                </c:pt>
                <c:pt idx="1840">
                  <c:v>19000000</c:v>
                </c:pt>
                <c:pt idx="1841">
                  <c:v>40000000</c:v>
                </c:pt>
                <c:pt idx="1842">
                  <c:v>2700000</c:v>
                </c:pt>
                <c:pt idx="1843">
                  <c:v>60000000</c:v>
                </c:pt>
                <c:pt idx="1844">
                  <c:v>20000000</c:v>
                </c:pt>
                <c:pt idx="1845">
                  <c:v>2000000</c:v>
                </c:pt>
                <c:pt idx="1846">
                  <c:v>40000000</c:v>
                </c:pt>
                <c:pt idx="1847">
                  <c:v>0</c:v>
                </c:pt>
                <c:pt idx="1848">
                  <c:v>25000000</c:v>
                </c:pt>
                <c:pt idx="1849">
                  <c:v>18000000</c:v>
                </c:pt>
                <c:pt idx="1850">
                  <c:v>12000000</c:v>
                </c:pt>
                <c:pt idx="1851">
                  <c:v>50000000</c:v>
                </c:pt>
                <c:pt idx="1852">
                  <c:v>0</c:v>
                </c:pt>
                <c:pt idx="1853">
                  <c:v>13000000</c:v>
                </c:pt>
                <c:pt idx="1854">
                  <c:v>55000000</c:v>
                </c:pt>
                <c:pt idx="1855">
                  <c:v>50000000</c:v>
                </c:pt>
                <c:pt idx="1856">
                  <c:v>19100000</c:v>
                </c:pt>
                <c:pt idx="1857">
                  <c:v>0</c:v>
                </c:pt>
                <c:pt idx="1858">
                  <c:v>0</c:v>
                </c:pt>
                <c:pt idx="1859">
                  <c:v>32000000</c:v>
                </c:pt>
                <c:pt idx="1860">
                  <c:v>74500000</c:v>
                </c:pt>
                <c:pt idx="1861">
                  <c:v>18000000</c:v>
                </c:pt>
                <c:pt idx="1862">
                  <c:v>0</c:v>
                </c:pt>
                <c:pt idx="1863">
                  <c:v>0</c:v>
                </c:pt>
                <c:pt idx="1864">
                  <c:v>21000000</c:v>
                </c:pt>
                <c:pt idx="1865">
                  <c:v>0</c:v>
                </c:pt>
                <c:pt idx="1866">
                  <c:v>25000000</c:v>
                </c:pt>
                <c:pt idx="1867">
                  <c:v>15000000</c:v>
                </c:pt>
                <c:pt idx="1868">
                  <c:v>2090000</c:v>
                </c:pt>
                <c:pt idx="1869">
                  <c:v>4000000</c:v>
                </c:pt>
                <c:pt idx="1870">
                  <c:v>14000000</c:v>
                </c:pt>
                <c:pt idx="1871">
                  <c:v>0</c:v>
                </c:pt>
                <c:pt idx="1872">
                  <c:v>8000000</c:v>
                </c:pt>
                <c:pt idx="1873">
                  <c:v>2000000</c:v>
                </c:pt>
                <c:pt idx="1874">
                  <c:v>0</c:v>
                </c:pt>
                <c:pt idx="1875">
                  <c:v>27000000</c:v>
                </c:pt>
                <c:pt idx="1876">
                  <c:v>7500000</c:v>
                </c:pt>
                <c:pt idx="1877">
                  <c:v>2686000</c:v>
                </c:pt>
                <c:pt idx="1878">
                  <c:v>0</c:v>
                </c:pt>
                <c:pt idx="1879">
                  <c:v>2000000</c:v>
                </c:pt>
                <c:pt idx="1880">
                  <c:v>3000000</c:v>
                </c:pt>
                <c:pt idx="1881">
                  <c:v>0</c:v>
                </c:pt>
                <c:pt idx="1882">
                  <c:v>0</c:v>
                </c:pt>
                <c:pt idx="1883">
                  <c:v>0</c:v>
                </c:pt>
                <c:pt idx="1884">
                  <c:v>500000</c:v>
                </c:pt>
                <c:pt idx="1885">
                  <c:v>200</c:v>
                </c:pt>
                <c:pt idx="1886">
                  <c:v>58000000</c:v>
                </c:pt>
                <c:pt idx="1887">
                  <c:v>15000000</c:v>
                </c:pt>
                <c:pt idx="1888">
                  <c:v>13000000</c:v>
                </c:pt>
                <c:pt idx="1889">
                  <c:v>42000000</c:v>
                </c:pt>
                <c:pt idx="1890">
                  <c:v>200000000</c:v>
                </c:pt>
                <c:pt idx="1891">
                  <c:v>6400000</c:v>
                </c:pt>
                <c:pt idx="1892">
                  <c:v>19000000</c:v>
                </c:pt>
                <c:pt idx="1893">
                  <c:v>165000000</c:v>
                </c:pt>
                <c:pt idx="1894">
                  <c:v>20000000</c:v>
                </c:pt>
                <c:pt idx="1895">
                  <c:v>75000000</c:v>
                </c:pt>
                <c:pt idx="1896">
                  <c:v>110000000</c:v>
                </c:pt>
                <c:pt idx="1897">
                  <c:v>15000000</c:v>
                </c:pt>
                <c:pt idx="1898">
                  <c:v>40000000</c:v>
                </c:pt>
                <c:pt idx="1899">
                  <c:v>35000000</c:v>
                </c:pt>
                <c:pt idx="1900">
                  <c:v>25000000</c:v>
                </c:pt>
                <c:pt idx="1901">
                  <c:v>100000000</c:v>
                </c:pt>
                <c:pt idx="1902">
                  <c:v>30000000</c:v>
                </c:pt>
                <c:pt idx="1903">
                  <c:v>40000000</c:v>
                </c:pt>
                <c:pt idx="1904">
                  <c:v>6000000</c:v>
                </c:pt>
                <c:pt idx="1905">
                  <c:v>40000000</c:v>
                </c:pt>
                <c:pt idx="1906">
                  <c:v>10000000</c:v>
                </c:pt>
                <c:pt idx="1907">
                  <c:v>52000000</c:v>
                </c:pt>
                <c:pt idx="1908">
                  <c:v>55000000</c:v>
                </c:pt>
                <c:pt idx="1909">
                  <c:v>13300000</c:v>
                </c:pt>
                <c:pt idx="1910">
                  <c:v>50000000</c:v>
                </c:pt>
                <c:pt idx="1911">
                  <c:v>28000000</c:v>
                </c:pt>
                <c:pt idx="1912">
                  <c:v>33000000</c:v>
                </c:pt>
                <c:pt idx="1913">
                  <c:v>35000000</c:v>
                </c:pt>
                <c:pt idx="1914">
                  <c:v>60000000</c:v>
                </c:pt>
                <c:pt idx="1915">
                  <c:v>5000000</c:v>
                </c:pt>
                <c:pt idx="1916">
                  <c:v>2000000</c:v>
                </c:pt>
                <c:pt idx="1917">
                  <c:v>20000000</c:v>
                </c:pt>
                <c:pt idx="1918">
                  <c:v>35000000</c:v>
                </c:pt>
                <c:pt idx="1919">
                  <c:v>3000000</c:v>
                </c:pt>
                <c:pt idx="1920">
                  <c:v>50000000</c:v>
                </c:pt>
                <c:pt idx="1921">
                  <c:v>30000000</c:v>
                </c:pt>
                <c:pt idx="1922">
                  <c:v>30000000</c:v>
                </c:pt>
                <c:pt idx="1923">
                  <c:v>85000000</c:v>
                </c:pt>
                <c:pt idx="1924">
                  <c:v>54000000</c:v>
                </c:pt>
                <c:pt idx="1925">
                  <c:v>23000000</c:v>
                </c:pt>
                <c:pt idx="1926">
                  <c:v>30000000</c:v>
                </c:pt>
                <c:pt idx="1927">
                  <c:v>19000000</c:v>
                </c:pt>
                <c:pt idx="1928">
                  <c:v>22000000</c:v>
                </c:pt>
                <c:pt idx="1929">
                  <c:v>22000000</c:v>
                </c:pt>
                <c:pt idx="1930">
                  <c:v>20000000</c:v>
                </c:pt>
                <c:pt idx="1931">
                  <c:v>116000000</c:v>
                </c:pt>
                <c:pt idx="1932">
                  <c:v>30000000</c:v>
                </c:pt>
                <c:pt idx="1933">
                  <c:v>3000000</c:v>
                </c:pt>
                <c:pt idx="1934">
                  <c:v>910000</c:v>
                </c:pt>
                <c:pt idx="1935">
                  <c:v>20000000</c:v>
                </c:pt>
                <c:pt idx="1936">
                  <c:v>4500000</c:v>
                </c:pt>
                <c:pt idx="1937">
                  <c:v>60000000</c:v>
                </c:pt>
                <c:pt idx="1938">
                  <c:v>0</c:v>
                </c:pt>
                <c:pt idx="1939">
                  <c:v>18000000</c:v>
                </c:pt>
                <c:pt idx="1940">
                  <c:v>28000000</c:v>
                </c:pt>
                <c:pt idx="1941">
                  <c:v>22000000</c:v>
                </c:pt>
                <c:pt idx="1942">
                  <c:v>6000000</c:v>
                </c:pt>
                <c:pt idx="1943">
                  <c:v>16500000</c:v>
                </c:pt>
                <c:pt idx="1944">
                  <c:v>0</c:v>
                </c:pt>
                <c:pt idx="1945">
                  <c:v>10000000</c:v>
                </c:pt>
                <c:pt idx="1946">
                  <c:v>2000000</c:v>
                </c:pt>
                <c:pt idx="1947">
                  <c:v>20000000</c:v>
                </c:pt>
                <c:pt idx="1948">
                  <c:v>30000000</c:v>
                </c:pt>
                <c:pt idx="1949">
                  <c:v>0</c:v>
                </c:pt>
                <c:pt idx="1950">
                  <c:v>30000000</c:v>
                </c:pt>
                <c:pt idx="1951">
                  <c:v>7000000</c:v>
                </c:pt>
                <c:pt idx="1952">
                  <c:v>25000000</c:v>
                </c:pt>
                <c:pt idx="1953">
                  <c:v>6500000</c:v>
                </c:pt>
                <c:pt idx="1954">
                  <c:v>0</c:v>
                </c:pt>
                <c:pt idx="1955">
                  <c:v>12500000</c:v>
                </c:pt>
                <c:pt idx="1956">
                  <c:v>30000000</c:v>
                </c:pt>
                <c:pt idx="1957">
                  <c:v>0</c:v>
                </c:pt>
                <c:pt idx="1958">
                  <c:v>32000000</c:v>
                </c:pt>
                <c:pt idx="1959">
                  <c:v>10000000</c:v>
                </c:pt>
                <c:pt idx="1960">
                  <c:v>30000000</c:v>
                </c:pt>
                <c:pt idx="1961">
                  <c:v>34000000</c:v>
                </c:pt>
                <c:pt idx="1962">
                  <c:v>25000000</c:v>
                </c:pt>
                <c:pt idx="1963">
                  <c:v>0</c:v>
                </c:pt>
                <c:pt idx="1964">
                  <c:v>2962051</c:v>
                </c:pt>
                <c:pt idx="1965">
                  <c:v>24000000</c:v>
                </c:pt>
                <c:pt idx="1966">
                  <c:v>0</c:v>
                </c:pt>
                <c:pt idx="1967">
                  <c:v>40000000</c:v>
                </c:pt>
                <c:pt idx="1968">
                  <c:v>18000000</c:v>
                </c:pt>
                <c:pt idx="1969">
                  <c:v>12000000</c:v>
                </c:pt>
                <c:pt idx="1970">
                  <c:v>0</c:v>
                </c:pt>
                <c:pt idx="1971">
                  <c:v>7000000</c:v>
                </c:pt>
                <c:pt idx="1972">
                  <c:v>6500000</c:v>
                </c:pt>
                <c:pt idx="1973">
                  <c:v>0</c:v>
                </c:pt>
                <c:pt idx="1974">
                  <c:v>0</c:v>
                </c:pt>
                <c:pt idx="1975">
                  <c:v>0</c:v>
                </c:pt>
                <c:pt idx="1976">
                  <c:v>0</c:v>
                </c:pt>
                <c:pt idx="1977">
                  <c:v>0</c:v>
                </c:pt>
                <c:pt idx="1978">
                  <c:v>0</c:v>
                </c:pt>
                <c:pt idx="1979">
                  <c:v>1500000</c:v>
                </c:pt>
                <c:pt idx="1980">
                  <c:v>130000000</c:v>
                </c:pt>
                <c:pt idx="1981">
                  <c:v>40000000</c:v>
                </c:pt>
                <c:pt idx="1982">
                  <c:v>50000000</c:v>
                </c:pt>
                <c:pt idx="1983">
                  <c:v>18000000</c:v>
                </c:pt>
                <c:pt idx="1984">
                  <c:v>40000000</c:v>
                </c:pt>
                <c:pt idx="1985">
                  <c:v>50000000</c:v>
                </c:pt>
                <c:pt idx="1986">
                  <c:v>20000000</c:v>
                </c:pt>
                <c:pt idx="1987">
                  <c:v>30000000</c:v>
                </c:pt>
                <c:pt idx="1988">
                  <c:v>92000000</c:v>
                </c:pt>
                <c:pt idx="1989">
                  <c:v>82500000</c:v>
                </c:pt>
                <c:pt idx="1990">
                  <c:v>25000000</c:v>
                </c:pt>
                <c:pt idx="1991">
                  <c:v>32000000</c:v>
                </c:pt>
                <c:pt idx="1992">
                  <c:v>39000000</c:v>
                </c:pt>
                <c:pt idx="1993">
                  <c:v>12305523</c:v>
                </c:pt>
                <c:pt idx="1994">
                  <c:v>16000000</c:v>
                </c:pt>
                <c:pt idx="1995">
                  <c:v>15000000</c:v>
                </c:pt>
                <c:pt idx="1996">
                  <c:v>135000000</c:v>
                </c:pt>
                <c:pt idx="1997">
                  <c:v>85000000</c:v>
                </c:pt>
                <c:pt idx="1998">
                  <c:v>12000000</c:v>
                </c:pt>
                <c:pt idx="1999">
                  <c:v>3500000</c:v>
                </c:pt>
                <c:pt idx="2000">
                  <c:v>12000000</c:v>
                </c:pt>
                <c:pt idx="2001">
                  <c:v>30000000</c:v>
                </c:pt>
                <c:pt idx="2002">
                  <c:v>33000000</c:v>
                </c:pt>
                <c:pt idx="2003">
                  <c:v>15000000</c:v>
                </c:pt>
                <c:pt idx="2004">
                  <c:v>4798235</c:v>
                </c:pt>
                <c:pt idx="2005">
                  <c:v>7500000</c:v>
                </c:pt>
                <c:pt idx="2006">
                  <c:v>30000000</c:v>
                </c:pt>
                <c:pt idx="2007">
                  <c:v>8200000</c:v>
                </c:pt>
                <c:pt idx="2008">
                  <c:v>70000000</c:v>
                </c:pt>
                <c:pt idx="2009">
                  <c:v>100000000</c:v>
                </c:pt>
                <c:pt idx="2010">
                  <c:v>0</c:v>
                </c:pt>
                <c:pt idx="2011">
                  <c:v>50000000</c:v>
                </c:pt>
                <c:pt idx="2012">
                  <c:v>9500000</c:v>
                </c:pt>
                <c:pt idx="2013">
                  <c:v>30000000</c:v>
                </c:pt>
                <c:pt idx="2014">
                  <c:v>30000000</c:v>
                </c:pt>
                <c:pt idx="2015">
                  <c:v>32000000</c:v>
                </c:pt>
                <c:pt idx="2016">
                  <c:v>20000000</c:v>
                </c:pt>
                <c:pt idx="2017">
                  <c:v>15000000</c:v>
                </c:pt>
                <c:pt idx="2018">
                  <c:v>13000000</c:v>
                </c:pt>
                <c:pt idx="2019">
                  <c:v>0</c:v>
                </c:pt>
                <c:pt idx="2020">
                  <c:v>20000000</c:v>
                </c:pt>
                <c:pt idx="2021">
                  <c:v>15000000</c:v>
                </c:pt>
                <c:pt idx="2022">
                  <c:v>32000000</c:v>
                </c:pt>
                <c:pt idx="2023">
                  <c:v>10000000</c:v>
                </c:pt>
                <c:pt idx="2024">
                  <c:v>60000000</c:v>
                </c:pt>
                <c:pt idx="2025">
                  <c:v>32000000</c:v>
                </c:pt>
                <c:pt idx="2026">
                  <c:v>90000000</c:v>
                </c:pt>
                <c:pt idx="2027">
                  <c:v>50000000</c:v>
                </c:pt>
                <c:pt idx="2028">
                  <c:v>0</c:v>
                </c:pt>
                <c:pt idx="2029">
                  <c:v>14000000</c:v>
                </c:pt>
                <c:pt idx="2030">
                  <c:v>700000</c:v>
                </c:pt>
                <c:pt idx="2031">
                  <c:v>55000000</c:v>
                </c:pt>
                <c:pt idx="2032">
                  <c:v>20000000</c:v>
                </c:pt>
                <c:pt idx="2033">
                  <c:v>76000000</c:v>
                </c:pt>
                <c:pt idx="2034">
                  <c:v>13500000</c:v>
                </c:pt>
                <c:pt idx="2035">
                  <c:v>13000000</c:v>
                </c:pt>
                <c:pt idx="2036">
                  <c:v>14100000</c:v>
                </c:pt>
                <c:pt idx="2037">
                  <c:v>17000000</c:v>
                </c:pt>
                <c:pt idx="2038">
                  <c:v>5000000</c:v>
                </c:pt>
                <c:pt idx="2039">
                  <c:v>0</c:v>
                </c:pt>
                <c:pt idx="2040">
                  <c:v>5000000</c:v>
                </c:pt>
                <c:pt idx="2041">
                  <c:v>750000</c:v>
                </c:pt>
                <c:pt idx="2042">
                  <c:v>40000000</c:v>
                </c:pt>
                <c:pt idx="2043">
                  <c:v>25000000</c:v>
                </c:pt>
                <c:pt idx="2044">
                  <c:v>0</c:v>
                </c:pt>
                <c:pt idx="2045">
                  <c:v>17000000</c:v>
                </c:pt>
                <c:pt idx="2046">
                  <c:v>0</c:v>
                </c:pt>
                <c:pt idx="2047">
                  <c:v>11000000</c:v>
                </c:pt>
                <c:pt idx="2048">
                  <c:v>0</c:v>
                </c:pt>
                <c:pt idx="2049">
                  <c:v>25000000</c:v>
                </c:pt>
                <c:pt idx="2050">
                  <c:v>36000000</c:v>
                </c:pt>
                <c:pt idx="2051">
                  <c:v>14000000</c:v>
                </c:pt>
                <c:pt idx="2052">
                  <c:v>150000000</c:v>
                </c:pt>
                <c:pt idx="2053">
                  <c:v>0</c:v>
                </c:pt>
                <c:pt idx="2054">
                  <c:v>850000</c:v>
                </c:pt>
                <c:pt idx="2055">
                  <c:v>0</c:v>
                </c:pt>
                <c:pt idx="2056">
                  <c:v>25000000</c:v>
                </c:pt>
                <c:pt idx="2057">
                  <c:v>8000000</c:v>
                </c:pt>
                <c:pt idx="2058">
                  <c:v>0</c:v>
                </c:pt>
                <c:pt idx="2059">
                  <c:v>0</c:v>
                </c:pt>
                <c:pt idx="2060">
                  <c:v>20000000</c:v>
                </c:pt>
                <c:pt idx="2061">
                  <c:v>1000000</c:v>
                </c:pt>
                <c:pt idx="2062">
                  <c:v>40000000</c:v>
                </c:pt>
                <c:pt idx="2063">
                  <c:v>24000000</c:v>
                </c:pt>
                <c:pt idx="2064">
                  <c:v>0</c:v>
                </c:pt>
                <c:pt idx="2065">
                  <c:v>0</c:v>
                </c:pt>
                <c:pt idx="2066">
                  <c:v>0</c:v>
                </c:pt>
                <c:pt idx="2067">
                  <c:v>55000000</c:v>
                </c:pt>
                <c:pt idx="2068">
                  <c:v>0</c:v>
                </c:pt>
                <c:pt idx="2069">
                  <c:v>15000000</c:v>
                </c:pt>
                <c:pt idx="2070">
                  <c:v>0</c:v>
                </c:pt>
                <c:pt idx="2071">
                  <c:v>3768785</c:v>
                </c:pt>
                <c:pt idx="2072">
                  <c:v>2300000</c:v>
                </c:pt>
                <c:pt idx="2073">
                  <c:v>0</c:v>
                </c:pt>
                <c:pt idx="2074">
                  <c:v>6000000</c:v>
                </c:pt>
                <c:pt idx="2075">
                  <c:v>0</c:v>
                </c:pt>
                <c:pt idx="2076">
                  <c:v>0</c:v>
                </c:pt>
                <c:pt idx="2077">
                  <c:v>0</c:v>
                </c:pt>
                <c:pt idx="2078">
                  <c:v>700000</c:v>
                </c:pt>
                <c:pt idx="2079">
                  <c:v>200000000</c:v>
                </c:pt>
                <c:pt idx="2080">
                  <c:v>175000000</c:v>
                </c:pt>
                <c:pt idx="2081">
                  <c:v>50000000</c:v>
                </c:pt>
                <c:pt idx="2082">
                  <c:v>36000000</c:v>
                </c:pt>
                <c:pt idx="2083">
                  <c:v>50000000</c:v>
                </c:pt>
                <c:pt idx="2084">
                  <c:v>6000000</c:v>
                </c:pt>
                <c:pt idx="2085">
                  <c:v>90000000</c:v>
                </c:pt>
                <c:pt idx="2086">
                  <c:v>60000000</c:v>
                </c:pt>
                <c:pt idx="2087">
                  <c:v>225000000</c:v>
                </c:pt>
                <c:pt idx="2088">
                  <c:v>200000000</c:v>
                </c:pt>
                <c:pt idx="2089">
                  <c:v>50000000</c:v>
                </c:pt>
                <c:pt idx="2090">
                  <c:v>5000000</c:v>
                </c:pt>
                <c:pt idx="2091">
                  <c:v>30000000</c:v>
                </c:pt>
                <c:pt idx="2092">
                  <c:v>85000000</c:v>
                </c:pt>
                <c:pt idx="2093">
                  <c:v>125000000</c:v>
                </c:pt>
                <c:pt idx="2094">
                  <c:v>11000000</c:v>
                </c:pt>
                <c:pt idx="2095">
                  <c:v>70000000</c:v>
                </c:pt>
                <c:pt idx="2096">
                  <c:v>75000000</c:v>
                </c:pt>
                <c:pt idx="2097">
                  <c:v>170000000</c:v>
                </c:pt>
                <c:pt idx="2098">
                  <c:v>100000000</c:v>
                </c:pt>
                <c:pt idx="2099">
                  <c:v>90000000</c:v>
                </c:pt>
                <c:pt idx="2100">
                  <c:v>26000000</c:v>
                </c:pt>
                <c:pt idx="2101">
                  <c:v>22000000</c:v>
                </c:pt>
                <c:pt idx="2102">
                  <c:v>60000000</c:v>
                </c:pt>
                <c:pt idx="2103">
                  <c:v>0</c:v>
                </c:pt>
                <c:pt idx="2104">
                  <c:v>2800000</c:v>
                </c:pt>
                <c:pt idx="2105">
                  <c:v>25000000</c:v>
                </c:pt>
                <c:pt idx="2106">
                  <c:v>50000000</c:v>
                </c:pt>
                <c:pt idx="2107">
                  <c:v>120000000</c:v>
                </c:pt>
                <c:pt idx="2108">
                  <c:v>12000000</c:v>
                </c:pt>
                <c:pt idx="2109">
                  <c:v>11000000</c:v>
                </c:pt>
                <c:pt idx="2110">
                  <c:v>23000000</c:v>
                </c:pt>
                <c:pt idx="2111">
                  <c:v>72000000</c:v>
                </c:pt>
                <c:pt idx="2112">
                  <c:v>9000000</c:v>
                </c:pt>
                <c:pt idx="2113">
                  <c:v>0</c:v>
                </c:pt>
                <c:pt idx="2114">
                  <c:v>60000000</c:v>
                </c:pt>
                <c:pt idx="2115">
                  <c:v>50200000</c:v>
                </c:pt>
                <c:pt idx="2116">
                  <c:v>52000000</c:v>
                </c:pt>
                <c:pt idx="2117">
                  <c:v>137000000</c:v>
                </c:pt>
                <c:pt idx="2118">
                  <c:v>40000000</c:v>
                </c:pt>
                <c:pt idx="2119">
                  <c:v>35000000</c:v>
                </c:pt>
                <c:pt idx="2120">
                  <c:v>18000000</c:v>
                </c:pt>
                <c:pt idx="2121">
                  <c:v>20000000</c:v>
                </c:pt>
                <c:pt idx="2122">
                  <c:v>11000000</c:v>
                </c:pt>
                <c:pt idx="2123">
                  <c:v>35000000</c:v>
                </c:pt>
                <c:pt idx="2124">
                  <c:v>17000000</c:v>
                </c:pt>
                <c:pt idx="2125">
                  <c:v>35000000</c:v>
                </c:pt>
                <c:pt idx="2126">
                  <c:v>84000000</c:v>
                </c:pt>
                <c:pt idx="2127">
                  <c:v>10000000</c:v>
                </c:pt>
                <c:pt idx="2128">
                  <c:v>27000000</c:v>
                </c:pt>
                <c:pt idx="2129">
                  <c:v>5000000</c:v>
                </c:pt>
                <c:pt idx="2130">
                  <c:v>12000000</c:v>
                </c:pt>
                <c:pt idx="2131">
                  <c:v>3500000</c:v>
                </c:pt>
                <c:pt idx="2132">
                  <c:v>22000000</c:v>
                </c:pt>
                <c:pt idx="2133">
                  <c:v>22000000</c:v>
                </c:pt>
                <c:pt idx="2134">
                  <c:v>0</c:v>
                </c:pt>
                <c:pt idx="2135">
                  <c:v>80000000</c:v>
                </c:pt>
                <c:pt idx="2136">
                  <c:v>7000000</c:v>
                </c:pt>
                <c:pt idx="2137">
                  <c:v>15000000</c:v>
                </c:pt>
                <c:pt idx="2138">
                  <c:v>20000000</c:v>
                </c:pt>
                <c:pt idx="2139">
                  <c:v>20000000</c:v>
                </c:pt>
                <c:pt idx="2140">
                  <c:v>13000000</c:v>
                </c:pt>
                <c:pt idx="2141">
                  <c:v>15000000</c:v>
                </c:pt>
                <c:pt idx="2142">
                  <c:v>62000000</c:v>
                </c:pt>
                <c:pt idx="2143">
                  <c:v>10000000</c:v>
                </c:pt>
                <c:pt idx="2144">
                  <c:v>11000000</c:v>
                </c:pt>
                <c:pt idx="2145">
                  <c:v>20000000</c:v>
                </c:pt>
                <c:pt idx="2146">
                  <c:v>30000000</c:v>
                </c:pt>
                <c:pt idx="2147">
                  <c:v>0</c:v>
                </c:pt>
                <c:pt idx="2148">
                  <c:v>8000000</c:v>
                </c:pt>
                <c:pt idx="2149">
                  <c:v>0</c:v>
                </c:pt>
                <c:pt idx="2150">
                  <c:v>7000000</c:v>
                </c:pt>
                <c:pt idx="2151">
                  <c:v>40000000</c:v>
                </c:pt>
                <c:pt idx="2152">
                  <c:v>38000000</c:v>
                </c:pt>
                <c:pt idx="2153">
                  <c:v>45000000</c:v>
                </c:pt>
                <c:pt idx="2154">
                  <c:v>18000000</c:v>
                </c:pt>
                <c:pt idx="2155">
                  <c:v>5000000</c:v>
                </c:pt>
                <c:pt idx="2156">
                  <c:v>0</c:v>
                </c:pt>
                <c:pt idx="2157">
                  <c:v>0</c:v>
                </c:pt>
                <c:pt idx="2158">
                  <c:v>32000000</c:v>
                </c:pt>
                <c:pt idx="2159">
                  <c:v>6000000</c:v>
                </c:pt>
                <c:pt idx="2160">
                  <c:v>30000000</c:v>
                </c:pt>
                <c:pt idx="2161">
                  <c:v>250000</c:v>
                </c:pt>
                <c:pt idx="2162">
                  <c:v>38000000</c:v>
                </c:pt>
                <c:pt idx="2163">
                  <c:v>4638783</c:v>
                </c:pt>
                <c:pt idx="2164">
                  <c:v>0</c:v>
                </c:pt>
                <c:pt idx="2165">
                  <c:v>14000000</c:v>
                </c:pt>
                <c:pt idx="2166">
                  <c:v>14000000</c:v>
                </c:pt>
                <c:pt idx="2167">
                  <c:v>0</c:v>
                </c:pt>
                <c:pt idx="2168">
                  <c:v>0</c:v>
                </c:pt>
                <c:pt idx="2169">
                  <c:v>4000000</c:v>
                </c:pt>
                <c:pt idx="2170">
                  <c:v>39000000</c:v>
                </c:pt>
                <c:pt idx="2171">
                  <c:v>0</c:v>
                </c:pt>
                <c:pt idx="2172">
                  <c:v>0</c:v>
                </c:pt>
                <c:pt idx="2173">
                  <c:v>10000000</c:v>
                </c:pt>
                <c:pt idx="2174">
                  <c:v>8000000</c:v>
                </c:pt>
                <c:pt idx="2175">
                  <c:v>1250000</c:v>
                </c:pt>
                <c:pt idx="2176">
                  <c:v>1000000</c:v>
                </c:pt>
                <c:pt idx="2177">
                  <c:v>1400000</c:v>
                </c:pt>
                <c:pt idx="2178">
                  <c:v>0</c:v>
                </c:pt>
                <c:pt idx="2179">
                  <c:v>2000000</c:v>
                </c:pt>
                <c:pt idx="2180">
                  <c:v>0</c:v>
                </c:pt>
                <c:pt idx="2181">
                  <c:v>0</c:v>
                </c:pt>
                <c:pt idx="2182">
                  <c:v>0</c:v>
                </c:pt>
                <c:pt idx="2183">
                  <c:v>0</c:v>
                </c:pt>
                <c:pt idx="2184">
                  <c:v>3300000</c:v>
                </c:pt>
                <c:pt idx="2185">
                  <c:v>88000000</c:v>
                </c:pt>
                <c:pt idx="2186">
                  <c:v>93000000</c:v>
                </c:pt>
                <c:pt idx="2187">
                  <c:v>95000000</c:v>
                </c:pt>
                <c:pt idx="2188">
                  <c:v>150000000</c:v>
                </c:pt>
                <c:pt idx="2189">
                  <c:v>50100000</c:v>
                </c:pt>
                <c:pt idx="2190">
                  <c:v>10000000</c:v>
                </c:pt>
                <c:pt idx="2191">
                  <c:v>130000000</c:v>
                </c:pt>
                <c:pt idx="2192">
                  <c:v>20000000</c:v>
                </c:pt>
                <c:pt idx="2193">
                  <c:v>45000000</c:v>
                </c:pt>
                <c:pt idx="2194">
                  <c:v>60000000</c:v>
                </c:pt>
                <c:pt idx="2195">
                  <c:v>11000000</c:v>
                </c:pt>
                <c:pt idx="2196">
                  <c:v>105000000</c:v>
                </c:pt>
                <c:pt idx="2197">
                  <c:v>55000000</c:v>
                </c:pt>
                <c:pt idx="2198">
                  <c:v>20000000</c:v>
                </c:pt>
                <c:pt idx="2199">
                  <c:v>50000000</c:v>
                </c:pt>
                <c:pt idx="2200">
                  <c:v>26000000</c:v>
                </c:pt>
                <c:pt idx="2201">
                  <c:v>15000000</c:v>
                </c:pt>
                <c:pt idx="2202">
                  <c:v>37000000</c:v>
                </c:pt>
                <c:pt idx="2203">
                  <c:v>60000000</c:v>
                </c:pt>
                <c:pt idx="2204">
                  <c:v>0</c:v>
                </c:pt>
                <c:pt idx="2205">
                  <c:v>10000000</c:v>
                </c:pt>
                <c:pt idx="2206">
                  <c:v>27220000</c:v>
                </c:pt>
                <c:pt idx="2207">
                  <c:v>28000000</c:v>
                </c:pt>
                <c:pt idx="2208">
                  <c:v>36000000</c:v>
                </c:pt>
                <c:pt idx="2209">
                  <c:v>0</c:v>
                </c:pt>
                <c:pt idx="2210">
                  <c:v>20000000</c:v>
                </c:pt>
                <c:pt idx="2211">
                  <c:v>41000000</c:v>
                </c:pt>
                <c:pt idx="2212">
                  <c:v>11000000</c:v>
                </c:pt>
                <c:pt idx="2213">
                  <c:v>6500000</c:v>
                </c:pt>
                <c:pt idx="2214">
                  <c:v>2500000</c:v>
                </c:pt>
                <c:pt idx="2215">
                  <c:v>7000000</c:v>
                </c:pt>
                <c:pt idx="2216">
                  <c:v>13000000</c:v>
                </c:pt>
                <c:pt idx="2217">
                  <c:v>60000000</c:v>
                </c:pt>
                <c:pt idx="2218">
                  <c:v>20000000</c:v>
                </c:pt>
                <c:pt idx="2219">
                  <c:v>55000000</c:v>
                </c:pt>
                <c:pt idx="2220">
                  <c:v>33000000</c:v>
                </c:pt>
                <c:pt idx="2221">
                  <c:v>20000000</c:v>
                </c:pt>
                <c:pt idx="2222">
                  <c:v>70000000</c:v>
                </c:pt>
                <c:pt idx="2223">
                  <c:v>36000000</c:v>
                </c:pt>
                <c:pt idx="2224">
                  <c:v>5500000</c:v>
                </c:pt>
                <c:pt idx="2225">
                  <c:v>45000000</c:v>
                </c:pt>
                <c:pt idx="2226">
                  <c:v>30000000</c:v>
                </c:pt>
                <c:pt idx="2227">
                  <c:v>0</c:v>
                </c:pt>
                <c:pt idx="2228">
                  <c:v>35000000</c:v>
                </c:pt>
                <c:pt idx="2229">
                  <c:v>1350000</c:v>
                </c:pt>
                <c:pt idx="2230">
                  <c:v>30250000</c:v>
                </c:pt>
                <c:pt idx="2231">
                  <c:v>38000000</c:v>
                </c:pt>
                <c:pt idx="2232">
                  <c:v>18000000</c:v>
                </c:pt>
                <c:pt idx="2233">
                  <c:v>24000000</c:v>
                </c:pt>
                <c:pt idx="2234">
                  <c:v>50000000</c:v>
                </c:pt>
                <c:pt idx="2235">
                  <c:v>30000000</c:v>
                </c:pt>
                <c:pt idx="2236">
                  <c:v>15000000</c:v>
                </c:pt>
                <c:pt idx="2237">
                  <c:v>20000000</c:v>
                </c:pt>
                <c:pt idx="2238">
                  <c:v>22000000</c:v>
                </c:pt>
                <c:pt idx="2239">
                  <c:v>3200000</c:v>
                </c:pt>
                <c:pt idx="2240">
                  <c:v>325000</c:v>
                </c:pt>
                <c:pt idx="2241">
                  <c:v>57000000</c:v>
                </c:pt>
                <c:pt idx="2242">
                  <c:v>6500000</c:v>
                </c:pt>
                <c:pt idx="2243">
                  <c:v>20000000</c:v>
                </c:pt>
                <c:pt idx="2244">
                  <c:v>33000000</c:v>
                </c:pt>
                <c:pt idx="2245">
                  <c:v>5000000</c:v>
                </c:pt>
                <c:pt idx="2246">
                  <c:v>0</c:v>
                </c:pt>
                <c:pt idx="2247">
                  <c:v>1300000</c:v>
                </c:pt>
                <c:pt idx="2248">
                  <c:v>1377800</c:v>
                </c:pt>
                <c:pt idx="2249">
                  <c:v>0</c:v>
                </c:pt>
                <c:pt idx="2250">
                  <c:v>18000000</c:v>
                </c:pt>
                <c:pt idx="2251">
                  <c:v>6500000</c:v>
                </c:pt>
                <c:pt idx="2252">
                  <c:v>20000000</c:v>
                </c:pt>
                <c:pt idx="2253">
                  <c:v>15000000</c:v>
                </c:pt>
                <c:pt idx="2254">
                  <c:v>25000000</c:v>
                </c:pt>
                <c:pt idx="2255">
                  <c:v>0</c:v>
                </c:pt>
                <c:pt idx="2256">
                  <c:v>0</c:v>
                </c:pt>
                <c:pt idx="2257">
                  <c:v>20000000</c:v>
                </c:pt>
                <c:pt idx="2258">
                  <c:v>0</c:v>
                </c:pt>
                <c:pt idx="2259">
                  <c:v>13000000</c:v>
                </c:pt>
                <c:pt idx="2260">
                  <c:v>31000000</c:v>
                </c:pt>
                <c:pt idx="2261">
                  <c:v>25000000</c:v>
                </c:pt>
                <c:pt idx="2262">
                  <c:v>10000000</c:v>
                </c:pt>
                <c:pt idx="2263">
                  <c:v>20000000</c:v>
                </c:pt>
                <c:pt idx="2264">
                  <c:v>10000000</c:v>
                </c:pt>
                <c:pt idx="2265">
                  <c:v>0</c:v>
                </c:pt>
                <c:pt idx="2266">
                  <c:v>0</c:v>
                </c:pt>
                <c:pt idx="2267">
                  <c:v>4000000</c:v>
                </c:pt>
                <c:pt idx="2268">
                  <c:v>0</c:v>
                </c:pt>
                <c:pt idx="2269">
                  <c:v>35000000</c:v>
                </c:pt>
                <c:pt idx="2270">
                  <c:v>1000000</c:v>
                </c:pt>
                <c:pt idx="2271">
                  <c:v>0</c:v>
                </c:pt>
                <c:pt idx="2272">
                  <c:v>0</c:v>
                </c:pt>
                <c:pt idx="2273">
                  <c:v>65000000</c:v>
                </c:pt>
                <c:pt idx="2274">
                  <c:v>0</c:v>
                </c:pt>
                <c:pt idx="2275">
                  <c:v>0</c:v>
                </c:pt>
                <c:pt idx="2276">
                  <c:v>60000000</c:v>
                </c:pt>
                <c:pt idx="2277">
                  <c:v>4000000</c:v>
                </c:pt>
                <c:pt idx="2278">
                  <c:v>2600000</c:v>
                </c:pt>
                <c:pt idx="2279">
                  <c:v>0</c:v>
                </c:pt>
                <c:pt idx="2280">
                  <c:v>0</c:v>
                </c:pt>
                <c:pt idx="2281">
                  <c:v>2450000</c:v>
                </c:pt>
                <c:pt idx="2282">
                  <c:v>0</c:v>
                </c:pt>
                <c:pt idx="2283">
                  <c:v>0</c:v>
                </c:pt>
                <c:pt idx="2284">
                  <c:v>15000000</c:v>
                </c:pt>
                <c:pt idx="2285">
                  <c:v>0</c:v>
                </c:pt>
                <c:pt idx="2286">
                  <c:v>0</c:v>
                </c:pt>
                <c:pt idx="2287">
                  <c:v>522360</c:v>
                </c:pt>
                <c:pt idx="2288">
                  <c:v>0</c:v>
                </c:pt>
                <c:pt idx="2289">
                  <c:v>0</c:v>
                </c:pt>
                <c:pt idx="2290">
                  <c:v>200000000</c:v>
                </c:pt>
                <c:pt idx="2291">
                  <c:v>9000000</c:v>
                </c:pt>
                <c:pt idx="2292">
                  <c:v>17000000</c:v>
                </c:pt>
                <c:pt idx="2293">
                  <c:v>12000000</c:v>
                </c:pt>
                <c:pt idx="2294">
                  <c:v>123000000</c:v>
                </c:pt>
                <c:pt idx="2295">
                  <c:v>70000000</c:v>
                </c:pt>
                <c:pt idx="2296">
                  <c:v>40000000</c:v>
                </c:pt>
                <c:pt idx="2297">
                  <c:v>80000000</c:v>
                </c:pt>
                <c:pt idx="2298">
                  <c:v>75000000</c:v>
                </c:pt>
                <c:pt idx="2299">
                  <c:v>5000000</c:v>
                </c:pt>
                <c:pt idx="2300">
                  <c:v>8000000</c:v>
                </c:pt>
                <c:pt idx="2301">
                  <c:v>25000000</c:v>
                </c:pt>
                <c:pt idx="2302">
                  <c:v>100000000</c:v>
                </c:pt>
                <c:pt idx="2303">
                  <c:v>15000000</c:v>
                </c:pt>
                <c:pt idx="2304">
                  <c:v>100000000</c:v>
                </c:pt>
                <c:pt idx="2305">
                  <c:v>55000000</c:v>
                </c:pt>
                <c:pt idx="2306">
                  <c:v>43000000</c:v>
                </c:pt>
                <c:pt idx="2307">
                  <c:v>30000000</c:v>
                </c:pt>
                <c:pt idx="2308">
                  <c:v>7000000</c:v>
                </c:pt>
                <c:pt idx="2309">
                  <c:v>30000000</c:v>
                </c:pt>
                <c:pt idx="2310">
                  <c:v>85000000</c:v>
                </c:pt>
                <c:pt idx="2311">
                  <c:v>0</c:v>
                </c:pt>
                <c:pt idx="2312">
                  <c:v>26000000</c:v>
                </c:pt>
                <c:pt idx="2313">
                  <c:v>55000000</c:v>
                </c:pt>
                <c:pt idx="2314">
                  <c:v>27000000</c:v>
                </c:pt>
                <c:pt idx="2315">
                  <c:v>4500000</c:v>
                </c:pt>
                <c:pt idx="2316">
                  <c:v>26000000</c:v>
                </c:pt>
                <c:pt idx="2317">
                  <c:v>22000000</c:v>
                </c:pt>
                <c:pt idx="2318">
                  <c:v>15000000</c:v>
                </c:pt>
                <c:pt idx="2319">
                  <c:v>60000000</c:v>
                </c:pt>
                <c:pt idx="2320">
                  <c:v>9500000</c:v>
                </c:pt>
                <c:pt idx="2321">
                  <c:v>0</c:v>
                </c:pt>
                <c:pt idx="2322">
                  <c:v>20000000</c:v>
                </c:pt>
                <c:pt idx="2323">
                  <c:v>18000000</c:v>
                </c:pt>
                <c:pt idx="2324">
                  <c:v>50000000</c:v>
                </c:pt>
                <c:pt idx="2325">
                  <c:v>90000000</c:v>
                </c:pt>
                <c:pt idx="2326">
                  <c:v>15000000</c:v>
                </c:pt>
                <c:pt idx="2327">
                  <c:v>4000000</c:v>
                </c:pt>
                <c:pt idx="2328">
                  <c:v>17000000</c:v>
                </c:pt>
                <c:pt idx="2329">
                  <c:v>20000000</c:v>
                </c:pt>
                <c:pt idx="2330">
                  <c:v>65000000</c:v>
                </c:pt>
                <c:pt idx="2331">
                  <c:v>55000000</c:v>
                </c:pt>
                <c:pt idx="2332">
                  <c:v>12000000</c:v>
                </c:pt>
                <c:pt idx="2333">
                  <c:v>20000000</c:v>
                </c:pt>
                <c:pt idx="2334">
                  <c:v>50000000</c:v>
                </c:pt>
                <c:pt idx="2335">
                  <c:v>1800000</c:v>
                </c:pt>
                <c:pt idx="2336">
                  <c:v>28000000</c:v>
                </c:pt>
                <c:pt idx="2337">
                  <c:v>52000000</c:v>
                </c:pt>
                <c:pt idx="2338">
                  <c:v>75000000</c:v>
                </c:pt>
                <c:pt idx="2339">
                  <c:v>1500000</c:v>
                </c:pt>
                <c:pt idx="2340">
                  <c:v>22000000</c:v>
                </c:pt>
                <c:pt idx="2341">
                  <c:v>65000000</c:v>
                </c:pt>
                <c:pt idx="2342">
                  <c:v>2000000</c:v>
                </c:pt>
                <c:pt idx="2343">
                  <c:v>25000000</c:v>
                </c:pt>
                <c:pt idx="2344">
                  <c:v>48000000</c:v>
                </c:pt>
                <c:pt idx="2345">
                  <c:v>4500000</c:v>
                </c:pt>
                <c:pt idx="2346">
                  <c:v>1000000</c:v>
                </c:pt>
                <c:pt idx="2347">
                  <c:v>8000000</c:v>
                </c:pt>
                <c:pt idx="2348">
                  <c:v>0</c:v>
                </c:pt>
                <c:pt idx="2349">
                  <c:v>25000000</c:v>
                </c:pt>
                <c:pt idx="2350">
                  <c:v>0</c:v>
                </c:pt>
                <c:pt idx="2351">
                  <c:v>2500000</c:v>
                </c:pt>
                <c:pt idx="2352">
                  <c:v>60000000</c:v>
                </c:pt>
                <c:pt idx="2353">
                  <c:v>25000000</c:v>
                </c:pt>
                <c:pt idx="2354">
                  <c:v>85000000</c:v>
                </c:pt>
                <c:pt idx="2355">
                  <c:v>0</c:v>
                </c:pt>
                <c:pt idx="2356">
                  <c:v>8000000</c:v>
                </c:pt>
                <c:pt idx="2357">
                  <c:v>5000000</c:v>
                </c:pt>
                <c:pt idx="2358">
                  <c:v>7000000</c:v>
                </c:pt>
                <c:pt idx="2359">
                  <c:v>0</c:v>
                </c:pt>
                <c:pt idx="2360">
                  <c:v>0</c:v>
                </c:pt>
                <c:pt idx="2361">
                  <c:v>13000000</c:v>
                </c:pt>
                <c:pt idx="2362">
                  <c:v>6000000</c:v>
                </c:pt>
                <c:pt idx="2363">
                  <c:v>0</c:v>
                </c:pt>
                <c:pt idx="2364">
                  <c:v>47000000</c:v>
                </c:pt>
                <c:pt idx="2365">
                  <c:v>0</c:v>
                </c:pt>
                <c:pt idx="2366">
                  <c:v>2000000</c:v>
                </c:pt>
                <c:pt idx="2367">
                  <c:v>0</c:v>
                </c:pt>
                <c:pt idx="2368">
                  <c:v>11000000</c:v>
                </c:pt>
                <c:pt idx="2369">
                  <c:v>7500000</c:v>
                </c:pt>
                <c:pt idx="2370">
                  <c:v>10284523</c:v>
                </c:pt>
                <c:pt idx="2371">
                  <c:v>21000000</c:v>
                </c:pt>
                <c:pt idx="2372">
                  <c:v>0</c:v>
                </c:pt>
                <c:pt idx="2373">
                  <c:v>75000000</c:v>
                </c:pt>
                <c:pt idx="2374">
                  <c:v>0</c:v>
                </c:pt>
                <c:pt idx="2375">
                  <c:v>210000000</c:v>
                </c:pt>
                <c:pt idx="2376">
                  <c:v>22000000</c:v>
                </c:pt>
                <c:pt idx="2377">
                  <c:v>3500000</c:v>
                </c:pt>
                <c:pt idx="2378">
                  <c:v>40000000</c:v>
                </c:pt>
                <c:pt idx="2379">
                  <c:v>0</c:v>
                </c:pt>
                <c:pt idx="2380">
                  <c:v>30000000</c:v>
                </c:pt>
                <c:pt idx="2381">
                  <c:v>10000000</c:v>
                </c:pt>
                <c:pt idx="2382">
                  <c:v>49000000</c:v>
                </c:pt>
                <c:pt idx="2383">
                  <c:v>8500000</c:v>
                </c:pt>
                <c:pt idx="2384">
                  <c:v>134005</c:v>
                </c:pt>
                <c:pt idx="2385">
                  <c:v>0</c:v>
                </c:pt>
                <c:pt idx="2386">
                  <c:v>0</c:v>
                </c:pt>
                <c:pt idx="2387">
                  <c:v>0</c:v>
                </c:pt>
                <c:pt idx="2388">
                  <c:v>500000</c:v>
                </c:pt>
                <c:pt idx="2389">
                  <c:v>0</c:v>
                </c:pt>
                <c:pt idx="2390">
                  <c:v>90000000</c:v>
                </c:pt>
                <c:pt idx="2391">
                  <c:v>10000000</c:v>
                </c:pt>
                <c:pt idx="2392">
                  <c:v>0</c:v>
                </c:pt>
                <c:pt idx="2393">
                  <c:v>0</c:v>
                </c:pt>
                <c:pt idx="2394">
                  <c:v>0</c:v>
                </c:pt>
                <c:pt idx="2395">
                  <c:v>0</c:v>
                </c:pt>
                <c:pt idx="2396">
                  <c:v>1000000</c:v>
                </c:pt>
                <c:pt idx="2397">
                  <c:v>0</c:v>
                </c:pt>
                <c:pt idx="2398">
                  <c:v>0</c:v>
                </c:pt>
                <c:pt idx="2399">
                  <c:v>80000000</c:v>
                </c:pt>
                <c:pt idx="2400">
                  <c:v>1200000</c:v>
                </c:pt>
                <c:pt idx="2401">
                  <c:v>200000000</c:v>
                </c:pt>
                <c:pt idx="2402">
                  <c:v>1500000</c:v>
                </c:pt>
                <c:pt idx="2403">
                  <c:v>60000000</c:v>
                </c:pt>
                <c:pt idx="2404">
                  <c:v>100000000</c:v>
                </c:pt>
                <c:pt idx="2405">
                  <c:v>15000000</c:v>
                </c:pt>
                <c:pt idx="2406">
                  <c:v>10000000</c:v>
                </c:pt>
                <c:pt idx="2407">
                  <c:v>58000000</c:v>
                </c:pt>
                <c:pt idx="2408">
                  <c:v>100000000</c:v>
                </c:pt>
                <c:pt idx="2409">
                  <c:v>28000000</c:v>
                </c:pt>
                <c:pt idx="2410">
                  <c:v>65000000</c:v>
                </c:pt>
                <c:pt idx="2411">
                  <c:v>5000000</c:v>
                </c:pt>
                <c:pt idx="2412">
                  <c:v>110000000</c:v>
                </c:pt>
                <c:pt idx="2413">
                  <c:v>2540800</c:v>
                </c:pt>
                <c:pt idx="2414">
                  <c:v>55000000</c:v>
                </c:pt>
                <c:pt idx="2415">
                  <c:v>150000000</c:v>
                </c:pt>
                <c:pt idx="2416">
                  <c:v>15000000</c:v>
                </c:pt>
                <c:pt idx="2417">
                  <c:v>4600000</c:v>
                </c:pt>
                <c:pt idx="2418">
                  <c:v>57000000</c:v>
                </c:pt>
                <c:pt idx="2419">
                  <c:v>700000</c:v>
                </c:pt>
                <c:pt idx="2420">
                  <c:v>80000000</c:v>
                </c:pt>
                <c:pt idx="2421">
                  <c:v>20000000</c:v>
                </c:pt>
                <c:pt idx="2422">
                  <c:v>45000000</c:v>
                </c:pt>
                <c:pt idx="2423">
                  <c:v>950000</c:v>
                </c:pt>
                <c:pt idx="2424">
                  <c:v>29000000</c:v>
                </c:pt>
                <c:pt idx="2425">
                  <c:v>28000000</c:v>
                </c:pt>
                <c:pt idx="2426">
                  <c:v>11500000</c:v>
                </c:pt>
                <c:pt idx="2427">
                  <c:v>1344000</c:v>
                </c:pt>
                <c:pt idx="2428">
                  <c:v>19800000</c:v>
                </c:pt>
                <c:pt idx="2429">
                  <c:v>70000000</c:v>
                </c:pt>
                <c:pt idx="2430">
                  <c:v>15000000</c:v>
                </c:pt>
                <c:pt idx="2431">
                  <c:v>25000000</c:v>
                </c:pt>
                <c:pt idx="2432">
                  <c:v>18000000</c:v>
                </c:pt>
                <c:pt idx="2433">
                  <c:v>45000000</c:v>
                </c:pt>
                <c:pt idx="2434">
                  <c:v>7300000</c:v>
                </c:pt>
                <c:pt idx="2435">
                  <c:v>10000000</c:v>
                </c:pt>
                <c:pt idx="2436">
                  <c:v>31000000</c:v>
                </c:pt>
                <c:pt idx="2437">
                  <c:v>60000000</c:v>
                </c:pt>
                <c:pt idx="2438">
                  <c:v>29000000</c:v>
                </c:pt>
                <c:pt idx="2439">
                  <c:v>35000000</c:v>
                </c:pt>
                <c:pt idx="2440">
                  <c:v>60000000</c:v>
                </c:pt>
                <c:pt idx="2441">
                  <c:v>58000000</c:v>
                </c:pt>
                <c:pt idx="2442">
                  <c:v>0</c:v>
                </c:pt>
                <c:pt idx="2443">
                  <c:v>0</c:v>
                </c:pt>
                <c:pt idx="2444">
                  <c:v>3500000</c:v>
                </c:pt>
                <c:pt idx="2445">
                  <c:v>18000000</c:v>
                </c:pt>
                <c:pt idx="2446">
                  <c:v>18000000</c:v>
                </c:pt>
                <c:pt idx="2447">
                  <c:v>30000000</c:v>
                </c:pt>
                <c:pt idx="2448">
                  <c:v>15000000</c:v>
                </c:pt>
                <c:pt idx="2449">
                  <c:v>60000000</c:v>
                </c:pt>
                <c:pt idx="2450">
                  <c:v>30000000</c:v>
                </c:pt>
                <c:pt idx="2451">
                  <c:v>7000000</c:v>
                </c:pt>
                <c:pt idx="2452">
                  <c:v>1000000</c:v>
                </c:pt>
                <c:pt idx="2453">
                  <c:v>0</c:v>
                </c:pt>
                <c:pt idx="2454">
                  <c:v>12000000</c:v>
                </c:pt>
                <c:pt idx="2455">
                  <c:v>0</c:v>
                </c:pt>
                <c:pt idx="2456">
                  <c:v>40000000</c:v>
                </c:pt>
                <c:pt idx="2457">
                  <c:v>65000000</c:v>
                </c:pt>
                <c:pt idx="2458">
                  <c:v>1600000</c:v>
                </c:pt>
                <c:pt idx="2459">
                  <c:v>0</c:v>
                </c:pt>
                <c:pt idx="2460">
                  <c:v>7000000</c:v>
                </c:pt>
                <c:pt idx="2461">
                  <c:v>47000000</c:v>
                </c:pt>
                <c:pt idx="2462">
                  <c:v>0</c:v>
                </c:pt>
                <c:pt idx="2463">
                  <c:v>14000000</c:v>
                </c:pt>
                <c:pt idx="2464">
                  <c:v>7500000</c:v>
                </c:pt>
                <c:pt idx="2465">
                  <c:v>5000000</c:v>
                </c:pt>
                <c:pt idx="2466">
                  <c:v>5100000</c:v>
                </c:pt>
                <c:pt idx="2467">
                  <c:v>0</c:v>
                </c:pt>
                <c:pt idx="2468">
                  <c:v>0</c:v>
                </c:pt>
                <c:pt idx="2469">
                  <c:v>0</c:v>
                </c:pt>
                <c:pt idx="2470">
                  <c:v>43000000</c:v>
                </c:pt>
                <c:pt idx="2471">
                  <c:v>9000000</c:v>
                </c:pt>
                <c:pt idx="2472">
                  <c:v>0</c:v>
                </c:pt>
                <c:pt idx="2473">
                  <c:v>3500000</c:v>
                </c:pt>
                <c:pt idx="2474">
                  <c:v>0</c:v>
                </c:pt>
                <c:pt idx="2475">
                  <c:v>4000000</c:v>
                </c:pt>
                <c:pt idx="2476">
                  <c:v>9000000</c:v>
                </c:pt>
                <c:pt idx="2477">
                  <c:v>0</c:v>
                </c:pt>
                <c:pt idx="2478">
                  <c:v>0</c:v>
                </c:pt>
                <c:pt idx="2479">
                  <c:v>45000000</c:v>
                </c:pt>
                <c:pt idx="2480">
                  <c:v>0</c:v>
                </c:pt>
                <c:pt idx="2481">
                  <c:v>0</c:v>
                </c:pt>
                <c:pt idx="2482">
                  <c:v>0</c:v>
                </c:pt>
                <c:pt idx="2483">
                  <c:v>18000000</c:v>
                </c:pt>
                <c:pt idx="2484">
                  <c:v>0</c:v>
                </c:pt>
                <c:pt idx="2485">
                  <c:v>0</c:v>
                </c:pt>
                <c:pt idx="2486">
                  <c:v>4000000</c:v>
                </c:pt>
                <c:pt idx="2487">
                  <c:v>0</c:v>
                </c:pt>
                <c:pt idx="2488">
                  <c:v>0</c:v>
                </c:pt>
                <c:pt idx="2489">
                  <c:v>0</c:v>
                </c:pt>
                <c:pt idx="2490">
                  <c:v>950000</c:v>
                </c:pt>
                <c:pt idx="2491">
                  <c:v>0</c:v>
                </c:pt>
                <c:pt idx="2492">
                  <c:v>0</c:v>
                </c:pt>
                <c:pt idx="2493">
                  <c:v>0</c:v>
                </c:pt>
                <c:pt idx="2494">
                  <c:v>0</c:v>
                </c:pt>
                <c:pt idx="2495">
                  <c:v>200000</c:v>
                </c:pt>
                <c:pt idx="2496">
                  <c:v>0</c:v>
                </c:pt>
                <c:pt idx="2497">
                  <c:v>0</c:v>
                </c:pt>
                <c:pt idx="2498">
                  <c:v>165000000</c:v>
                </c:pt>
                <c:pt idx="2499">
                  <c:v>150000000</c:v>
                </c:pt>
                <c:pt idx="2500">
                  <c:v>145000000</c:v>
                </c:pt>
                <c:pt idx="2501">
                  <c:v>65000000</c:v>
                </c:pt>
                <c:pt idx="2502">
                  <c:v>110000000</c:v>
                </c:pt>
                <c:pt idx="2503">
                  <c:v>2777000</c:v>
                </c:pt>
                <c:pt idx="2504">
                  <c:v>120000000</c:v>
                </c:pt>
                <c:pt idx="2505">
                  <c:v>95000000</c:v>
                </c:pt>
                <c:pt idx="2506">
                  <c:v>80000000</c:v>
                </c:pt>
                <c:pt idx="2507">
                  <c:v>11500000</c:v>
                </c:pt>
                <c:pt idx="2508">
                  <c:v>20000000</c:v>
                </c:pt>
                <c:pt idx="2509">
                  <c:v>27000000</c:v>
                </c:pt>
                <c:pt idx="2510">
                  <c:v>4000000</c:v>
                </c:pt>
                <c:pt idx="2511">
                  <c:v>7000000</c:v>
                </c:pt>
                <c:pt idx="2512">
                  <c:v>15000000</c:v>
                </c:pt>
                <c:pt idx="2513">
                  <c:v>13000000</c:v>
                </c:pt>
                <c:pt idx="2514">
                  <c:v>878000</c:v>
                </c:pt>
                <c:pt idx="2515">
                  <c:v>13000000</c:v>
                </c:pt>
                <c:pt idx="2516">
                  <c:v>103000000</c:v>
                </c:pt>
                <c:pt idx="2517">
                  <c:v>80000000</c:v>
                </c:pt>
                <c:pt idx="2518">
                  <c:v>100000000</c:v>
                </c:pt>
                <c:pt idx="2519">
                  <c:v>42000000</c:v>
                </c:pt>
                <c:pt idx="2520">
                  <c:v>65000000</c:v>
                </c:pt>
                <c:pt idx="2521">
                  <c:v>63000000</c:v>
                </c:pt>
                <c:pt idx="2522">
                  <c:v>45000000</c:v>
                </c:pt>
                <c:pt idx="2523">
                  <c:v>2500000</c:v>
                </c:pt>
                <c:pt idx="2524">
                  <c:v>24000000</c:v>
                </c:pt>
                <c:pt idx="2525">
                  <c:v>29000000</c:v>
                </c:pt>
                <c:pt idx="2526">
                  <c:v>80000000</c:v>
                </c:pt>
                <c:pt idx="2527">
                  <c:v>24000000</c:v>
                </c:pt>
                <c:pt idx="2528">
                  <c:v>160000000</c:v>
                </c:pt>
                <c:pt idx="2529">
                  <c:v>6900000</c:v>
                </c:pt>
                <c:pt idx="2530">
                  <c:v>40000000</c:v>
                </c:pt>
                <c:pt idx="2531">
                  <c:v>40000000</c:v>
                </c:pt>
                <c:pt idx="2532">
                  <c:v>49900000</c:v>
                </c:pt>
                <c:pt idx="2533">
                  <c:v>150000000</c:v>
                </c:pt>
                <c:pt idx="2534">
                  <c:v>16500000</c:v>
                </c:pt>
                <c:pt idx="2535">
                  <c:v>100000000</c:v>
                </c:pt>
                <c:pt idx="2536">
                  <c:v>5000000</c:v>
                </c:pt>
                <c:pt idx="2537">
                  <c:v>35000000</c:v>
                </c:pt>
                <c:pt idx="2538">
                  <c:v>75000000</c:v>
                </c:pt>
                <c:pt idx="2539">
                  <c:v>0</c:v>
                </c:pt>
                <c:pt idx="2540">
                  <c:v>0</c:v>
                </c:pt>
                <c:pt idx="2541">
                  <c:v>0</c:v>
                </c:pt>
                <c:pt idx="2542">
                  <c:v>20500000</c:v>
                </c:pt>
                <c:pt idx="2543">
                  <c:v>10000000</c:v>
                </c:pt>
                <c:pt idx="2544">
                  <c:v>0</c:v>
                </c:pt>
                <c:pt idx="2545">
                  <c:v>2800000</c:v>
                </c:pt>
                <c:pt idx="2546">
                  <c:v>40000000</c:v>
                </c:pt>
                <c:pt idx="2547">
                  <c:v>0</c:v>
                </c:pt>
                <c:pt idx="2548">
                  <c:v>8000000</c:v>
                </c:pt>
                <c:pt idx="2549">
                  <c:v>35000000</c:v>
                </c:pt>
                <c:pt idx="2550">
                  <c:v>750000</c:v>
                </c:pt>
                <c:pt idx="2551">
                  <c:v>18000000</c:v>
                </c:pt>
                <c:pt idx="2552">
                  <c:v>20000000</c:v>
                </c:pt>
                <c:pt idx="2553">
                  <c:v>15000000</c:v>
                </c:pt>
                <c:pt idx="2554">
                  <c:v>35000000</c:v>
                </c:pt>
                <c:pt idx="2555">
                  <c:v>32000000</c:v>
                </c:pt>
                <c:pt idx="2556">
                  <c:v>4000000</c:v>
                </c:pt>
                <c:pt idx="2557">
                  <c:v>0</c:v>
                </c:pt>
                <c:pt idx="2558">
                  <c:v>67000000</c:v>
                </c:pt>
                <c:pt idx="2559">
                  <c:v>25000000</c:v>
                </c:pt>
                <c:pt idx="2560">
                  <c:v>28000000</c:v>
                </c:pt>
                <c:pt idx="2561">
                  <c:v>4500000</c:v>
                </c:pt>
                <c:pt idx="2562">
                  <c:v>7800000</c:v>
                </c:pt>
                <c:pt idx="2563">
                  <c:v>26000000</c:v>
                </c:pt>
                <c:pt idx="2564">
                  <c:v>0</c:v>
                </c:pt>
                <c:pt idx="2565">
                  <c:v>12000000</c:v>
                </c:pt>
                <c:pt idx="2566">
                  <c:v>10</c:v>
                </c:pt>
                <c:pt idx="2567">
                  <c:v>40000000</c:v>
                </c:pt>
                <c:pt idx="2568">
                  <c:v>50000000</c:v>
                </c:pt>
                <c:pt idx="2569">
                  <c:v>12000000</c:v>
                </c:pt>
                <c:pt idx="2570">
                  <c:v>30000000</c:v>
                </c:pt>
                <c:pt idx="2571">
                  <c:v>1300000</c:v>
                </c:pt>
                <c:pt idx="2572">
                  <c:v>0</c:v>
                </c:pt>
                <c:pt idx="2573">
                  <c:v>23000000</c:v>
                </c:pt>
                <c:pt idx="2574">
                  <c:v>35000000</c:v>
                </c:pt>
                <c:pt idx="2575">
                  <c:v>0</c:v>
                </c:pt>
                <c:pt idx="2576">
                  <c:v>53000000</c:v>
                </c:pt>
                <c:pt idx="2577">
                  <c:v>0</c:v>
                </c:pt>
                <c:pt idx="2578">
                  <c:v>63600000</c:v>
                </c:pt>
                <c:pt idx="2579">
                  <c:v>0</c:v>
                </c:pt>
                <c:pt idx="2580">
                  <c:v>15000000</c:v>
                </c:pt>
                <c:pt idx="2581">
                  <c:v>35000000</c:v>
                </c:pt>
                <c:pt idx="2582">
                  <c:v>7000000</c:v>
                </c:pt>
                <c:pt idx="2583">
                  <c:v>2053648</c:v>
                </c:pt>
                <c:pt idx="2584">
                  <c:v>0</c:v>
                </c:pt>
                <c:pt idx="2585">
                  <c:v>0</c:v>
                </c:pt>
                <c:pt idx="2586">
                  <c:v>2000000</c:v>
                </c:pt>
                <c:pt idx="2587">
                  <c:v>0</c:v>
                </c:pt>
                <c:pt idx="2588">
                  <c:v>6500000</c:v>
                </c:pt>
                <c:pt idx="2589">
                  <c:v>0</c:v>
                </c:pt>
                <c:pt idx="2590">
                  <c:v>312000</c:v>
                </c:pt>
                <c:pt idx="2591">
                  <c:v>7500000</c:v>
                </c:pt>
                <c:pt idx="2592">
                  <c:v>17000000</c:v>
                </c:pt>
                <c:pt idx="2593">
                  <c:v>0</c:v>
                </c:pt>
                <c:pt idx="2594">
                  <c:v>0</c:v>
                </c:pt>
                <c:pt idx="2595">
                  <c:v>3700000</c:v>
                </c:pt>
                <c:pt idx="2596">
                  <c:v>0</c:v>
                </c:pt>
                <c:pt idx="2597">
                  <c:v>0</c:v>
                </c:pt>
                <c:pt idx="2598">
                  <c:v>125000000</c:v>
                </c:pt>
                <c:pt idx="2599">
                  <c:v>80000000</c:v>
                </c:pt>
                <c:pt idx="2600">
                  <c:v>23000000</c:v>
                </c:pt>
                <c:pt idx="2601">
                  <c:v>150000000</c:v>
                </c:pt>
                <c:pt idx="2602">
                  <c:v>14600000</c:v>
                </c:pt>
                <c:pt idx="2603">
                  <c:v>28000000</c:v>
                </c:pt>
                <c:pt idx="2604">
                  <c:v>70000000</c:v>
                </c:pt>
                <c:pt idx="2605">
                  <c:v>1100000</c:v>
                </c:pt>
                <c:pt idx="2606">
                  <c:v>20000000</c:v>
                </c:pt>
                <c:pt idx="2607">
                  <c:v>60000000</c:v>
                </c:pt>
                <c:pt idx="2608">
                  <c:v>45000000</c:v>
                </c:pt>
                <c:pt idx="2609">
                  <c:v>5000000</c:v>
                </c:pt>
                <c:pt idx="2610">
                  <c:v>36000000</c:v>
                </c:pt>
                <c:pt idx="2611">
                  <c:v>11000000</c:v>
                </c:pt>
                <c:pt idx="2612">
                  <c:v>100000000</c:v>
                </c:pt>
                <c:pt idx="2613">
                  <c:v>10000000</c:v>
                </c:pt>
                <c:pt idx="2614">
                  <c:v>27000000</c:v>
                </c:pt>
                <c:pt idx="2615">
                  <c:v>20000000</c:v>
                </c:pt>
                <c:pt idx="2616">
                  <c:v>60000000</c:v>
                </c:pt>
                <c:pt idx="2617">
                  <c:v>27000000</c:v>
                </c:pt>
                <c:pt idx="2618">
                  <c:v>60000000</c:v>
                </c:pt>
                <c:pt idx="2619">
                  <c:v>70000000</c:v>
                </c:pt>
                <c:pt idx="2620">
                  <c:v>19000000</c:v>
                </c:pt>
                <c:pt idx="2621">
                  <c:v>25000000</c:v>
                </c:pt>
                <c:pt idx="2622">
                  <c:v>0</c:v>
                </c:pt>
                <c:pt idx="2623">
                  <c:v>6900000</c:v>
                </c:pt>
                <c:pt idx="2624">
                  <c:v>60000000</c:v>
                </c:pt>
                <c:pt idx="2625">
                  <c:v>30000000</c:v>
                </c:pt>
                <c:pt idx="2626">
                  <c:v>25000000</c:v>
                </c:pt>
                <c:pt idx="2627">
                  <c:v>7000000</c:v>
                </c:pt>
                <c:pt idx="2628">
                  <c:v>0</c:v>
                </c:pt>
                <c:pt idx="2629">
                  <c:v>967686</c:v>
                </c:pt>
                <c:pt idx="2630">
                  <c:v>12500000</c:v>
                </c:pt>
                <c:pt idx="2631">
                  <c:v>0</c:v>
                </c:pt>
                <c:pt idx="2632">
                  <c:v>0</c:v>
                </c:pt>
                <c:pt idx="2633">
                  <c:v>0</c:v>
                </c:pt>
                <c:pt idx="2634">
                  <c:v>40000000</c:v>
                </c:pt>
                <c:pt idx="2635">
                  <c:v>15000000</c:v>
                </c:pt>
                <c:pt idx="2636">
                  <c:v>60000000</c:v>
                </c:pt>
                <c:pt idx="2637">
                  <c:v>25000000</c:v>
                </c:pt>
                <c:pt idx="2638">
                  <c:v>0</c:v>
                </c:pt>
                <c:pt idx="2639">
                  <c:v>20000000</c:v>
                </c:pt>
                <c:pt idx="2640">
                  <c:v>18000000</c:v>
                </c:pt>
                <c:pt idx="2641">
                  <c:v>65000000</c:v>
                </c:pt>
                <c:pt idx="2642">
                  <c:v>2000000</c:v>
                </c:pt>
                <c:pt idx="2643">
                  <c:v>40000000</c:v>
                </c:pt>
                <c:pt idx="2644">
                  <c:v>45000000</c:v>
                </c:pt>
                <c:pt idx="2645">
                  <c:v>1500000</c:v>
                </c:pt>
                <c:pt idx="2646">
                  <c:v>10000000</c:v>
                </c:pt>
                <c:pt idx="2647">
                  <c:v>20000000</c:v>
                </c:pt>
                <c:pt idx="2648">
                  <c:v>15000000</c:v>
                </c:pt>
                <c:pt idx="2649">
                  <c:v>8000000</c:v>
                </c:pt>
                <c:pt idx="2650">
                  <c:v>10000000</c:v>
                </c:pt>
                <c:pt idx="2651">
                  <c:v>25000000</c:v>
                </c:pt>
                <c:pt idx="2652">
                  <c:v>35000000</c:v>
                </c:pt>
                <c:pt idx="2653">
                  <c:v>50000000</c:v>
                </c:pt>
                <c:pt idx="2654">
                  <c:v>8000000</c:v>
                </c:pt>
                <c:pt idx="2655">
                  <c:v>20000000</c:v>
                </c:pt>
                <c:pt idx="2656">
                  <c:v>6000000</c:v>
                </c:pt>
                <c:pt idx="2657">
                  <c:v>50000000</c:v>
                </c:pt>
                <c:pt idx="2658">
                  <c:v>0</c:v>
                </c:pt>
                <c:pt idx="2659">
                  <c:v>35000000</c:v>
                </c:pt>
                <c:pt idx="2660">
                  <c:v>43000000</c:v>
                </c:pt>
                <c:pt idx="2661">
                  <c:v>32000000</c:v>
                </c:pt>
                <c:pt idx="2662">
                  <c:v>0</c:v>
                </c:pt>
                <c:pt idx="2663">
                  <c:v>4700000</c:v>
                </c:pt>
                <c:pt idx="2664">
                  <c:v>10000000</c:v>
                </c:pt>
                <c:pt idx="2665">
                  <c:v>12500000</c:v>
                </c:pt>
                <c:pt idx="2666">
                  <c:v>3500000</c:v>
                </c:pt>
                <c:pt idx="2667">
                  <c:v>2380000</c:v>
                </c:pt>
                <c:pt idx="2668">
                  <c:v>2500000</c:v>
                </c:pt>
                <c:pt idx="2669">
                  <c:v>0</c:v>
                </c:pt>
                <c:pt idx="2670">
                  <c:v>0</c:v>
                </c:pt>
                <c:pt idx="2671">
                  <c:v>0</c:v>
                </c:pt>
                <c:pt idx="2672">
                  <c:v>4000000</c:v>
                </c:pt>
                <c:pt idx="2673">
                  <c:v>0</c:v>
                </c:pt>
                <c:pt idx="2674">
                  <c:v>31000000</c:v>
                </c:pt>
                <c:pt idx="2675">
                  <c:v>40000000</c:v>
                </c:pt>
                <c:pt idx="2676">
                  <c:v>1250000</c:v>
                </c:pt>
                <c:pt idx="2677">
                  <c:v>40000000</c:v>
                </c:pt>
                <c:pt idx="2678">
                  <c:v>0</c:v>
                </c:pt>
                <c:pt idx="2679">
                  <c:v>2000000</c:v>
                </c:pt>
                <c:pt idx="2680">
                  <c:v>20000000</c:v>
                </c:pt>
                <c:pt idx="2681">
                  <c:v>30000000</c:v>
                </c:pt>
                <c:pt idx="2682">
                  <c:v>11500000</c:v>
                </c:pt>
                <c:pt idx="2683">
                  <c:v>6800000</c:v>
                </c:pt>
                <c:pt idx="2684">
                  <c:v>0</c:v>
                </c:pt>
                <c:pt idx="2685">
                  <c:v>0</c:v>
                </c:pt>
                <c:pt idx="2686">
                  <c:v>0</c:v>
                </c:pt>
                <c:pt idx="2687">
                  <c:v>20000000</c:v>
                </c:pt>
                <c:pt idx="2688">
                  <c:v>10000000</c:v>
                </c:pt>
                <c:pt idx="2689">
                  <c:v>609000</c:v>
                </c:pt>
                <c:pt idx="2690">
                  <c:v>0</c:v>
                </c:pt>
                <c:pt idx="2691">
                  <c:v>35000000</c:v>
                </c:pt>
                <c:pt idx="2692">
                  <c:v>6000000</c:v>
                </c:pt>
                <c:pt idx="2693">
                  <c:v>70000000</c:v>
                </c:pt>
                <c:pt idx="2694">
                  <c:v>0</c:v>
                </c:pt>
                <c:pt idx="2695">
                  <c:v>0</c:v>
                </c:pt>
                <c:pt idx="2696">
                  <c:v>0</c:v>
                </c:pt>
                <c:pt idx="2697">
                  <c:v>0</c:v>
                </c:pt>
                <c:pt idx="2698">
                  <c:v>0</c:v>
                </c:pt>
                <c:pt idx="2699">
                  <c:v>0</c:v>
                </c:pt>
                <c:pt idx="2700">
                  <c:v>0</c:v>
                </c:pt>
                <c:pt idx="2701">
                  <c:v>3000000</c:v>
                </c:pt>
                <c:pt idx="2702">
                  <c:v>26000000</c:v>
                </c:pt>
                <c:pt idx="2703">
                  <c:v>0</c:v>
                </c:pt>
                <c:pt idx="2704">
                  <c:v>2000000</c:v>
                </c:pt>
                <c:pt idx="2705">
                  <c:v>2361000</c:v>
                </c:pt>
                <c:pt idx="2706">
                  <c:v>200000</c:v>
                </c:pt>
                <c:pt idx="2707">
                  <c:v>1800000</c:v>
                </c:pt>
                <c:pt idx="2708">
                  <c:v>7500000</c:v>
                </c:pt>
                <c:pt idx="2709">
                  <c:v>0</c:v>
                </c:pt>
                <c:pt idx="2710">
                  <c:v>500</c:v>
                </c:pt>
                <c:pt idx="2711">
                  <c:v>300000</c:v>
                </c:pt>
                <c:pt idx="2712">
                  <c:v>2000000</c:v>
                </c:pt>
                <c:pt idx="2713">
                  <c:v>94000000</c:v>
                </c:pt>
                <c:pt idx="2714">
                  <c:v>35000000</c:v>
                </c:pt>
                <c:pt idx="2715">
                  <c:v>30000000</c:v>
                </c:pt>
                <c:pt idx="2716">
                  <c:v>60000000</c:v>
                </c:pt>
                <c:pt idx="2717">
                  <c:v>60000000</c:v>
                </c:pt>
                <c:pt idx="2718">
                  <c:v>15000000</c:v>
                </c:pt>
                <c:pt idx="2719">
                  <c:v>110000000</c:v>
                </c:pt>
                <c:pt idx="2720">
                  <c:v>260000000</c:v>
                </c:pt>
                <c:pt idx="2721">
                  <c:v>15000000</c:v>
                </c:pt>
                <c:pt idx="2722">
                  <c:v>165000000</c:v>
                </c:pt>
                <c:pt idx="2723">
                  <c:v>80000000</c:v>
                </c:pt>
                <c:pt idx="2724">
                  <c:v>42000000</c:v>
                </c:pt>
                <c:pt idx="2725">
                  <c:v>130000000</c:v>
                </c:pt>
                <c:pt idx="2726">
                  <c:v>20000000</c:v>
                </c:pt>
                <c:pt idx="2727">
                  <c:v>115000000</c:v>
                </c:pt>
                <c:pt idx="2728">
                  <c:v>33000000</c:v>
                </c:pt>
                <c:pt idx="2729">
                  <c:v>6500000</c:v>
                </c:pt>
                <c:pt idx="2730">
                  <c:v>8500000</c:v>
                </c:pt>
                <c:pt idx="2731">
                  <c:v>41677699</c:v>
                </c:pt>
                <c:pt idx="2732">
                  <c:v>27000000</c:v>
                </c:pt>
                <c:pt idx="2733">
                  <c:v>120000000</c:v>
                </c:pt>
                <c:pt idx="2734">
                  <c:v>50000000</c:v>
                </c:pt>
                <c:pt idx="2735">
                  <c:v>40000000</c:v>
                </c:pt>
                <c:pt idx="2736">
                  <c:v>22000000</c:v>
                </c:pt>
                <c:pt idx="2737">
                  <c:v>51500000</c:v>
                </c:pt>
                <c:pt idx="2738">
                  <c:v>15000000</c:v>
                </c:pt>
                <c:pt idx="2739">
                  <c:v>8000000</c:v>
                </c:pt>
                <c:pt idx="2740">
                  <c:v>16000000</c:v>
                </c:pt>
                <c:pt idx="2741">
                  <c:v>0</c:v>
                </c:pt>
                <c:pt idx="2742">
                  <c:v>26000000</c:v>
                </c:pt>
                <c:pt idx="2743">
                  <c:v>20000000</c:v>
                </c:pt>
                <c:pt idx="2744">
                  <c:v>15000000</c:v>
                </c:pt>
                <c:pt idx="2745">
                  <c:v>17000000</c:v>
                </c:pt>
                <c:pt idx="2746">
                  <c:v>30000000</c:v>
                </c:pt>
                <c:pt idx="2747">
                  <c:v>45000000</c:v>
                </c:pt>
                <c:pt idx="2748">
                  <c:v>10000000</c:v>
                </c:pt>
                <c:pt idx="2749">
                  <c:v>8700000</c:v>
                </c:pt>
                <c:pt idx="2750">
                  <c:v>35000000</c:v>
                </c:pt>
                <c:pt idx="2751">
                  <c:v>20000000</c:v>
                </c:pt>
                <c:pt idx="2752">
                  <c:v>38000000</c:v>
                </c:pt>
                <c:pt idx="2753">
                  <c:v>3000000</c:v>
                </c:pt>
                <c:pt idx="2754">
                  <c:v>75000000</c:v>
                </c:pt>
                <c:pt idx="2755">
                  <c:v>60000000</c:v>
                </c:pt>
                <c:pt idx="2756">
                  <c:v>19000000</c:v>
                </c:pt>
                <c:pt idx="2757">
                  <c:v>2000000</c:v>
                </c:pt>
                <c:pt idx="2758">
                  <c:v>0</c:v>
                </c:pt>
                <c:pt idx="2759">
                  <c:v>65000000</c:v>
                </c:pt>
                <c:pt idx="2760">
                  <c:v>2000000</c:v>
                </c:pt>
                <c:pt idx="2761">
                  <c:v>16000000</c:v>
                </c:pt>
                <c:pt idx="2762">
                  <c:v>50000000</c:v>
                </c:pt>
                <c:pt idx="2763">
                  <c:v>16000000</c:v>
                </c:pt>
                <c:pt idx="2764">
                  <c:v>5000000</c:v>
                </c:pt>
                <c:pt idx="2765">
                  <c:v>130000000</c:v>
                </c:pt>
                <c:pt idx="2766">
                  <c:v>90000000</c:v>
                </c:pt>
                <c:pt idx="2767">
                  <c:v>7500000</c:v>
                </c:pt>
                <c:pt idx="2768">
                  <c:v>65000000</c:v>
                </c:pt>
                <c:pt idx="2769">
                  <c:v>2000000</c:v>
                </c:pt>
                <c:pt idx="2770">
                  <c:v>18500000</c:v>
                </c:pt>
                <c:pt idx="2771">
                  <c:v>0</c:v>
                </c:pt>
                <c:pt idx="2772">
                  <c:v>12000000</c:v>
                </c:pt>
                <c:pt idx="2773">
                  <c:v>3000000</c:v>
                </c:pt>
                <c:pt idx="2774">
                  <c:v>11000000</c:v>
                </c:pt>
                <c:pt idx="2775">
                  <c:v>10000000</c:v>
                </c:pt>
                <c:pt idx="2776">
                  <c:v>1000000</c:v>
                </c:pt>
                <c:pt idx="2777">
                  <c:v>12500000</c:v>
                </c:pt>
                <c:pt idx="2778">
                  <c:v>35000000</c:v>
                </c:pt>
                <c:pt idx="2779">
                  <c:v>60000000</c:v>
                </c:pt>
                <c:pt idx="2780">
                  <c:v>30000000</c:v>
                </c:pt>
                <c:pt idx="2781">
                  <c:v>5000000</c:v>
                </c:pt>
                <c:pt idx="2782">
                  <c:v>5000000</c:v>
                </c:pt>
                <c:pt idx="2783">
                  <c:v>12500000</c:v>
                </c:pt>
                <c:pt idx="2784">
                  <c:v>10000000</c:v>
                </c:pt>
                <c:pt idx="2785">
                  <c:v>0</c:v>
                </c:pt>
                <c:pt idx="2786">
                  <c:v>1500000</c:v>
                </c:pt>
                <c:pt idx="2787">
                  <c:v>35000000</c:v>
                </c:pt>
                <c:pt idx="2788">
                  <c:v>26000000</c:v>
                </c:pt>
                <c:pt idx="2789">
                  <c:v>1200000</c:v>
                </c:pt>
                <c:pt idx="2790">
                  <c:v>0</c:v>
                </c:pt>
                <c:pt idx="2791">
                  <c:v>0</c:v>
                </c:pt>
                <c:pt idx="2792">
                  <c:v>65000</c:v>
                </c:pt>
                <c:pt idx="2793">
                  <c:v>25000000</c:v>
                </c:pt>
                <c:pt idx="2794">
                  <c:v>85000000</c:v>
                </c:pt>
                <c:pt idx="2795">
                  <c:v>16000000</c:v>
                </c:pt>
                <c:pt idx="2796">
                  <c:v>41000000</c:v>
                </c:pt>
                <c:pt idx="2797">
                  <c:v>12000000</c:v>
                </c:pt>
                <c:pt idx="2798">
                  <c:v>45000000</c:v>
                </c:pt>
                <c:pt idx="2799">
                  <c:v>950000</c:v>
                </c:pt>
                <c:pt idx="2800">
                  <c:v>29000000</c:v>
                </c:pt>
                <c:pt idx="2801">
                  <c:v>20000000</c:v>
                </c:pt>
                <c:pt idx="2802">
                  <c:v>3150000</c:v>
                </c:pt>
                <c:pt idx="2803">
                  <c:v>20000000</c:v>
                </c:pt>
                <c:pt idx="2804">
                  <c:v>33000000</c:v>
                </c:pt>
                <c:pt idx="2805">
                  <c:v>42000000</c:v>
                </c:pt>
                <c:pt idx="2806">
                  <c:v>0</c:v>
                </c:pt>
                <c:pt idx="2807">
                  <c:v>25000000</c:v>
                </c:pt>
                <c:pt idx="2808">
                  <c:v>25000000</c:v>
                </c:pt>
                <c:pt idx="2809">
                  <c:v>14000000</c:v>
                </c:pt>
                <c:pt idx="2810">
                  <c:v>12000000</c:v>
                </c:pt>
                <c:pt idx="2811">
                  <c:v>0</c:v>
                </c:pt>
                <c:pt idx="2812">
                  <c:v>20000000</c:v>
                </c:pt>
                <c:pt idx="2813">
                  <c:v>4600000</c:v>
                </c:pt>
                <c:pt idx="2814">
                  <c:v>40000000</c:v>
                </c:pt>
                <c:pt idx="2815">
                  <c:v>930000</c:v>
                </c:pt>
                <c:pt idx="2816">
                  <c:v>0</c:v>
                </c:pt>
                <c:pt idx="2817">
                  <c:v>30000000</c:v>
                </c:pt>
                <c:pt idx="2818">
                  <c:v>26000000</c:v>
                </c:pt>
                <c:pt idx="2819">
                  <c:v>0</c:v>
                </c:pt>
                <c:pt idx="2820">
                  <c:v>0</c:v>
                </c:pt>
                <c:pt idx="2821">
                  <c:v>30000000</c:v>
                </c:pt>
                <c:pt idx="2822">
                  <c:v>11500000</c:v>
                </c:pt>
                <c:pt idx="2823">
                  <c:v>26000000</c:v>
                </c:pt>
                <c:pt idx="2824">
                  <c:v>12000000</c:v>
                </c:pt>
                <c:pt idx="2825">
                  <c:v>55000000</c:v>
                </c:pt>
                <c:pt idx="2826">
                  <c:v>12000000</c:v>
                </c:pt>
                <c:pt idx="2827">
                  <c:v>9000000</c:v>
                </c:pt>
                <c:pt idx="2828">
                  <c:v>12000000</c:v>
                </c:pt>
                <c:pt idx="2829">
                  <c:v>1000000</c:v>
                </c:pt>
                <c:pt idx="2830">
                  <c:v>0</c:v>
                </c:pt>
                <c:pt idx="2831">
                  <c:v>25000000</c:v>
                </c:pt>
                <c:pt idx="2832">
                  <c:v>10000000</c:v>
                </c:pt>
                <c:pt idx="2833">
                  <c:v>0</c:v>
                </c:pt>
                <c:pt idx="2834">
                  <c:v>5500000</c:v>
                </c:pt>
                <c:pt idx="2835">
                  <c:v>6500000</c:v>
                </c:pt>
                <c:pt idx="2836">
                  <c:v>7000000</c:v>
                </c:pt>
                <c:pt idx="2837">
                  <c:v>0</c:v>
                </c:pt>
                <c:pt idx="2838">
                  <c:v>0</c:v>
                </c:pt>
                <c:pt idx="2839">
                  <c:v>3000000</c:v>
                </c:pt>
                <c:pt idx="2840">
                  <c:v>0</c:v>
                </c:pt>
                <c:pt idx="2841">
                  <c:v>3500000</c:v>
                </c:pt>
                <c:pt idx="2842">
                  <c:v>3000000</c:v>
                </c:pt>
                <c:pt idx="2843">
                  <c:v>0</c:v>
                </c:pt>
                <c:pt idx="2844">
                  <c:v>0</c:v>
                </c:pt>
                <c:pt idx="2845">
                  <c:v>22000000</c:v>
                </c:pt>
                <c:pt idx="2846">
                  <c:v>0</c:v>
                </c:pt>
                <c:pt idx="2847">
                  <c:v>0</c:v>
                </c:pt>
                <c:pt idx="2848">
                  <c:v>379000</c:v>
                </c:pt>
                <c:pt idx="2849">
                  <c:v>12000000</c:v>
                </c:pt>
                <c:pt idx="2850">
                  <c:v>13400000</c:v>
                </c:pt>
                <c:pt idx="2851">
                  <c:v>4000000</c:v>
                </c:pt>
                <c:pt idx="2852">
                  <c:v>2500000</c:v>
                </c:pt>
                <c:pt idx="2853">
                  <c:v>1</c:v>
                </c:pt>
                <c:pt idx="2854">
                  <c:v>0</c:v>
                </c:pt>
                <c:pt idx="2855">
                  <c:v>0</c:v>
                </c:pt>
                <c:pt idx="2856">
                  <c:v>0</c:v>
                </c:pt>
                <c:pt idx="2857">
                  <c:v>250000</c:v>
                </c:pt>
                <c:pt idx="2858">
                  <c:v>0</c:v>
                </c:pt>
                <c:pt idx="2859">
                  <c:v>0</c:v>
                </c:pt>
                <c:pt idx="2860">
                  <c:v>3</c:v>
                </c:pt>
                <c:pt idx="2861">
                  <c:v>100000000</c:v>
                </c:pt>
                <c:pt idx="2862">
                  <c:v>30000000</c:v>
                </c:pt>
                <c:pt idx="2863">
                  <c:v>1200000</c:v>
                </c:pt>
                <c:pt idx="2864">
                  <c:v>60000000</c:v>
                </c:pt>
                <c:pt idx="2865">
                  <c:v>75000000</c:v>
                </c:pt>
                <c:pt idx="2866">
                  <c:v>6500000</c:v>
                </c:pt>
                <c:pt idx="2867">
                  <c:v>4000000</c:v>
                </c:pt>
                <c:pt idx="2868">
                  <c:v>31000000</c:v>
                </c:pt>
                <c:pt idx="2869">
                  <c:v>30000000</c:v>
                </c:pt>
                <c:pt idx="2870">
                  <c:v>150000000</c:v>
                </c:pt>
                <c:pt idx="2871">
                  <c:v>200000</c:v>
                </c:pt>
                <c:pt idx="2872">
                  <c:v>35000000</c:v>
                </c:pt>
                <c:pt idx="2873">
                  <c:v>30000000</c:v>
                </c:pt>
                <c:pt idx="2874">
                  <c:v>102000000</c:v>
                </c:pt>
                <c:pt idx="2875">
                  <c:v>5000000</c:v>
                </c:pt>
                <c:pt idx="2876">
                  <c:v>40000000</c:v>
                </c:pt>
                <c:pt idx="2877">
                  <c:v>25000000</c:v>
                </c:pt>
                <c:pt idx="2878">
                  <c:v>33000000</c:v>
                </c:pt>
                <c:pt idx="2879">
                  <c:v>70000000</c:v>
                </c:pt>
                <c:pt idx="2880">
                  <c:v>25000000</c:v>
                </c:pt>
                <c:pt idx="2881">
                  <c:v>12000000</c:v>
                </c:pt>
                <c:pt idx="2882">
                  <c:v>15000000</c:v>
                </c:pt>
                <c:pt idx="2883">
                  <c:v>12000000</c:v>
                </c:pt>
                <c:pt idx="2884">
                  <c:v>70000000</c:v>
                </c:pt>
                <c:pt idx="2885">
                  <c:v>28000000</c:v>
                </c:pt>
                <c:pt idx="2886">
                  <c:v>6000000</c:v>
                </c:pt>
                <c:pt idx="2887">
                  <c:v>31000000</c:v>
                </c:pt>
                <c:pt idx="2888">
                  <c:v>80000000</c:v>
                </c:pt>
                <c:pt idx="2889">
                  <c:v>0</c:v>
                </c:pt>
                <c:pt idx="2890">
                  <c:v>44000000</c:v>
                </c:pt>
                <c:pt idx="2891">
                  <c:v>50000000</c:v>
                </c:pt>
                <c:pt idx="2892">
                  <c:v>160000000</c:v>
                </c:pt>
                <c:pt idx="2893">
                  <c:v>6400000</c:v>
                </c:pt>
                <c:pt idx="2894">
                  <c:v>46000000</c:v>
                </c:pt>
                <c:pt idx="2895">
                  <c:v>7500000</c:v>
                </c:pt>
                <c:pt idx="2896">
                  <c:v>40000000</c:v>
                </c:pt>
                <c:pt idx="2897">
                  <c:v>0</c:v>
                </c:pt>
                <c:pt idx="2898">
                  <c:v>40000000</c:v>
                </c:pt>
                <c:pt idx="2899">
                  <c:v>7000000</c:v>
                </c:pt>
                <c:pt idx="2900">
                  <c:v>90000000</c:v>
                </c:pt>
                <c:pt idx="2901">
                  <c:v>80000000</c:v>
                </c:pt>
                <c:pt idx="2902">
                  <c:v>6000000</c:v>
                </c:pt>
                <c:pt idx="2903">
                  <c:v>21000000</c:v>
                </c:pt>
                <c:pt idx="2904">
                  <c:v>45000000</c:v>
                </c:pt>
                <c:pt idx="2905">
                  <c:v>25000000</c:v>
                </c:pt>
                <c:pt idx="2906">
                  <c:v>21000000</c:v>
                </c:pt>
                <c:pt idx="2907">
                  <c:v>20000000</c:v>
                </c:pt>
                <c:pt idx="2908">
                  <c:v>33000000</c:v>
                </c:pt>
                <c:pt idx="2909">
                  <c:v>0</c:v>
                </c:pt>
                <c:pt idx="2910">
                  <c:v>40000000</c:v>
                </c:pt>
                <c:pt idx="2911">
                  <c:v>27000000</c:v>
                </c:pt>
                <c:pt idx="2912">
                  <c:v>15000000</c:v>
                </c:pt>
                <c:pt idx="2913">
                  <c:v>14000000</c:v>
                </c:pt>
                <c:pt idx="2914">
                  <c:v>75000000</c:v>
                </c:pt>
                <c:pt idx="2915">
                  <c:v>30000000</c:v>
                </c:pt>
                <c:pt idx="2916">
                  <c:v>12000000</c:v>
                </c:pt>
                <c:pt idx="2917">
                  <c:v>10</c:v>
                </c:pt>
                <c:pt idx="2918">
                  <c:v>40000000</c:v>
                </c:pt>
                <c:pt idx="2919">
                  <c:v>10000000</c:v>
                </c:pt>
                <c:pt idx="2920">
                  <c:v>60000000</c:v>
                </c:pt>
                <c:pt idx="2921">
                  <c:v>0</c:v>
                </c:pt>
                <c:pt idx="2922">
                  <c:v>0</c:v>
                </c:pt>
                <c:pt idx="2923">
                  <c:v>25000000</c:v>
                </c:pt>
                <c:pt idx="2924">
                  <c:v>0</c:v>
                </c:pt>
                <c:pt idx="2925">
                  <c:v>5000000</c:v>
                </c:pt>
                <c:pt idx="2926">
                  <c:v>27000000</c:v>
                </c:pt>
                <c:pt idx="2927">
                  <c:v>0</c:v>
                </c:pt>
                <c:pt idx="2928">
                  <c:v>4000000</c:v>
                </c:pt>
                <c:pt idx="2929">
                  <c:v>26000000</c:v>
                </c:pt>
                <c:pt idx="2930">
                  <c:v>40000000</c:v>
                </c:pt>
                <c:pt idx="2931">
                  <c:v>6000000</c:v>
                </c:pt>
                <c:pt idx="2932">
                  <c:v>5000000</c:v>
                </c:pt>
                <c:pt idx="2933">
                  <c:v>250000</c:v>
                </c:pt>
                <c:pt idx="2934">
                  <c:v>1200000</c:v>
                </c:pt>
                <c:pt idx="2935">
                  <c:v>6000000</c:v>
                </c:pt>
                <c:pt idx="2936">
                  <c:v>0</c:v>
                </c:pt>
                <c:pt idx="2937">
                  <c:v>28000000</c:v>
                </c:pt>
                <c:pt idx="2938">
                  <c:v>19000000</c:v>
                </c:pt>
                <c:pt idx="2939">
                  <c:v>13000000</c:v>
                </c:pt>
                <c:pt idx="2940">
                  <c:v>12000000</c:v>
                </c:pt>
                <c:pt idx="2941">
                  <c:v>0</c:v>
                </c:pt>
                <c:pt idx="2942">
                  <c:v>30000000</c:v>
                </c:pt>
                <c:pt idx="2943">
                  <c:v>5000000</c:v>
                </c:pt>
                <c:pt idx="2944">
                  <c:v>6000000</c:v>
                </c:pt>
                <c:pt idx="2945">
                  <c:v>0</c:v>
                </c:pt>
                <c:pt idx="2946">
                  <c:v>0</c:v>
                </c:pt>
                <c:pt idx="2947">
                  <c:v>38000000</c:v>
                </c:pt>
                <c:pt idx="2948">
                  <c:v>0</c:v>
                </c:pt>
                <c:pt idx="2949">
                  <c:v>7000000</c:v>
                </c:pt>
                <c:pt idx="2950">
                  <c:v>0</c:v>
                </c:pt>
                <c:pt idx="2951">
                  <c:v>0</c:v>
                </c:pt>
                <c:pt idx="2952">
                  <c:v>600000</c:v>
                </c:pt>
                <c:pt idx="2953">
                  <c:v>8000000</c:v>
                </c:pt>
                <c:pt idx="2954">
                  <c:v>25000000</c:v>
                </c:pt>
                <c:pt idx="2955">
                  <c:v>0</c:v>
                </c:pt>
                <c:pt idx="2956">
                  <c:v>0</c:v>
                </c:pt>
                <c:pt idx="2957">
                  <c:v>0</c:v>
                </c:pt>
                <c:pt idx="2958">
                  <c:v>8000000</c:v>
                </c:pt>
                <c:pt idx="2959">
                  <c:v>10000000</c:v>
                </c:pt>
                <c:pt idx="2960">
                  <c:v>12500000</c:v>
                </c:pt>
                <c:pt idx="2961">
                  <c:v>65000</c:v>
                </c:pt>
                <c:pt idx="2962">
                  <c:v>15000000</c:v>
                </c:pt>
                <c:pt idx="2963">
                  <c:v>5000000</c:v>
                </c:pt>
                <c:pt idx="2964">
                  <c:v>0</c:v>
                </c:pt>
                <c:pt idx="2965">
                  <c:v>0</c:v>
                </c:pt>
                <c:pt idx="2966">
                  <c:v>0</c:v>
                </c:pt>
                <c:pt idx="2967">
                  <c:v>1100000</c:v>
                </c:pt>
                <c:pt idx="2968">
                  <c:v>0</c:v>
                </c:pt>
                <c:pt idx="2969">
                  <c:v>0</c:v>
                </c:pt>
                <c:pt idx="2970">
                  <c:v>0</c:v>
                </c:pt>
                <c:pt idx="2971">
                  <c:v>0</c:v>
                </c:pt>
                <c:pt idx="2972">
                  <c:v>0</c:v>
                </c:pt>
                <c:pt idx="2973">
                  <c:v>0</c:v>
                </c:pt>
                <c:pt idx="2974">
                  <c:v>0</c:v>
                </c:pt>
                <c:pt idx="2975">
                  <c:v>0</c:v>
                </c:pt>
                <c:pt idx="2976">
                  <c:v>0</c:v>
                </c:pt>
                <c:pt idx="2977">
                  <c:v>10500000</c:v>
                </c:pt>
                <c:pt idx="2978">
                  <c:v>1</c:v>
                </c:pt>
                <c:pt idx="2979">
                  <c:v>0</c:v>
                </c:pt>
                <c:pt idx="2980">
                  <c:v>76000000</c:v>
                </c:pt>
                <c:pt idx="2981">
                  <c:v>90000000</c:v>
                </c:pt>
                <c:pt idx="2982">
                  <c:v>165000000</c:v>
                </c:pt>
                <c:pt idx="2983">
                  <c:v>180000000</c:v>
                </c:pt>
                <c:pt idx="2984">
                  <c:v>92000000</c:v>
                </c:pt>
                <c:pt idx="2985">
                  <c:v>135000000</c:v>
                </c:pt>
                <c:pt idx="2986">
                  <c:v>35000000</c:v>
                </c:pt>
                <c:pt idx="2987">
                  <c:v>16000000</c:v>
                </c:pt>
                <c:pt idx="2988">
                  <c:v>150000000</c:v>
                </c:pt>
                <c:pt idx="2989">
                  <c:v>37000000</c:v>
                </c:pt>
                <c:pt idx="2990">
                  <c:v>92000000</c:v>
                </c:pt>
                <c:pt idx="2991">
                  <c:v>68000000</c:v>
                </c:pt>
                <c:pt idx="2992">
                  <c:v>23000000</c:v>
                </c:pt>
                <c:pt idx="2993">
                  <c:v>27000000</c:v>
                </c:pt>
                <c:pt idx="2994">
                  <c:v>100000000</c:v>
                </c:pt>
                <c:pt idx="2995">
                  <c:v>18000000</c:v>
                </c:pt>
                <c:pt idx="2996">
                  <c:v>100000000</c:v>
                </c:pt>
                <c:pt idx="2997">
                  <c:v>55000000</c:v>
                </c:pt>
                <c:pt idx="2998">
                  <c:v>15000000</c:v>
                </c:pt>
                <c:pt idx="2999">
                  <c:v>12000000</c:v>
                </c:pt>
                <c:pt idx="3000">
                  <c:v>23000000</c:v>
                </c:pt>
                <c:pt idx="3001">
                  <c:v>20000000</c:v>
                </c:pt>
                <c:pt idx="3002">
                  <c:v>40000000</c:v>
                </c:pt>
                <c:pt idx="3003">
                  <c:v>40000000</c:v>
                </c:pt>
                <c:pt idx="3004">
                  <c:v>32000000</c:v>
                </c:pt>
                <c:pt idx="3005">
                  <c:v>24000000</c:v>
                </c:pt>
                <c:pt idx="3006">
                  <c:v>30000000</c:v>
                </c:pt>
                <c:pt idx="3007">
                  <c:v>50000000</c:v>
                </c:pt>
                <c:pt idx="3008">
                  <c:v>41300000</c:v>
                </c:pt>
                <c:pt idx="3009">
                  <c:v>65000000</c:v>
                </c:pt>
                <c:pt idx="3010">
                  <c:v>10000000</c:v>
                </c:pt>
                <c:pt idx="3011">
                  <c:v>4000000</c:v>
                </c:pt>
                <c:pt idx="3012">
                  <c:v>15000000</c:v>
                </c:pt>
                <c:pt idx="3013">
                  <c:v>14000000</c:v>
                </c:pt>
                <c:pt idx="3014">
                  <c:v>0</c:v>
                </c:pt>
                <c:pt idx="3015">
                  <c:v>35000000</c:v>
                </c:pt>
                <c:pt idx="3016">
                  <c:v>14000000</c:v>
                </c:pt>
                <c:pt idx="3017">
                  <c:v>73000000</c:v>
                </c:pt>
                <c:pt idx="3018">
                  <c:v>30000000</c:v>
                </c:pt>
                <c:pt idx="3019">
                  <c:v>15000000</c:v>
                </c:pt>
                <c:pt idx="3020">
                  <c:v>13000000</c:v>
                </c:pt>
                <c:pt idx="3021">
                  <c:v>50000000</c:v>
                </c:pt>
                <c:pt idx="3022">
                  <c:v>0</c:v>
                </c:pt>
                <c:pt idx="3023">
                  <c:v>2500000</c:v>
                </c:pt>
                <c:pt idx="3024">
                  <c:v>70000000</c:v>
                </c:pt>
                <c:pt idx="3025">
                  <c:v>2000000</c:v>
                </c:pt>
                <c:pt idx="3026">
                  <c:v>25000000</c:v>
                </c:pt>
                <c:pt idx="3027">
                  <c:v>31000000</c:v>
                </c:pt>
                <c:pt idx="3028">
                  <c:v>4200000</c:v>
                </c:pt>
                <c:pt idx="3029">
                  <c:v>6000000</c:v>
                </c:pt>
                <c:pt idx="3030">
                  <c:v>25000000</c:v>
                </c:pt>
                <c:pt idx="3031">
                  <c:v>28000000</c:v>
                </c:pt>
                <c:pt idx="3032">
                  <c:v>40000000</c:v>
                </c:pt>
                <c:pt idx="3033">
                  <c:v>9000000</c:v>
                </c:pt>
                <c:pt idx="3034">
                  <c:v>25000000</c:v>
                </c:pt>
                <c:pt idx="3035">
                  <c:v>28000000</c:v>
                </c:pt>
                <c:pt idx="3036">
                  <c:v>23000000</c:v>
                </c:pt>
                <c:pt idx="3037">
                  <c:v>650000</c:v>
                </c:pt>
                <c:pt idx="3038">
                  <c:v>22000000</c:v>
                </c:pt>
                <c:pt idx="3039">
                  <c:v>64000000</c:v>
                </c:pt>
                <c:pt idx="3040">
                  <c:v>0</c:v>
                </c:pt>
                <c:pt idx="3041">
                  <c:v>2500000</c:v>
                </c:pt>
                <c:pt idx="3042">
                  <c:v>8</c:v>
                </c:pt>
                <c:pt idx="3043">
                  <c:v>18000000</c:v>
                </c:pt>
                <c:pt idx="3044">
                  <c:v>0</c:v>
                </c:pt>
                <c:pt idx="3045">
                  <c:v>3000000</c:v>
                </c:pt>
                <c:pt idx="3046">
                  <c:v>10500000</c:v>
                </c:pt>
                <c:pt idx="3047">
                  <c:v>6500000</c:v>
                </c:pt>
                <c:pt idx="3048">
                  <c:v>12000000</c:v>
                </c:pt>
                <c:pt idx="3049">
                  <c:v>30000000</c:v>
                </c:pt>
                <c:pt idx="3050">
                  <c:v>8000000</c:v>
                </c:pt>
                <c:pt idx="3051">
                  <c:v>5000000</c:v>
                </c:pt>
                <c:pt idx="3052">
                  <c:v>0</c:v>
                </c:pt>
                <c:pt idx="3053">
                  <c:v>17000000</c:v>
                </c:pt>
                <c:pt idx="3054">
                  <c:v>1500000</c:v>
                </c:pt>
                <c:pt idx="3055">
                  <c:v>11000000</c:v>
                </c:pt>
                <c:pt idx="3056">
                  <c:v>2000000</c:v>
                </c:pt>
                <c:pt idx="3057">
                  <c:v>8000000</c:v>
                </c:pt>
                <c:pt idx="3058">
                  <c:v>17000000</c:v>
                </c:pt>
                <c:pt idx="3059">
                  <c:v>11000000</c:v>
                </c:pt>
                <c:pt idx="3060">
                  <c:v>0</c:v>
                </c:pt>
                <c:pt idx="3061">
                  <c:v>1000000</c:v>
                </c:pt>
                <c:pt idx="3062">
                  <c:v>8500000</c:v>
                </c:pt>
                <c:pt idx="3063">
                  <c:v>20000000</c:v>
                </c:pt>
                <c:pt idx="3064">
                  <c:v>25000000</c:v>
                </c:pt>
                <c:pt idx="3065">
                  <c:v>0</c:v>
                </c:pt>
                <c:pt idx="3066">
                  <c:v>11000000</c:v>
                </c:pt>
                <c:pt idx="3067">
                  <c:v>0</c:v>
                </c:pt>
                <c:pt idx="3068">
                  <c:v>20000000</c:v>
                </c:pt>
                <c:pt idx="3069">
                  <c:v>0</c:v>
                </c:pt>
                <c:pt idx="3070">
                  <c:v>0</c:v>
                </c:pt>
                <c:pt idx="3071">
                  <c:v>10000000</c:v>
                </c:pt>
                <c:pt idx="3072">
                  <c:v>22000000</c:v>
                </c:pt>
                <c:pt idx="3073">
                  <c:v>13000000</c:v>
                </c:pt>
                <c:pt idx="3074">
                  <c:v>18000000</c:v>
                </c:pt>
                <c:pt idx="3075">
                  <c:v>15000000</c:v>
                </c:pt>
                <c:pt idx="3076">
                  <c:v>0</c:v>
                </c:pt>
                <c:pt idx="3077">
                  <c:v>20000000</c:v>
                </c:pt>
                <c:pt idx="3078">
                  <c:v>10000000</c:v>
                </c:pt>
                <c:pt idx="3079">
                  <c:v>0</c:v>
                </c:pt>
                <c:pt idx="3080">
                  <c:v>4300000</c:v>
                </c:pt>
                <c:pt idx="3081">
                  <c:v>15000000</c:v>
                </c:pt>
                <c:pt idx="3082">
                  <c:v>0</c:v>
                </c:pt>
                <c:pt idx="3083">
                  <c:v>0</c:v>
                </c:pt>
                <c:pt idx="3084">
                  <c:v>6000000</c:v>
                </c:pt>
                <c:pt idx="3085">
                  <c:v>0</c:v>
                </c:pt>
                <c:pt idx="3086">
                  <c:v>14500000</c:v>
                </c:pt>
                <c:pt idx="3087">
                  <c:v>50000000</c:v>
                </c:pt>
                <c:pt idx="3088">
                  <c:v>5000000</c:v>
                </c:pt>
                <c:pt idx="3089">
                  <c:v>10000000</c:v>
                </c:pt>
                <c:pt idx="3090">
                  <c:v>6000000</c:v>
                </c:pt>
                <c:pt idx="3091">
                  <c:v>0</c:v>
                </c:pt>
                <c:pt idx="3092">
                  <c:v>35866397</c:v>
                </c:pt>
                <c:pt idx="3093">
                  <c:v>3500000</c:v>
                </c:pt>
                <c:pt idx="3094">
                  <c:v>2700000</c:v>
                </c:pt>
                <c:pt idx="3095">
                  <c:v>0</c:v>
                </c:pt>
                <c:pt idx="3096">
                  <c:v>25000000</c:v>
                </c:pt>
                <c:pt idx="3097">
                  <c:v>1700000</c:v>
                </c:pt>
                <c:pt idx="3098">
                  <c:v>0</c:v>
                </c:pt>
                <c:pt idx="3099">
                  <c:v>0</c:v>
                </c:pt>
                <c:pt idx="3100">
                  <c:v>0</c:v>
                </c:pt>
                <c:pt idx="3101">
                  <c:v>0</c:v>
                </c:pt>
                <c:pt idx="3102">
                  <c:v>0</c:v>
                </c:pt>
                <c:pt idx="3103">
                  <c:v>0</c:v>
                </c:pt>
                <c:pt idx="3104">
                  <c:v>3500000</c:v>
                </c:pt>
                <c:pt idx="3105">
                  <c:v>225000</c:v>
                </c:pt>
                <c:pt idx="3106">
                  <c:v>0</c:v>
                </c:pt>
                <c:pt idx="3107">
                  <c:v>0</c:v>
                </c:pt>
                <c:pt idx="3108">
                  <c:v>0</c:v>
                </c:pt>
                <c:pt idx="3109">
                  <c:v>0</c:v>
                </c:pt>
                <c:pt idx="3110">
                  <c:v>0</c:v>
                </c:pt>
                <c:pt idx="3111">
                  <c:v>0</c:v>
                </c:pt>
                <c:pt idx="3112">
                  <c:v>350000</c:v>
                </c:pt>
                <c:pt idx="3113">
                  <c:v>20000000</c:v>
                </c:pt>
                <c:pt idx="3114">
                  <c:v>0</c:v>
                </c:pt>
                <c:pt idx="3115">
                  <c:v>0</c:v>
                </c:pt>
                <c:pt idx="3116">
                  <c:v>0</c:v>
                </c:pt>
                <c:pt idx="3117">
                  <c:v>0</c:v>
                </c:pt>
                <c:pt idx="3118">
                  <c:v>300000</c:v>
                </c:pt>
                <c:pt idx="3119">
                  <c:v>550000</c:v>
                </c:pt>
                <c:pt idx="3120">
                  <c:v>127000000</c:v>
                </c:pt>
                <c:pt idx="3121">
                  <c:v>180000000</c:v>
                </c:pt>
                <c:pt idx="3122">
                  <c:v>40000000</c:v>
                </c:pt>
                <c:pt idx="3123">
                  <c:v>105000000</c:v>
                </c:pt>
                <c:pt idx="3124">
                  <c:v>145000000</c:v>
                </c:pt>
                <c:pt idx="3125">
                  <c:v>16000000</c:v>
                </c:pt>
                <c:pt idx="3126">
                  <c:v>5000000</c:v>
                </c:pt>
                <c:pt idx="3127">
                  <c:v>10000000</c:v>
                </c:pt>
                <c:pt idx="3128">
                  <c:v>73000000</c:v>
                </c:pt>
                <c:pt idx="3129">
                  <c:v>35000000</c:v>
                </c:pt>
                <c:pt idx="3130">
                  <c:v>10000000</c:v>
                </c:pt>
                <c:pt idx="3131">
                  <c:v>55000000</c:v>
                </c:pt>
                <c:pt idx="3132">
                  <c:v>80000000</c:v>
                </c:pt>
                <c:pt idx="3133">
                  <c:v>17000000</c:v>
                </c:pt>
                <c:pt idx="3134">
                  <c:v>25000000</c:v>
                </c:pt>
                <c:pt idx="3135">
                  <c:v>0</c:v>
                </c:pt>
                <c:pt idx="3136">
                  <c:v>11000000</c:v>
                </c:pt>
                <c:pt idx="3137">
                  <c:v>45000000</c:v>
                </c:pt>
                <c:pt idx="3138">
                  <c:v>60000000</c:v>
                </c:pt>
                <c:pt idx="3139">
                  <c:v>43000000</c:v>
                </c:pt>
                <c:pt idx="3140">
                  <c:v>30000000</c:v>
                </c:pt>
                <c:pt idx="3141">
                  <c:v>6000000</c:v>
                </c:pt>
                <c:pt idx="3142">
                  <c:v>10000000</c:v>
                </c:pt>
                <c:pt idx="3143">
                  <c:v>25000000</c:v>
                </c:pt>
                <c:pt idx="3144">
                  <c:v>60000000</c:v>
                </c:pt>
                <c:pt idx="3145">
                  <c:v>25000000</c:v>
                </c:pt>
                <c:pt idx="3146">
                  <c:v>8500000</c:v>
                </c:pt>
                <c:pt idx="3147">
                  <c:v>15000000</c:v>
                </c:pt>
                <c:pt idx="3148">
                  <c:v>25000000</c:v>
                </c:pt>
                <c:pt idx="3149">
                  <c:v>26000000</c:v>
                </c:pt>
                <c:pt idx="3150">
                  <c:v>10500000</c:v>
                </c:pt>
                <c:pt idx="3151">
                  <c:v>12000000</c:v>
                </c:pt>
                <c:pt idx="3152">
                  <c:v>15000000</c:v>
                </c:pt>
                <c:pt idx="3153">
                  <c:v>20000000</c:v>
                </c:pt>
                <c:pt idx="3154">
                  <c:v>50000000</c:v>
                </c:pt>
                <c:pt idx="3155">
                  <c:v>0</c:v>
                </c:pt>
                <c:pt idx="3156">
                  <c:v>10000000</c:v>
                </c:pt>
                <c:pt idx="3157">
                  <c:v>50000000</c:v>
                </c:pt>
                <c:pt idx="3158">
                  <c:v>5000000</c:v>
                </c:pt>
                <c:pt idx="3159">
                  <c:v>32000000</c:v>
                </c:pt>
                <c:pt idx="3160">
                  <c:v>22000000</c:v>
                </c:pt>
                <c:pt idx="3161">
                  <c:v>5000000</c:v>
                </c:pt>
                <c:pt idx="3162">
                  <c:v>12000000</c:v>
                </c:pt>
                <c:pt idx="3163">
                  <c:v>20000000</c:v>
                </c:pt>
                <c:pt idx="3164">
                  <c:v>85000000</c:v>
                </c:pt>
                <c:pt idx="3165">
                  <c:v>60000000</c:v>
                </c:pt>
                <c:pt idx="3166">
                  <c:v>8000000</c:v>
                </c:pt>
                <c:pt idx="3167">
                  <c:v>15000000</c:v>
                </c:pt>
                <c:pt idx="3168">
                  <c:v>10000000</c:v>
                </c:pt>
                <c:pt idx="3169">
                  <c:v>70000000</c:v>
                </c:pt>
                <c:pt idx="3170">
                  <c:v>55000000</c:v>
                </c:pt>
                <c:pt idx="3171">
                  <c:v>22000000</c:v>
                </c:pt>
                <c:pt idx="3172">
                  <c:v>10000000</c:v>
                </c:pt>
                <c:pt idx="3173">
                  <c:v>19000000</c:v>
                </c:pt>
                <c:pt idx="3174">
                  <c:v>35000000</c:v>
                </c:pt>
                <c:pt idx="3175">
                  <c:v>23000000</c:v>
                </c:pt>
                <c:pt idx="3176">
                  <c:v>70000000</c:v>
                </c:pt>
                <c:pt idx="3177">
                  <c:v>30000000</c:v>
                </c:pt>
                <c:pt idx="3178">
                  <c:v>0</c:v>
                </c:pt>
                <c:pt idx="3179">
                  <c:v>0</c:v>
                </c:pt>
                <c:pt idx="3180">
                  <c:v>20000000</c:v>
                </c:pt>
                <c:pt idx="3181">
                  <c:v>12000000</c:v>
                </c:pt>
                <c:pt idx="3182">
                  <c:v>0</c:v>
                </c:pt>
                <c:pt idx="3183">
                  <c:v>5000000</c:v>
                </c:pt>
                <c:pt idx="3184">
                  <c:v>14000000</c:v>
                </c:pt>
                <c:pt idx="3185">
                  <c:v>25000000</c:v>
                </c:pt>
                <c:pt idx="3186">
                  <c:v>25000000</c:v>
                </c:pt>
                <c:pt idx="3187">
                  <c:v>7000000</c:v>
                </c:pt>
                <c:pt idx="3188">
                  <c:v>0</c:v>
                </c:pt>
                <c:pt idx="3189">
                  <c:v>50000000</c:v>
                </c:pt>
                <c:pt idx="3190">
                  <c:v>23000000</c:v>
                </c:pt>
                <c:pt idx="3191">
                  <c:v>700000</c:v>
                </c:pt>
                <c:pt idx="3192">
                  <c:v>0</c:v>
                </c:pt>
                <c:pt idx="3193">
                  <c:v>2000000</c:v>
                </c:pt>
                <c:pt idx="3194">
                  <c:v>0</c:v>
                </c:pt>
                <c:pt idx="3195">
                  <c:v>2000000</c:v>
                </c:pt>
                <c:pt idx="3196">
                  <c:v>20000000</c:v>
                </c:pt>
                <c:pt idx="3197">
                  <c:v>0</c:v>
                </c:pt>
                <c:pt idx="3198">
                  <c:v>3000000</c:v>
                </c:pt>
                <c:pt idx="3199">
                  <c:v>0</c:v>
                </c:pt>
                <c:pt idx="3200">
                  <c:v>0</c:v>
                </c:pt>
                <c:pt idx="3201">
                  <c:v>12000000</c:v>
                </c:pt>
                <c:pt idx="3202">
                  <c:v>12000000</c:v>
                </c:pt>
                <c:pt idx="3203">
                  <c:v>14000000</c:v>
                </c:pt>
                <c:pt idx="3204">
                  <c:v>5000000</c:v>
                </c:pt>
                <c:pt idx="3205">
                  <c:v>1000000</c:v>
                </c:pt>
                <c:pt idx="3206">
                  <c:v>10000000</c:v>
                </c:pt>
                <c:pt idx="3207">
                  <c:v>860000</c:v>
                </c:pt>
                <c:pt idx="3208">
                  <c:v>2600000</c:v>
                </c:pt>
                <c:pt idx="3209">
                  <c:v>3800000</c:v>
                </c:pt>
                <c:pt idx="3210">
                  <c:v>4600000</c:v>
                </c:pt>
                <c:pt idx="3211">
                  <c:v>6000000</c:v>
                </c:pt>
                <c:pt idx="3212">
                  <c:v>14000000</c:v>
                </c:pt>
                <c:pt idx="3213">
                  <c:v>3500000</c:v>
                </c:pt>
                <c:pt idx="3214">
                  <c:v>0</c:v>
                </c:pt>
                <c:pt idx="3215">
                  <c:v>0</c:v>
                </c:pt>
                <c:pt idx="3216">
                  <c:v>4500000</c:v>
                </c:pt>
                <c:pt idx="3217">
                  <c:v>0</c:v>
                </c:pt>
                <c:pt idx="3218">
                  <c:v>0</c:v>
                </c:pt>
                <c:pt idx="3219">
                  <c:v>16000000</c:v>
                </c:pt>
                <c:pt idx="3220">
                  <c:v>7000000</c:v>
                </c:pt>
                <c:pt idx="3221">
                  <c:v>300000</c:v>
                </c:pt>
                <c:pt idx="3222">
                  <c:v>2300000</c:v>
                </c:pt>
                <c:pt idx="3223">
                  <c:v>0</c:v>
                </c:pt>
                <c:pt idx="3224">
                  <c:v>500000</c:v>
                </c:pt>
                <c:pt idx="3225">
                  <c:v>0</c:v>
                </c:pt>
                <c:pt idx="3226">
                  <c:v>0</c:v>
                </c:pt>
                <c:pt idx="3227">
                  <c:v>6000000</c:v>
                </c:pt>
                <c:pt idx="3228">
                  <c:v>9000000</c:v>
                </c:pt>
                <c:pt idx="3229">
                  <c:v>8000000</c:v>
                </c:pt>
                <c:pt idx="3230">
                  <c:v>60000000</c:v>
                </c:pt>
                <c:pt idx="3231">
                  <c:v>9000000</c:v>
                </c:pt>
                <c:pt idx="3232">
                  <c:v>9000000</c:v>
                </c:pt>
                <c:pt idx="3233">
                  <c:v>0</c:v>
                </c:pt>
                <c:pt idx="3234">
                  <c:v>0</c:v>
                </c:pt>
                <c:pt idx="3235">
                  <c:v>1000000</c:v>
                </c:pt>
                <c:pt idx="3236">
                  <c:v>500000</c:v>
                </c:pt>
                <c:pt idx="3237">
                  <c:v>1200000</c:v>
                </c:pt>
                <c:pt idx="3238">
                  <c:v>0</c:v>
                </c:pt>
                <c:pt idx="3239">
                  <c:v>1500000</c:v>
                </c:pt>
                <c:pt idx="3240">
                  <c:v>16000000</c:v>
                </c:pt>
                <c:pt idx="3241">
                  <c:v>3000000</c:v>
                </c:pt>
                <c:pt idx="3242">
                  <c:v>0</c:v>
                </c:pt>
                <c:pt idx="3243">
                  <c:v>1000000</c:v>
                </c:pt>
                <c:pt idx="3244">
                  <c:v>3000000</c:v>
                </c:pt>
                <c:pt idx="3245">
                  <c:v>0</c:v>
                </c:pt>
                <c:pt idx="3246">
                  <c:v>0</c:v>
                </c:pt>
                <c:pt idx="3247">
                  <c:v>6000000</c:v>
                </c:pt>
                <c:pt idx="3248">
                  <c:v>0</c:v>
                </c:pt>
                <c:pt idx="3249">
                  <c:v>17000000</c:v>
                </c:pt>
                <c:pt idx="3250">
                  <c:v>150000</c:v>
                </c:pt>
                <c:pt idx="3251">
                  <c:v>900000</c:v>
                </c:pt>
                <c:pt idx="3252">
                  <c:v>0</c:v>
                </c:pt>
                <c:pt idx="3253">
                  <c:v>175000000</c:v>
                </c:pt>
                <c:pt idx="3254">
                  <c:v>20000000</c:v>
                </c:pt>
                <c:pt idx="3255">
                  <c:v>350000</c:v>
                </c:pt>
                <c:pt idx="3256">
                  <c:v>90000000</c:v>
                </c:pt>
                <c:pt idx="3257">
                  <c:v>135000000</c:v>
                </c:pt>
                <c:pt idx="3258">
                  <c:v>60000000</c:v>
                </c:pt>
                <c:pt idx="3259">
                  <c:v>22700000</c:v>
                </c:pt>
                <c:pt idx="3260">
                  <c:v>200000000</c:v>
                </c:pt>
                <c:pt idx="3261">
                  <c:v>130000000</c:v>
                </c:pt>
                <c:pt idx="3262">
                  <c:v>44000000</c:v>
                </c:pt>
                <c:pt idx="3263">
                  <c:v>50000000</c:v>
                </c:pt>
                <c:pt idx="3264">
                  <c:v>18000000</c:v>
                </c:pt>
                <c:pt idx="3265">
                  <c:v>20000000</c:v>
                </c:pt>
                <c:pt idx="3266">
                  <c:v>32000000</c:v>
                </c:pt>
                <c:pt idx="3267">
                  <c:v>20000000</c:v>
                </c:pt>
                <c:pt idx="3268">
                  <c:v>40000000</c:v>
                </c:pt>
                <c:pt idx="3269">
                  <c:v>15000000</c:v>
                </c:pt>
                <c:pt idx="3270">
                  <c:v>11000000</c:v>
                </c:pt>
                <c:pt idx="3271">
                  <c:v>37000000</c:v>
                </c:pt>
                <c:pt idx="3272">
                  <c:v>60000000</c:v>
                </c:pt>
                <c:pt idx="3273">
                  <c:v>6000000</c:v>
                </c:pt>
                <c:pt idx="3274">
                  <c:v>175000000</c:v>
                </c:pt>
                <c:pt idx="3275">
                  <c:v>15000000</c:v>
                </c:pt>
                <c:pt idx="3276">
                  <c:v>80000000</c:v>
                </c:pt>
                <c:pt idx="3277">
                  <c:v>114000</c:v>
                </c:pt>
                <c:pt idx="3278">
                  <c:v>18000000</c:v>
                </c:pt>
                <c:pt idx="3279">
                  <c:v>25000000</c:v>
                </c:pt>
                <c:pt idx="3280">
                  <c:v>35000000</c:v>
                </c:pt>
                <c:pt idx="3281">
                  <c:v>31000000</c:v>
                </c:pt>
                <c:pt idx="3282">
                  <c:v>38000000</c:v>
                </c:pt>
                <c:pt idx="3283">
                  <c:v>20000000</c:v>
                </c:pt>
                <c:pt idx="3284">
                  <c:v>60000000</c:v>
                </c:pt>
                <c:pt idx="3285">
                  <c:v>0</c:v>
                </c:pt>
                <c:pt idx="3286">
                  <c:v>12000000</c:v>
                </c:pt>
                <c:pt idx="3287">
                  <c:v>40000000</c:v>
                </c:pt>
                <c:pt idx="3288">
                  <c:v>7500000</c:v>
                </c:pt>
                <c:pt idx="3289">
                  <c:v>47000000</c:v>
                </c:pt>
                <c:pt idx="3290">
                  <c:v>6000000</c:v>
                </c:pt>
                <c:pt idx="3291">
                  <c:v>28000000</c:v>
                </c:pt>
                <c:pt idx="3292">
                  <c:v>16000000</c:v>
                </c:pt>
                <c:pt idx="3293">
                  <c:v>50000000</c:v>
                </c:pt>
                <c:pt idx="3294">
                  <c:v>3500000</c:v>
                </c:pt>
                <c:pt idx="3295">
                  <c:v>15000000</c:v>
                </c:pt>
                <c:pt idx="3296">
                  <c:v>40000000</c:v>
                </c:pt>
                <c:pt idx="3297">
                  <c:v>5000000</c:v>
                </c:pt>
                <c:pt idx="3298">
                  <c:v>4000000</c:v>
                </c:pt>
                <c:pt idx="3299">
                  <c:v>20000000</c:v>
                </c:pt>
                <c:pt idx="3300">
                  <c:v>35000000</c:v>
                </c:pt>
                <c:pt idx="3301">
                  <c:v>4500000</c:v>
                </c:pt>
                <c:pt idx="3302">
                  <c:v>6000000</c:v>
                </c:pt>
                <c:pt idx="3303">
                  <c:v>10000000</c:v>
                </c:pt>
                <c:pt idx="3304">
                  <c:v>37000000</c:v>
                </c:pt>
                <c:pt idx="3305">
                  <c:v>40000000</c:v>
                </c:pt>
                <c:pt idx="3306">
                  <c:v>0</c:v>
                </c:pt>
                <c:pt idx="3307">
                  <c:v>55000000</c:v>
                </c:pt>
                <c:pt idx="3308">
                  <c:v>2500000</c:v>
                </c:pt>
                <c:pt idx="3309">
                  <c:v>8500000</c:v>
                </c:pt>
                <c:pt idx="3310">
                  <c:v>20000000</c:v>
                </c:pt>
                <c:pt idx="3311">
                  <c:v>45000000</c:v>
                </c:pt>
                <c:pt idx="3312">
                  <c:v>35000000</c:v>
                </c:pt>
                <c:pt idx="3313">
                  <c:v>21000000</c:v>
                </c:pt>
                <c:pt idx="3314">
                  <c:v>20000000</c:v>
                </c:pt>
                <c:pt idx="3315">
                  <c:v>3500000</c:v>
                </c:pt>
                <c:pt idx="3316">
                  <c:v>5000000</c:v>
                </c:pt>
                <c:pt idx="3317">
                  <c:v>0</c:v>
                </c:pt>
                <c:pt idx="3318">
                  <c:v>0</c:v>
                </c:pt>
                <c:pt idx="3319">
                  <c:v>33000000</c:v>
                </c:pt>
                <c:pt idx="3320">
                  <c:v>7000000</c:v>
                </c:pt>
                <c:pt idx="3321">
                  <c:v>9000000</c:v>
                </c:pt>
                <c:pt idx="3322">
                  <c:v>0</c:v>
                </c:pt>
                <c:pt idx="3323">
                  <c:v>1500000</c:v>
                </c:pt>
                <c:pt idx="3324">
                  <c:v>10000000</c:v>
                </c:pt>
                <c:pt idx="3325">
                  <c:v>6500000</c:v>
                </c:pt>
                <c:pt idx="3326">
                  <c:v>2000000</c:v>
                </c:pt>
                <c:pt idx="3327">
                  <c:v>0</c:v>
                </c:pt>
                <c:pt idx="3328">
                  <c:v>0</c:v>
                </c:pt>
                <c:pt idx="3329">
                  <c:v>30000000</c:v>
                </c:pt>
                <c:pt idx="3330">
                  <c:v>2000000</c:v>
                </c:pt>
                <c:pt idx="3331">
                  <c:v>900000</c:v>
                </c:pt>
                <c:pt idx="3332">
                  <c:v>12000000</c:v>
                </c:pt>
                <c:pt idx="3333">
                  <c:v>0</c:v>
                </c:pt>
                <c:pt idx="3334">
                  <c:v>0</c:v>
                </c:pt>
                <c:pt idx="3335">
                  <c:v>8000000</c:v>
                </c:pt>
                <c:pt idx="3336">
                  <c:v>1000000</c:v>
                </c:pt>
                <c:pt idx="3337">
                  <c:v>0</c:v>
                </c:pt>
                <c:pt idx="3338">
                  <c:v>0</c:v>
                </c:pt>
                <c:pt idx="3339">
                  <c:v>16000000</c:v>
                </c:pt>
                <c:pt idx="3340">
                  <c:v>3300000</c:v>
                </c:pt>
                <c:pt idx="3341">
                  <c:v>7000000</c:v>
                </c:pt>
                <c:pt idx="3342">
                  <c:v>0</c:v>
                </c:pt>
                <c:pt idx="3343">
                  <c:v>0</c:v>
                </c:pt>
                <c:pt idx="3344">
                  <c:v>0</c:v>
                </c:pt>
                <c:pt idx="3345">
                  <c:v>0</c:v>
                </c:pt>
                <c:pt idx="3346">
                  <c:v>2000000</c:v>
                </c:pt>
                <c:pt idx="3347">
                  <c:v>0</c:v>
                </c:pt>
                <c:pt idx="3348">
                  <c:v>0</c:v>
                </c:pt>
                <c:pt idx="3349">
                  <c:v>7000000</c:v>
                </c:pt>
                <c:pt idx="3350">
                  <c:v>0</c:v>
                </c:pt>
                <c:pt idx="3351">
                  <c:v>0</c:v>
                </c:pt>
                <c:pt idx="3352">
                  <c:v>0</c:v>
                </c:pt>
                <c:pt idx="3353">
                  <c:v>3500000</c:v>
                </c:pt>
                <c:pt idx="3354">
                  <c:v>0</c:v>
                </c:pt>
                <c:pt idx="3355">
                  <c:v>0</c:v>
                </c:pt>
                <c:pt idx="3356">
                  <c:v>8000</c:v>
                </c:pt>
                <c:pt idx="3357">
                  <c:v>0</c:v>
                </c:pt>
                <c:pt idx="3358">
                  <c:v>0</c:v>
                </c:pt>
                <c:pt idx="3359">
                  <c:v>0</c:v>
                </c:pt>
                <c:pt idx="3360">
                  <c:v>0</c:v>
                </c:pt>
                <c:pt idx="3361">
                  <c:v>0</c:v>
                </c:pt>
                <c:pt idx="3362">
                  <c:v>0</c:v>
                </c:pt>
                <c:pt idx="3363">
                  <c:v>0</c:v>
                </c:pt>
                <c:pt idx="3364">
                  <c:v>0</c:v>
                </c:pt>
                <c:pt idx="3365">
                  <c:v>250000</c:v>
                </c:pt>
                <c:pt idx="3366">
                  <c:v>0</c:v>
                </c:pt>
                <c:pt idx="3367">
                  <c:v>0</c:v>
                </c:pt>
                <c:pt idx="3368">
                  <c:v>69000000</c:v>
                </c:pt>
                <c:pt idx="3369">
                  <c:v>120000000</c:v>
                </c:pt>
                <c:pt idx="3370">
                  <c:v>30000000</c:v>
                </c:pt>
                <c:pt idx="3371">
                  <c:v>130000000</c:v>
                </c:pt>
                <c:pt idx="3372">
                  <c:v>11000000</c:v>
                </c:pt>
                <c:pt idx="3373">
                  <c:v>50000000</c:v>
                </c:pt>
                <c:pt idx="3374">
                  <c:v>145000000</c:v>
                </c:pt>
                <c:pt idx="3375">
                  <c:v>120000000</c:v>
                </c:pt>
                <c:pt idx="3376">
                  <c:v>57000000</c:v>
                </c:pt>
                <c:pt idx="3377">
                  <c:v>7500000</c:v>
                </c:pt>
                <c:pt idx="3378">
                  <c:v>65000000</c:v>
                </c:pt>
                <c:pt idx="3379">
                  <c:v>17000000</c:v>
                </c:pt>
                <c:pt idx="3380">
                  <c:v>1800000</c:v>
                </c:pt>
                <c:pt idx="3381">
                  <c:v>78000000</c:v>
                </c:pt>
                <c:pt idx="3382">
                  <c:v>4000000</c:v>
                </c:pt>
                <c:pt idx="3383">
                  <c:v>55000000</c:v>
                </c:pt>
                <c:pt idx="3384">
                  <c:v>140000000</c:v>
                </c:pt>
                <c:pt idx="3385">
                  <c:v>2000000</c:v>
                </c:pt>
                <c:pt idx="3386">
                  <c:v>56000000</c:v>
                </c:pt>
                <c:pt idx="3387">
                  <c:v>20000000</c:v>
                </c:pt>
                <c:pt idx="3388">
                  <c:v>50000000</c:v>
                </c:pt>
                <c:pt idx="3389">
                  <c:v>5000000</c:v>
                </c:pt>
                <c:pt idx="3390">
                  <c:v>4000000</c:v>
                </c:pt>
                <c:pt idx="3391">
                  <c:v>50000000</c:v>
                </c:pt>
                <c:pt idx="3392">
                  <c:v>2500000</c:v>
                </c:pt>
                <c:pt idx="3393">
                  <c:v>19000000</c:v>
                </c:pt>
                <c:pt idx="3394">
                  <c:v>3000000</c:v>
                </c:pt>
                <c:pt idx="3395">
                  <c:v>7300000</c:v>
                </c:pt>
                <c:pt idx="3396">
                  <c:v>400000</c:v>
                </c:pt>
                <c:pt idx="3397">
                  <c:v>90000000</c:v>
                </c:pt>
                <c:pt idx="3398">
                  <c:v>5000000</c:v>
                </c:pt>
                <c:pt idx="3399">
                  <c:v>54000000</c:v>
                </c:pt>
                <c:pt idx="3400">
                  <c:v>0</c:v>
                </c:pt>
                <c:pt idx="3401">
                  <c:v>10000000</c:v>
                </c:pt>
                <c:pt idx="3402">
                  <c:v>18000000</c:v>
                </c:pt>
                <c:pt idx="3403">
                  <c:v>4000000</c:v>
                </c:pt>
                <c:pt idx="3404">
                  <c:v>33000000</c:v>
                </c:pt>
                <c:pt idx="3405">
                  <c:v>5000000</c:v>
                </c:pt>
                <c:pt idx="3406">
                  <c:v>15500000</c:v>
                </c:pt>
                <c:pt idx="3407">
                  <c:v>63000000</c:v>
                </c:pt>
                <c:pt idx="3408">
                  <c:v>25000000</c:v>
                </c:pt>
                <c:pt idx="3409">
                  <c:v>0</c:v>
                </c:pt>
                <c:pt idx="3410">
                  <c:v>2000000</c:v>
                </c:pt>
                <c:pt idx="3411">
                  <c:v>40000000</c:v>
                </c:pt>
                <c:pt idx="3412">
                  <c:v>40000000</c:v>
                </c:pt>
                <c:pt idx="3413">
                  <c:v>4000000</c:v>
                </c:pt>
                <c:pt idx="3414">
                  <c:v>32000000</c:v>
                </c:pt>
                <c:pt idx="3415">
                  <c:v>58000000</c:v>
                </c:pt>
                <c:pt idx="3416">
                  <c:v>20000000</c:v>
                </c:pt>
                <c:pt idx="3417">
                  <c:v>500000</c:v>
                </c:pt>
                <c:pt idx="3418">
                  <c:v>100000000</c:v>
                </c:pt>
                <c:pt idx="3419">
                  <c:v>10000000</c:v>
                </c:pt>
                <c:pt idx="3420">
                  <c:v>30000000</c:v>
                </c:pt>
                <c:pt idx="3421">
                  <c:v>7500000</c:v>
                </c:pt>
                <c:pt idx="3422">
                  <c:v>11000000</c:v>
                </c:pt>
                <c:pt idx="3423">
                  <c:v>75000000</c:v>
                </c:pt>
                <c:pt idx="3424">
                  <c:v>12000000</c:v>
                </c:pt>
                <c:pt idx="3425">
                  <c:v>8000000</c:v>
                </c:pt>
                <c:pt idx="3426">
                  <c:v>57000000</c:v>
                </c:pt>
                <c:pt idx="3427">
                  <c:v>36000000</c:v>
                </c:pt>
                <c:pt idx="3428">
                  <c:v>45000000</c:v>
                </c:pt>
                <c:pt idx="3429">
                  <c:v>10000000</c:v>
                </c:pt>
                <c:pt idx="3430">
                  <c:v>0</c:v>
                </c:pt>
                <c:pt idx="3431">
                  <c:v>8000000</c:v>
                </c:pt>
                <c:pt idx="3432">
                  <c:v>0</c:v>
                </c:pt>
                <c:pt idx="3433">
                  <c:v>19000000</c:v>
                </c:pt>
                <c:pt idx="3434">
                  <c:v>50000000</c:v>
                </c:pt>
                <c:pt idx="3435">
                  <c:v>17000000</c:v>
                </c:pt>
                <c:pt idx="3436">
                  <c:v>11000000</c:v>
                </c:pt>
                <c:pt idx="3437">
                  <c:v>25000000</c:v>
                </c:pt>
                <c:pt idx="3438">
                  <c:v>0</c:v>
                </c:pt>
                <c:pt idx="3439">
                  <c:v>65000000</c:v>
                </c:pt>
                <c:pt idx="3440">
                  <c:v>50000000</c:v>
                </c:pt>
                <c:pt idx="3441">
                  <c:v>13000000</c:v>
                </c:pt>
                <c:pt idx="3442">
                  <c:v>17000000</c:v>
                </c:pt>
                <c:pt idx="3443">
                  <c:v>6500000</c:v>
                </c:pt>
                <c:pt idx="3444">
                  <c:v>6000000</c:v>
                </c:pt>
                <c:pt idx="3445">
                  <c:v>7000000</c:v>
                </c:pt>
                <c:pt idx="3446">
                  <c:v>15</c:v>
                </c:pt>
                <c:pt idx="3447">
                  <c:v>14000000</c:v>
                </c:pt>
                <c:pt idx="3448">
                  <c:v>0</c:v>
                </c:pt>
                <c:pt idx="3449">
                  <c:v>0</c:v>
                </c:pt>
                <c:pt idx="3450">
                  <c:v>0</c:v>
                </c:pt>
                <c:pt idx="3451">
                  <c:v>25530000</c:v>
                </c:pt>
                <c:pt idx="3452">
                  <c:v>22000000</c:v>
                </c:pt>
                <c:pt idx="3453">
                  <c:v>45000000</c:v>
                </c:pt>
                <c:pt idx="3454">
                  <c:v>0</c:v>
                </c:pt>
                <c:pt idx="3455">
                  <c:v>6000000</c:v>
                </c:pt>
                <c:pt idx="3456">
                  <c:v>0</c:v>
                </c:pt>
                <c:pt idx="3457">
                  <c:v>0</c:v>
                </c:pt>
                <c:pt idx="3458">
                  <c:v>13000000</c:v>
                </c:pt>
                <c:pt idx="3459">
                  <c:v>0</c:v>
                </c:pt>
                <c:pt idx="3460">
                  <c:v>0</c:v>
                </c:pt>
                <c:pt idx="3461">
                  <c:v>0</c:v>
                </c:pt>
                <c:pt idx="3462">
                  <c:v>5800000</c:v>
                </c:pt>
                <c:pt idx="3463">
                  <c:v>5000000</c:v>
                </c:pt>
                <c:pt idx="3464">
                  <c:v>15000000</c:v>
                </c:pt>
                <c:pt idx="3465">
                  <c:v>25000000</c:v>
                </c:pt>
                <c:pt idx="3466">
                  <c:v>1500000</c:v>
                </c:pt>
                <c:pt idx="3467">
                  <c:v>3800000</c:v>
                </c:pt>
                <c:pt idx="3468">
                  <c:v>5500000</c:v>
                </c:pt>
                <c:pt idx="3469">
                  <c:v>0</c:v>
                </c:pt>
                <c:pt idx="3470">
                  <c:v>0</c:v>
                </c:pt>
                <c:pt idx="3471">
                  <c:v>0</c:v>
                </c:pt>
                <c:pt idx="3472">
                  <c:v>3000000</c:v>
                </c:pt>
                <c:pt idx="3473">
                  <c:v>1</c:v>
                </c:pt>
                <c:pt idx="3474">
                  <c:v>0</c:v>
                </c:pt>
                <c:pt idx="3475">
                  <c:v>12500000</c:v>
                </c:pt>
                <c:pt idx="3476">
                  <c:v>0</c:v>
                </c:pt>
                <c:pt idx="3477">
                  <c:v>0</c:v>
                </c:pt>
                <c:pt idx="3478">
                  <c:v>0</c:v>
                </c:pt>
                <c:pt idx="3479">
                  <c:v>120000</c:v>
                </c:pt>
                <c:pt idx="3480">
                  <c:v>36000000</c:v>
                </c:pt>
                <c:pt idx="3481">
                  <c:v>0</c:v>
                </c:pt>
                <c:pt idx="3482">
                  <c:v>3200000</c:v>
                </c:pt>
                <c:pt idx="3483">
                  <c:v>0</c:v>
                </c:pt>
                <c:pt idx="3484">
                  <c:v>0</c:v>
                </c:pt>
                <c:pt idx="3485">
                  <c:v>0</c:v>
                </c:pt>
                <c:pt idx="3486">
                  <c:v>0</c:v>
                </c:pt>
                <c:pt idx="3487">
                  <c:v>0</c:v>
                </c:pt>
                <c:pt idx="3488">
                  <c:v>0</c:v>
                </c:pt>
                <c:pt idx="3489">
                  <c:v>0</c:v>
                </c:pt>
                <c:pt idx="3490">
                  <c:v>0</c:v>
                </c:pt>
                <c:pt idx="3491">
                  <c:v>175000000</c:v>
                </c:pt>
                <c:pt idx="3492">
                  <c:v>90000000</c:v>
                </c:pt>
                <c:pt idx="3493">
                  <c:v>135000000</c:v>
                </c:pt>
                <c:pt idx="3494">
                  <c:v>5000000</c:v>
                </c:pt>
                <c:pt idx="3495">
                  <c:v>25000000</c:v>
                </c:pt>
                <c:pt idx="3496">
                  <c:v>18000000</c:v>
                </c:pt>
                <c:pt idx="3497">
                  <c:v>53000000</c:v>
                </c:pt>
                <c:pt idx="3498">
                  <c:v>30000000</c:v>
                </c:pt>
                <c:pt idx="3499">
                  <c:v>38000000</c:v>
                </c:pt>
                <c:pt idx="3500">
                  <c:v>16000000</c:v>
                </c:pt>
                <c:pt idx="3501">
                  <c:v>79000000</c:v>
                </c:pt>
                <c:pt idx="3502">
                  <c:v>63000000</c:v>
                </c:pt>
                <c:pt idx="3503">
                  <c:v>40000000</c:v>
                </c:pt>
                <c:pt idx="3504">
                  <c:v>5000000</c:v>
                </c:pt>
                <c:pt idx="3505">
                  <c:v>4800000</c:v>
                </c:pt>
                <c:pt idx="3506">
                  <c:v>69000000</c:v>
                </c:pt>
                <c:pt idx="3507">
                  <c:v>8000000</c:v>
                </c:pt>
                <c:pt idx="3508">
                  <c:v>175000000</c:v>
                </c:pt>
                <c:pt idx="3509">
                  <c:v>16500000</c:v>
                </c:pt>
                <c:pt idx="3510">
                  <c:v>12500000</c:v>
                </c:pt>
                <c:pt idx="3511">
                  <c:v>13000000</c:v>
                </c:pt>
                <c:pt idx="3512">
                  <c:v>1987650</c:v>
                </c:pt>
                <c:pt idx="3513">
                  <c:v>55000000</c:v>
                </c:pt>
                <c:pt idx="3514">
                  <c:v>30000000</c:v>
                </c:pt>
                <c:pt idx="3515">
                  <c:v>45000000</c:v>
                </c:pt>
                <c:pt idx="3516">
                  <c:v>4000000</c:v>
                </c:pt>
                <c:pt idx="3517">
                  <c:v>26000000</c:v>
                </c:pt>
                <c:pt idx="3518">
                  <c:v>0</c:v>
                </c:pt>
                <c:pt idx="3519">
                  <c:v>86000000</c:v>
                </c:pt>
                <c:pt idx="3520">
                  <c:v>500000</c:v>
                </c:pt>
                <c:pt idx="3521">
                  <c:v>65000000</c:v>
                </c:pt>
                <c:pt idx="3522">
                  <c:v>25000000</c:v>
                </c:pt>
                <c:pt idx="3523">
                  <c:v>20000000</c:v>
                </c:pt>
                <c:pt idx="3524">
                  <c:v>1000000</c:v>
                </c:pt>
                <c:pt idx="3525">
                  <c:v>20000000</c:v>
                </c:pt>
                <c:pt idx="3526">
                  <c:v>20000000</c:v>
                </c:pt>
                <c:pt idx="3527">
                  <c:v>60000000</c:v>
                </c:pt>
                <c:pt idx="3528">
                  <c:v>18000000</c:v>
                </c:pt>
                <c:pt idx="3529">
                  <c:v>15000000</c:v>
                </c:pt>
                <c:pt idx="3530">
                  <c:v>15300000</c:v>
                </c:pt>
                <c:pt idx="3531">
                  <c:v>84000000</c:v>
                </c:pt>
                <c:pt idx="3532">
                  <c:v>0</c:v>
                </c:pt>
                <c:pt idx="3533">
                  <c:v>12000000</c:v>
                </c:pt>
                <c:pt idx="3534">
                  <c:v>6000000</c:v>
                </c:pt>
                <c:pt idx="3535">
                  <c:v>18000000</c:v>
                </c:pt>
                <c:pt idx="3536">
                  <c:v>25000000</c:v>
                </c:pt>
                <c:pt idx="3537">
                  <c:v>0</c:v>
                </c:pt>
                <c:pt idx="3538">
                  <c:v>0</c:v>
                </c:pt>
                <c:pt idx="3539">
                  <c:v>28000000</c:v>
                </c:pt>
                <c:pt idx="3540">
                  <c:v>75000000</c:v>
                </c:pt>
                <c:pt idx="3541">
                  <c:v>0</c:v>
                </c:pt>
                <c:pt idx="3542">
                  <c:v>17000000</c:v>
                </c:pt>
                <c:pt idx="3543">
                  <c:v>200000</c:v>
                </c:pt>
                <c:pt idx="3544">
                  <c:v>0</c:v>
                </c:pt>
                <c:pt idx="3545">
                  <c:v>22000000</c:v>
                </c:pt>
                <c:pt idx="3546">
                  <c:v>4000000</c:v>
                </c:pt>
                <c:pt idx="3547">
                  <c:v>25000000</c:v>
                </c:pt>
                <c:pt idx="3548">
                  <c:v>45000000</c:v>
                </c:pt>
                <c:pt idx="3549">
                  <c:v>17000000</c:v>
                </c:pt>
                <c:pt idx="3550">
                  <c:v>0</c:v>
                </c:pt>
                <c:pt idx="3551">
                  <c:v>10000000</c:v>
                </c:pt>
                <c:pt idx="3552">
                  <c:v>0</c:v>
                </c:pt>
                <c:pt idx="3553">
                  <c:v>13000000</c:v>
                </c:pt>
                <c:pt idx="3554">
                  <c:v>15000000</c:v>
                </c:pt>
                <c:pt idx="3555">
                  <c:v>3000000</c:v>
                </c:pt>
                <c:pt idx="3556">
                  <c:v>10000000</c:v>
                </c:pt>
                <c:pt idx="3557">
                  <c:v>0</c:v>
                </c:pt>
                <c:pt idx="3558">
                  <c:v>18000000</c:v>
                </c:pt>
                <c:pt idx="3559">
                  <c:v>0</c:v>
                </c:pt>
                <c:pt idx="3560">
                  <c:v>16000000</c:v>
                </c:pt>
                <c:pt idx="3561">
                  <c:v>55000000</c:v>
                </c:pt>
                <c:pt idx="3562">
                  <c:v>15000000</c:v>
                </c:pt>
                <c:pt idx="3563">
                  <c:v>0</c:v>
                </c:pt>
                <c:pt idx="3564">
                  <c:v>0</c:v>
                </c:pt>
                <c:pt idx="3565">
                  <c:v>45000000</c:v>
                </c:pt>
                <c:pt idx="3566">
                  <c:v>20000000</c:v>
                </c:pt>
                <c:pt idx="3567">
                  <c:v>7000000</c:v>
                </c:pt>
                <c:pt idx="3568">
                  <c:v>65000000</c:v>
                </c:pt>
                <c:pt idx="3569">
                  <c:v>35000000</c:v>
                </c:pt>
                <c:pt idx="3570">
                  <c:v>7000000</c:v>
                </c:pt>
                <c:pt idx="3571">
                  <c:v>0</c:v>
                </c:pt>
                <c:pt idx="3572">
                  <c:v>6000000</c:v>
                </c:pt>
                <c:pt idx="3573">
                  <c:v>26000000</c:v>
                </c:pt>
                <c:pt idx="3574">
                  <c:v>3400000</c:v>
                </c:pt>
                <c:pt idx="3575">
                  <c:v>0</c:v>
                </c:pt>
                <c:pt idx="3576">
                  <c:v>800000</c:v>
                </c:pt>
                <c:pt idx="3577">
                  <c:v>1000000</c:v>
                </c:pt>
                <c:pt idx="3578">
                  <c:v>13000000</c:v>
                </c:pt>
                <c:pt idx="3579">
                  <c:v>40000000</c:v>
                </c:pt>
                <c:pt idx="3580">
                  <c:v>5000000</c:v>
                </c:pt>
                <c:pt idx="3581">
                  <c:v>0</c:v>
                </c:pt>
                <c:pt idx="3582">
                  <c:v>35000000</c:v>
                </c:pt>
                <c:pt idx="3583">
                  <c:v>0</c:v>
                </c:pt>
                <c:pt idx="3584">
                  <c:v>0</c:v>
                </c:pt>
                <c:pt idx="3585">
                  <c:v>1000000</c:v>
                </c:pt>
                <c:pt idx="3586">
                  <c:v>40000000</c:v>
                </c:pt>
                <c:pt idx="3587">
                  <c:v>0</c:v>
                </c:pt>
                <c:pt idx="3588">
                  <c:v>0</c:v>
                </c:pt>
                <c:pt idx="3589">
                  <c:v>3000000</c:v>
                </c:pt>
                <c:pt idx="3590">
                  <c:v>0</c:v>
                </c:pt>
                <c:pt idx="3591">
                  <c:v>0</c:v>
                </c:pt>
                <c:pt idx="3592">
                  <c:v>0</c:v>
                </c:pt>
                <c:pt idx="3593">
                  <c:v>0</c:v>
                </c:pt>
                <c:pt idx="3594">
                  <c:v>1</c:v>
                </c:pt>
                <c:pt idx="3595">
                  <c:v>0</c:v>
                </c:pt>
                <c:pt idx="3596">
                  <c:v>0</c:v>
                </c:pt>
                <c:pt idx="3597">
                  <c:v>0</c:v>
                </c:pt>
                <c:pt idx="3598">
                  <c:v>0</c:v>
                </c:pt>
                <c:pt idx="3599">
                  <c:v>300000</c:v>
                </c:pt>
                <c:pt idx="3600">
                  <c:v>0</c:v>
                </c:pt>
                <c:pt idx="3601">
                  <c:v>0</c:v>
                </c:pt>
                <c:pt idx="3602">
                  <c:v>0</c:v>
                </c:pt>
                <c:pt idx="3603">
                  <c:v>0</c:v>
                </c:pt>
                <c:pt idx="3604">
                  <c:v>0</c:v>
                </c:pt>
                <c:pt idx="3605">
                  <c:v>3000000</c:v>
                </c:pt>
                <c:pt idx="3606">
                  <c:v>0</c:v>
                </c:pt>
                <c:pt idx="3607">
                  <c:v>185000000</c:v>
                </c:pt>
                <c:pt idx="3608">
                  <c:v>25000000</c:v>
                </c:pt>
                <c:pt idx="3609">
                  <c:v>4000000</c:v>
                </c:pt>
                <c:pt idx="3610">
                  <c:v>15000000</c:v>
                </c:pt>
                <c:pt idx="3611">
                  <c:v>32000000</c:v>
                </c:pt>
                <c:pt idx="3612">
                  <c:v>45000000</c:v>
                </c:pt>
                <c:pt idx="3613">
                  <c:v>175000000</c:v>
                </c:pt>
                <c:pt idx="3614">
                  <c:v>150000000</c:v>
                </c:pt>
                <c:pt idx="3615">
                  <c:v>145000000</c:v>
                </c:pt>
                <c:pt idx="3616">
                  <c:v>40000000</c:v>
                </c:pt>
                <c:pt idx="3617">
                  <c:v>165000000</c:v>
                </c:pt>
                <c:pt idx="3618">
                  <c:v>16000000</c:v>
                </c:pt>
                <c:pt idx="3619">
                  <c:v>160000000</c:v>
                </c:pt>
                <c:pt idx="3620">
                  <c:v>74000000</c:v>
                </c:pt>
                <c:pt idx="3621">
                  <c:v>4000000</c:v>
                </c:pt>
                <c:pt idx="3622">
                  <c:v>13000000</c:v>
                </c:pt>
                <c:pt idx="3623">
                  <c:v>34200000</c:v>
                </c:pt>
                <c:pt idx="3624">
                  <c:v>400000</c:v>
                </c:pt>
                <c:pt idx="3625">
                  <c:v>25000000</c:v>
                </c:pt>
                <c:pt idx="3626">
                  <c:v>62000000</c:v>
                </c:pt>
                <c:pt idx="3627">
                  <c:v>10000000</c:v>
                </c:pt>
                <c:pt idx="3628">
                  <c:v>5000000</c:v>
                </c:pt>
                <c:pt idx="3629">
                  <c:v>23000000</c:v>
                </c:pt>
                <c:pt idx="3630">
                  <c:v>25000000</c:v>
                </c:pt>
                <c:pt idx="3631">
                  <c:v>0</c:v>
                </c:pt>
                <c:pt idx="3632">
                  <c:v>2600000</c:v>
                </c:pt>
                <c:pt idx="3633">
                  <c:v>0</c:v>
                </c:pt>
                <c:pt idx="3634">
                  <c:v>18000000</c:v>
                </c:pt>
                <c:pt idx="3635">
                  <c:v>10200000</c:v>
                </c:pt>
                <c:pt idx="3636">
                  <c:v>24000000</c:v>
                </c:pt>
                <c:pt idx="3637">
                  <c:v>35000000</c:v>
                </c:pt>
                <c:pt idx="3638">
                  <c:v>53000000</c:v>
                </c:pt>
                <c:pt idx="3639">
                  <c:v>48000000</c:v>
                </c:pt>
                <c:pt idx="3640">
                  <c:v>90000000</c:v>
                </c:pt>
                <c:pt idx="3641">
                  <c:v>9000000</c:v>
                </c:pt>
                <c:pt idx="3642">
                  <c:v>7000000</c:v>
                </c:pt>
                <c:pt idx="3643">
                  <c:v>65000000</c:v>
                </c:pt>
                <c:pt idx="3644">
                  <c:v>14000000</c:v>
                </c:pt>
                <c:pt idx="3645">
                  <c:v>60000000</c:v>
                </c:pt>
                <c:pt idx="3646">
                  <c:v>40000000</c:v>
                </c:pt>
                <c:pt idx="3647">
                  <c:v>15000000</c:v>
                </c:pt>
                <c:pt idx="3648">
                  <c:v>20000000</c:v>
                </c:pt>
                <c:pt idx="3649">
                  <c:v>8900000</c:v>
                </c:pt>
                <c:pt idx="3650">
                  <c:v>0</c:v>
                </c:pt>
                <c:pt idx="3651">
                  <c:v>16000000</c:v>
                </c:pt>
                <c:pt idx="3652">
                  <c:v>19000000</c:v>
                </c:pt>
                <c:pt idx="3653">
                  <c:v>1700000</c:v>
                </c:pt>
                <c:pt idx="3654">
                  <c:v>4000000</c:v>
                </c:pt>
                <c:pt idx="3655">
                  <c:v>1800000</c:v>
                </c:pt>
                <c:pt idx="3656">
                  <c:v>15000000</c:v>
                </c:pt>
                <c:pt idx="3657">
                  <c:v>12000000</c:v>
                </c:pt>
                <c:pt idx="3658">
                  <c:v>80000000</c:v>
                </c:pt>
                <c:pt idx="3659">
                  <c:v>3850000</c:v>
                </c:pt>
                <c:pt idx="3660">
                  <c:v>2700000</c:v>
                </c:pt>
                <c:pt idx="3661">
                  <c:v>10000000</c:v>
                </c:pt>
                <c:pt idx="3662">
                  <c:v>0</c:v>
                </c:pt>
                <c:pt idx="3663">
                  <c:v>8000000</c:v>
                </c:pt>
                <c:pt idx="3664">
                  <c:v>30000000</c:v>
                </c:pt>
                <c:pt idx="3665">
                  <c:v>28</c:v>
                </c:pt>
                <c:pt idx="3666">
                  <c:v>16000000</c:v>
                </c:pt>
                <c:pt idx="3667">
                  <c:v>0</c:v>
                </c:pt>
                <c:pt idx="3668">
                  <c:v>500000</c:v>
                </c:pt>
                <c:pt idx="3669">
                  <c:v>12000000</c:v>
                </c:pt>
                <c:pt idx="3670">
                  <c:v>0</c:v>
                </c:pt>
                <c:pt idx="3671">
                  <c:v>0</c:v>
                </c:pt>
                <c:pt idx="3672">
                  <c:v>75000000</c:v>
                </c:pt>
                <c:pt idx="3673">
                  <c:v>0</c:v>
                </c:pt>
                <c:pt idx="3674">
                  <c:v>18000000</c:v>
                </c:pt>
                <c:pt idx="3675">
                  <c:v>16000000</c:v>
                </c:pt>
                <c:pt idx="3676">
                  <c:v>17500000</c:v>
                </c:pt>
                <c:pt idx="3677">
                  <c:v>0</c:v>
                </c:pt>
                <c:pt idx="3678">
                  <c:v>25000000</c:v>
                </c:pt>
                <c:pt idx="3679">
                  <c:v>0</c:v>
                </c:pt>
                <c:pt idx="3680">
                  <c:v>38000000</c:v>
                </c:pt>
                <c:pt idx="3681">
                  <c:v>12000000</c:v>
                </c:pt>
                <c:pt idx="3682">
                  <c:v>15500000</c:v>
                </c:pt>
                <c:pt idx="3683">
                  <c:v>0</c:v>
                </c:pt>
                <c:pt idx="3684">
                  <c:v>0</c:v>
                </c:pt>
                <c:pt idx="3685">
                  <c:v>13000000</c:v>
                </c:pt>
                <c:pt idx="3686">
                  <c:v>1500000</c:v>
                </c:pt>
                <c:pt idx="3687">
                  <c:v>12000</c:v>
                </c:pt>
                <c:pt idx="3688">
                  <c:v>32000000</c:v>
                </c:pt>
                <c:pt idx="3689">
                  <c:v>12000000</c:v>
                </c:pt>
                <c:pt idx="3690">
                  <c:v>0</c:v>
                </c:pt>
                <c:pt idx="3691">
                  <c:v>10000000</c:v>
                </c:pt>
                <c:pt idx="3692">
                  <c:v>10000000</c:v>
                </c:pt>
                <c:pt idx="3693">
                  <c:v>15000000</c:v>
                </c:pt>
                <c:pt idx="3694">
                  <c:v>0</c:v>
                </c:pt>
                <c:pt idx="3695">
                  <c:v>40000000</c:v>
                </c:pt>
                <c:pt idx="3696">
                  <c:v>0</c:v>
                </c:pt>
                <c:pt idx="3697">
                  <c:v>0</c:v>
                </c:pt>
                <c:pt idx="3698">
                  <c:v>15000000</c:v>
                </c:pt>
                <c:pt idx="3699">
                  <c:v>7000000</c:v>
                </c:pt>
                <c:pt idx="3700">
                  <c:v>24000000</c:v>
                </c:pt>
                <c:pt idx="3701">
                  <c:v>3000000</c:v>
                </c:pt>
                <c:pt idx="3702">
                  <c:v>650000</c:v>
                </c:pt>
                <c:pt idx="3703">
                  <c:v>2902660</c:v>
                </c:pt>
                <c:pt idx="3704">
                  <c:v>0</c:v>
                </c:pt>
                <c:pt idx="3705">
                  <c:v>0</c:v>
                </c:pt>
                <c:pt idx="3706">
                  <c:v>0</c:v>
                </c:pt>
                <c:pt idx="3707">
                  <c:v>0</c:v>
                </c:pt>
                <c:pt idx="3708">
                  <c:v>0</c:v>
                </c:pt>
                <c:pt idx="3709">
                  <c:v>0</c:v>
                </c:pt>
                <c:pt idx="3710">
                  <c:v>0</c:v>
                </c:pt>
                <c:pt idx="3711">
                  <c:v>0</c:v>
                </c:pt>
                <c:pt idx="3712">
                  <c:v>60000</c:v>
                </c:pt>
                <c:pt idx="3713">
                  <c:v>7000000</c:v>
                </c:pt>
                <c:pt idx="3714">
                  <c:v>500000</c:v>
                </c:pt>
                <c:pt idx="3715">
                  <c:v>0</c:v>
                </c:pt>
                <c:pt idx="3716">
                  <c:v>19000000</c:v>
                </c:pt>
                <c:pt idx="3717">
                  <c:v>0</c:v>
                </c:pt>
                <c:pt idx="3718">
                  <c:v>0</c:v>
                </c:pt>
                <c:pt idx="3719">
                  <c:v>0</c:v>
                </c:pt>
                <c:pt idx="3720">
                  <c:v>115000000</c:v>
                </c:pt>
                <c:pt idx="3721">
                  <c:v>132000000</c:v>
                </c:pt>
                <c:pt idx="3722">
                  <c:v>90000000</c:v>
                </c:pt>
                <c:pt idx="3723">
                  <c:v>70000000</c:v>
                </c:pt>
                <c:pt idx="3724">
                  <c:v>130000000</c:v>
                </c:pt>
                <c:pt idx="3725">
                  <c:v>15000000</c:v>
                </c:pt>
                <c:pt idx="3726">
                  <c:v>150000000</c:v>
                </c:pt>
                <c:pt idx="3727">
                  <c:v>35000000</c:v>
                </c:pt>
                <c:pt idx="3728">
                  <c:v>3500000</c:v>
                </c:pt>
                <c:pt idx="3729">
                  <c:v>22000000</c:v>
                </c:pt>
                <c:pt idx="3730">
                  <c:v>30000000</c:v>
                </c:pt>
                <c:pt idx="3731">
                  <c:v>60000000</c:v>
                </c:pt>
                <c:pt idx="3732">
                  <c:v>8000000</c:v>
                </c:pt>
                <c:pt idx="3733">
                  <c:v>4000000</c:v>
                </c:pt>
                <c:pt idx="3734">
                  <c:v>20000000</c:v>
                </c:pt>
                <c:pt idx="3735">
                  <c:v>145000000</c:v>
                </c:pt>
                <c:pt idx="3736">
                  <c:v>47000000</c:v>
                </c:pt>
                <c:pt idx="3737">
                  <c:v>60000000</c:v>
                </c:pt>
                <c:pt idx="3738">
                  <c:v>10000000</c:v>
                </c:pt>
                <c:pt idx="3739">
                  <c:v>64000000</c:v>
                </c:pt>
                <c:pt idx="3740">
                  <c:v>5000000</c:v>
                </c:pt>
                <c:pt idx="3741">
                  <c:v>21000000</c:v>
                </c:pt>
                <c:pt idx="3742">
                  <c:v>10800000</c:v>
                </c:pt>
                <c:pt idx="3743">
                  <c:v>65000000</c:v>
                </c:pt>
                <c:pt idx="3744">
                  <c:v>6500000</c:v>
                </c:pt>
                <c:pt idx="3745">
                  <c:v>20000000</c:v>
                </c:pt>
                <c:pt idx="3746">
                  <c:v>52000000</c:v>
                </c:pt>
                <c:pt idx="3747">
                  <c:v>0</c:v>
                </c:pt>
                <c:pt idx="3748">
                  <c:v>15000000</c:v>
                </c:pt>
                <c:pt idx="3749">
                  <c:v>12000000</c:v>
                </c:pt>
                <c:pt idx="3750">
                  <c:v>20000000</c:v>
                </c:pt>
                <c:pt idx="3751">
                  <c:v>100000</c:v>
                </c:pt>
                <c:pt idx="3752">
                  <c:v>55000000</c:v>
                </c:pt>
                <c:pt idx="3753">
                  <c:v>55000000</c:v>
                </c:pt>
                <c:pt idx="3754">
                  <c:v>15000000</c:v>
                </c:pt>
                <c:pt idx="3755">
                  <c:v>14000000</c:v>
                </c:pt>
                <c:pt idx="3756">
                  <c:v>15000000</c:v>
                </c:pt>
                <c:pt idx="3757">
                  <c:v>27000</c:v>
                </c:pt>
                <c:pt idx="3758">
                  <c:v>2600000</c:v>
                </c:pt>
                <c:pt idx="3759">
                  <c:v>230000</c:v>
                </c:pt>
                <c:pt idx="3760">
                  <c:v>60000000</c:v>
                </c:pt>
                <c:pt idx="3761">
                  <c:v>1500000</c:v>
                </c:pt>
                <c:pt idx="3762">
                  <c:v>20000000</c:v>
                </c:pt>
                <c:pt idx="3763">
                  <c:v>8000000</c:v>
                </c:pt>
                <c:pt idx="3764">
                  <c:v>32000000</c:v>
                </c:pt>
                <c:pt idx="3765">
                  <c:v>30000000</c:v>
                </c:pt>
                <c:pt idx="3766">
                  <c:v>11000000</c:v>
                </c:pt>
                <c:pt idx="3767">
                  <c:v>35000000</c:v>
                </c:pt>
                <c:pt idx="3768">
                  <c:v>1000000</c:v>
                </c:pt>
                <c:pt idx="3769">
                  <c:v>2200000</c:v>
                </c:pt>
                <c:pt idx="3770">
                  <c:v>15000000</c:v>
                </c:pt>
                <c:pt idx="3771">
                  <c:v>50000000</c:v>
                </c:pt>
                <c:pt idx="3772">
                  <c:v>3000000</c:v>
                </c:pt>
                <c:pt idx="3773">
                  <c:v>90000000</c:v>
                </c:pt>
                <c:pt idx="3774">
                  <c:v>1500000</c:v>
                </c:pt>
                <c:pt idx="3775">
                  <c:v>3500000</c:v>
                </c:pt>
                <c:pt idx="3776">
                  <c:v>18000000</c:v>
                </c:pt>
                <c:pt idx="3777">
                  <c:v>0</c:v>
                </c:pt>
                <c:pt idx="3778">
                  <c:v>1000000</c:v>
                </c:pt>
                <c:pt idx="3779">
                  <c:v>1250000</c:v>
                </c:pt>
                <c:pt idx="3780">
                  <c:v>0</c:v>
                </c:pt>
                <c:pt idx="3781">
                  <c:v>35000000</c:v>
                </c:pt>
                <c:pt idx="3782">
                  <c:v>7500000</c:v>
                </c:pt>
                <c:pt idx="3783">
                  <c:v>25000000</c:v>
                </c:pt>
                <c:pt idx="3784">
                  <c:v>0</c:v>
                </c:pt>
                <c:pt idx="3785">
                  <c:v>30000000</c:v>
                </c:pt>
                <c:pt idx="3786">
                  <c:v>15000000</c:v>
                </c:pt>
                <c:pt idx="3787">
                  <c:v>10000000</c:v>
                </c:pt>
                <c:pt idx="3788">
                  <c:v>0</c:v>
                </c:pt>
                <c:pt idx="3789">
                  <c:v>0</c:v>
                </c:pt>
                <c:pt idx="3790">
                  <c:v>20000000</c:v>
                </c:pt>
                <c:pt idx="3791">
                  <c:v>70000</c:v>
                </c:pt>
                <c:pt idx="3792">
                  <c:v>45000000</c:v>
                </c:pt>
                <c:pt idx="3793">
                  <c:v>21150000</c:v>
                </c:pt>
                <c:pt idx="3794">
                  <c:v>8000000</c:v>
                </c:pt>
                <c:pt idx="3795">
                  <c:v>7000000</c:v>
                </c:pt>
                <c:pt idx="3796">
                  <c:v>0</c:v>
                </c:pt>
                <c:pt idx="3797">
                  <c:v>0</c:v>
                </c:pt>
                <c:pt idx="3798">
                  <c:v>1000000</c:v>
                </c:pt>
                <c:pt idx="3799">
                  <c:v>0</c:v>
                </c:pt>
                <c:pt idx="3800">
                  <c:v>0</c:v>
                </c:pt>
                <c:pt idx="3801">
                  <c:v>2500000</c:v>
                </c:pt>
                <c:pt idx="3802">
                  <c:v>18000000</c:v>
                </c:pt>
                <c:pt idx="3803">
                  <c:v>2000000</c:v>
                </c:pt>
                <c:pt idx="3804">
                  <c:v>0</c:v>
                </c:pt>
                <c:pt idx="3805">
                  <c:v>8000000</c:v>
                </c:pt>
                <c:pt idx="3806">
                  <c:v>0</c:v>
                </c:pt>
                <c:pt idx="3807">
                  <c:v>3500000</c:v>
                </c:pt>
                <c:pt idx="3808">
                  <c:v>4361898</c:v>
                </c:pt>
                <c:pt idx="3809">
                  <c:v>0</c:v>
                </c:pt>
                <c:pt idx="3810">
                  <c:v>1000000</c:v>
                </c:pt>
                <c:pt idx="3811">
                  <c:v>93000000</c:v>
                </c:pt>
                <c:pt idx="3812">
                  <c:v>0</c:v>
                </c:pt>
                <c:pt idx="3813">
                  <c:v>0</c:v>
                </c:pt>
                <c:pt idx="3814">
                  <c:v>0</c:v>
                </c:pt>
                <c:pt idx="3815">
                  <c:v>2000000</c:v>
                </c:pt>
                <c:pt idx="3816">
                  <c:v>0</c:v>
                </c:pt>
                <c:pt idx="3817">
                  <c:v>0</c:v>
                </c:pt>
                <c:pt idx="3818">
                  <c:v>1000000</c:v>
                </c:pt>
                <c:pt idx="3819">
                  <c:v>0</c:v>
                </c:pt>
                <c:pt idx="3820">
                  <c:v>0</c:v>
                </c:pt>
                <c:pt idx="3821">
                  <c:v>0</c:v>
                </c:pt>
                <c:pt idx="3822">
                  <c:v>0</c:v>
                </c:pt>
                <c:pt idx="3823">
                  <c:v>4700000</c:v>
                </c:pt>
                <c:pt idx="3824">
                  <c:v>2000000</c:v>
                </c:pt>
                <c:pt idx="3825">
                  <c:v>0</c:v>
                </c:pt>
                <c:pt idx="3826">
                  <c:v>0</c:v>
                </c:pt>
                <c:pt idx="3827">
                  <c:v>74000000</c:v>
                </c:pt>
                <c:pt idx="3828">
                  <c:v>105000000</c:v>
                </c:pt>
                <c:pt idx="3829">
                  <c:v>80000000</c:v>
                </c:pt>
                <c:pt idx="3830">
                  <c:v>400000</c:v>
                </c:pt>
                <c:pt idx="3831">
                  <c:v>85000000</c:v>
                </c:pt>
                <c:pt idx="3832">
                  <c:v>150000000</c:v>
                </c:pt>
                <c:pt idx="3833">
                  <c:v>35000000</c:v>
                </c:pt>
                <c:pt idx="3834">
                  <c:v>45000000</c:v>
                </c:pt>
                <c:pt idx="3835">
                  <c:v>100000000</c:v>
                </c:pt>
                <c:pt idx="3836">
                  <c:v>1800000</c:v>
                </c:pt>
                <c:pt idx="3837">
                  <c:v>75000000</c:v>
                </c:pt>
                <c:pt idx="3838">
                  <c:v>17000000</c:v>
                </c:pt>
                <c:pt idx="3839">
                  <c:v>26000000</c:v>
                </c:pt>
                <c:pt idx="3840">
                  <c:v>300000</c:v>
                </c:pt>
                <c:pt idx="3841">
                  <c:v>75000000</c:v>
                </c:pt>
                <c:pt idx="3842">
                  <c:v>150000000</c:v>
                </c:pt>
                <c:pt idx="3843">
                  <c:v>46000000</c:v>
                </c:pt>
                <c:pt idx="3844">
                  <c:v>35000000</c:v>
                </c:pt>
                <c:pt idx="3845">
                  <c:v>23000000</c:v>
                </c:pt>
                <c:pt idx="3846">
                  <c:v>3500000</c:v>
                </c:pt>
                <c:pt idx="3847">
                  <c:v>24000000</c:v>
                </c:pt>
                <c:pt idx="3848">
                  <c:v>4000000</c:v>
                </c:pt>
                <c:pt idx="3849">
                  <c:v>70000000</c:v>
                </c:pt>
                <c:pt idx="3850">
                  <c:v>30000000</c:v>
                </c:pt>
                <c:pt idx="3851">
                  <c:v>3000000</c:v>
                </c:pt>
                <c:pt idx="3852">
                  <c:v>140000000</c:v>
                </c:pt>
                <c:pt idx="3853">
                  <c:v>79000000</c:v>
                </c:pt>
                <c:pt idx="3854">
                  <c:v>16000000</c:v>
                </c:pt>
                <c:pt idx="3855">
                  <c:v>29000000</c:v>
                </c:pt>
                <c:pt idx="3856">
                  <c:v>60000000</c:v>
                </c:pt>
                <c:pt idx="3857">
                  <c:v>0</c:v>
                </c:pt>
                <c:pt idx="3858">
                  <c:v>0</c:v>
                </c:pt>
                <c:pt idx="3859">
                  <c:v>0</c:v>
                </c:pt>
                <c:pt idx="3860">
                  <c:v>40000000</c:v>
                </c:pt>
                <c:pt idx="3861">
                  <c:v>35000000</c:v>
                </c:pt>
                <c:pt idx="3862">
                  <c:v>7500000</c:v>
                </c:pt>
                <c:pt idx="3863">
                  <c:v>3500000</c:v>
                </c:pt>
                <c:pt idx="3864">
                  <c:v>35000000</c:v>
                </c:pt>
                <c:pt idx="3865">
                  <c:v>17700000</c:v>
                </c:pt>
                <c:pt idx="3866">
                  <c:v>7000000</c:v>
                </c:pt>
                <c:pt idx="3867">
                  <c:v>4000000</c:v>
                </c:pt>
                <c:pt idx="3868">
                  <c:v>35000000</c:v>
                </c:pt>
                <c:pt idx="3869">
                  <c:v>55000000</c:v>
                </c:pt>
                <c:pt idx="3870">
                  <c:v>2600000</c:v>
                </c:pt>
                <c:pt idx="3871">
                  <c:v>21000000</c:v>
                </c:pt>
                <c:pt idx="3872">
                  <c:v>8000000</c:v>
                </c:pt>
                <c:pt idx="3873">
                  <c:v>10000000</c:v>
                </c:pt>
                <c:pt idx="3874">
                  <c:v>1500000</c:v>
                </c:pt>
                <c:pt idx="3875">
                  <c:v>40000000</c:v>
                </c:pt>
                <c:pt idx="3876">
                  <c:v>20000000</c:v>
                </c:pt>
                <c:pt idx="3877">
                  <c:v>16000000</c:v>
                </c:pt>
                <c:pt idx="3878">
                  <c:v>7000000</c:v>
                </c:pt>
                <c:pt idx="3879">
                  <c:v>0</c:v>
                </c:pt>
                <c:pt idx="3880">
                  <c:v>11000000</c:v>
                </c:pt>
                <c:pt idx="3881">
                  <c:v>800000</c:v>
                </c:pt>
                <c:pt idx="3882">
                  <c:v>13000000</c:v>
                </c:pt>
                <c:pt idx="3883">
                  <c:v>0</c:v>
                </c:pt>
                <c:pt idx="3884">
                  <c:v>5000000</c:v>
                </c:pt>
                <c:pt idx="3885">
                  <c:v>0</c:v>
                </c:pt>
                <c:pt idx="3886">
                  <c:v>0</c:v>
                </c:pt>
                <c:pt idx="3887">
                  <c:v>0</c:v>
                </c:pt>
                <c:pt idx="3888">
                  <c:v>70000000</c:v>
                </c:pt>
                <c:pt idx="3889">
                  <c:v>28000000</c:v>
                </c:pt>
                <c:pt idx="3890">
                  <c:v>2600000</c:v>
                </c:pt>
                <c:pt idx="3891">
                  <c:v>5000000</c:v>
                </c:pt>
                <c:pt idx="3892">
                  <c:v>0</c:v>
                </c:pt>
                <c:pt idx="3893">
                  <c:v>12000000</c:v>
                </c:pt>
                <c:pt idx="3894">
                  <c:v>0</c:v>
                </c:pt>
                <c:pt idx="3895">
                  <c:v>1000000</c:v>
                </c:pt>
                <c:pt idx="3896">
                  <c:v>13000000</c:v>
                </c:pt>
                <c:pt idx="3897">
                  <c:v>3500000</c:v>
                </c:pt>
                <c:pt idx="3898">
                  <c:v>5000000</c:v>
                </c:pt>
                <c:pt idx="3899">
                  <c:v>0</c:v>
                </c:pt>
                <c:pt idx="3900">
                  <c:v>90000000</c:v>
                </c:pt>
                <c:pt idx="3901">
                  <c:v>0</c:v>
                </c:pt>
                <c:pt idx="3902">
                  <c:v>8000000</c:v>
                </c:pt>
                <c:pt idx="3903">
                  <c:v>0</c:v>
                </c:pt>
                <c:pt idx="3904">
                  <c:v>8000000</c:v>
                </c:pt>
                <c:pt idx="3905">
                  <c:v>0</c:v>
                </c:pt>
                <c:pt idx="3906">
                  <c:v>6000000</c:v>
                </c:pt>
                <c:pt idx="3907">
                  <c:v>9000000</c:v>
                </c:pt>
                <c:pt idx="3908">
                  <c:v>0</c:v>
                </c:pt>
                <c:pt idx="3909">
                  <c:v>0</c:v>
                </c:pt>
                <c:pt idx="3910">
                  <c:v>0</c:v>
                </c:pt>
                <c:pt idx="3911">
                  <c:v>160000</c:v>
                </c:pt>
                <c:pt idx="3912">
                  <c:v>9000000</c:v>
                </c:pt>
                <c:pt idx="3913">
                  <c:v>10000000</c:v>
                </c:pt>
                <c:pt idx="3914">
                  <c:v>0</c:v>
                </c:pt>
                <c:pt idx="3915">
                  <c:v>33000000</c:v>
                </c:pt>
                <c:pt idx="3916">
                  <c:v>0</c:v>
                </c:pt>
                <c:pt idx="3917">
                  <c:v>15600000</c:v>
                </c:pt>
                <c:pt idx="3918">
                  <c:v>17000000</c:v>
                </c:pt>
                <c:pt idx="3919">
                  <c:v>0</c:v>
                </c:pt>
                <c:pt idx="3920">
                  <c:v>0</c:v>
                </c:pt>
                <c:pt idx="3921">
                  <c:v>2000000</c:v>
                </c:pt>
                <c:pt idx="3922">
                  <c:v>0</c:v>
                </c:pt>
                <c:pt idx="3923">
                  <c:v>13000000</c:v>
                </c:pt>
                <c:pt idx="3924">
                  <c:v>0</c:v>
                </c:pt>
                <c:pt idx="3925">
                  <c:v>250000</c:v>
                </c:pt>
                <c:pt idx="3926">
                  <c:v>0</c:v>
                </c:pt>
                <c:pt idx="3927">
                  <c:v>218</c:v>
                </c:pt>
                <c:pt idx="3928">
                  <c:v>0</c:v>
                </c:pt>
                <c:pt idx="3929">
                  <c:v>0</c:v>
                </c:pt>
                <c:pt idx="3930">
                  <c:v>0</c:v>
                </c:pt>
                <c:pt idx="3931">
                  <c:v>0</c:v>
                </c:pt>
                <c:pt idx="3932">
                  <c:v>0</c:v>
                </c:pt>
                <c:pt idx="3933">
                  <c:v>28000000</c:v>
                </c:pt>
                <c:pt idx="3934">
                  <c:v>130000000</c:v>
                </c:pt>
                <c:pt idx="3935">
                  <c:v>60000000</c:v>
                </c:pt>
                <c:pt idx="3936">
                  <c:v>75000000</c:v>
                </c:pt>
                <c:pt idx="3937">
                  <c:v>100000000</c:v>
                </c:pt>
                <c:pt idx="3938">
                  <c:v>30000000</c:v>
                </c:pt>
                <c:pt idx="3939">
                  <c:v>250000</c:v>
                </c:pt>
                <c:pt idx="3940">
                  <c:v>60000000</c:v>
                </c:pt>
                <c:pt idx="3941">
                  <c:v>26000000</c:v>
                </c:pt>
                <c:pt idx="3942">
                  <c:v>20000000</c:v>
                </c:pt>
                <c:pt idx="3943">
                  <c:v>90000000</c:v>
                </c:pt>
                <c:pt idx="3944">
                  <c:v>4800000</c:v>
                </c:pt>
                <c:pt idx="3945">
                  <c:v>6000000</c:v>
                </c:pt>
                <c:pt idx="3946">
                  <c:v>30000000</c:v>
                </c:pt>
                <c:pt idx="3947">
                  <c:v>10000000</c:v>
                </c:pt>
                <c:pt idx="3948">
                  <c:v>6000000</c:v>
                </c:pt>
                <c:pt idx="3949">
                  <c:v>42000000</c:v>
                </c:pt>
                <c:pt idx="3950">
                  <c:v>11000000</c:v>
                </c:pt>
                <c:pt idx="3951">
                  <c:v>19000000</c:v>
                </c:pt>
                <c:pt idx="3952">
                  <c:v>25000000</c:v>
                </c:pt>
                <c:pt idx="3953">
                  <c:v>10000000</c:v>
                </c:pt>
                <c:pt idx="3954">
                  <c:v>28000000</c:v>
                </c:pt>
                <c:pt idx="3955">
                  <c:v>0</c:v>
                </c:pt>
                <c:pt idx="3956">
                  <c:v>100000000</c:v>
                </c:pt>
                <c:pt idx="3957">
                  <c:v>40000000</c:v>
                </c:pt>
                <c:pt idx="3958">
                  <c:v>23000000</c:v>
                </c:pt>
                <c:pt idx="3959">
                  <c:v>55000000</c:v>
                </c:pt>
                <c:pt idx="3960">
                  <c:v>10000000</c:v>
                </c:pt>
                <c:pt idx="3961">
                  <c:v>250000</c:v>
                </c:pt>
                <c:pt idx="3962">
                  <c:v>8000000</c:v>
                </c:pt>
                <c:pt idx="3963">
                  <c:v>130000000</c:v>
                </c:pt>
                <c:pt idx="3964">
                  <c:v>9000000</c:v>
                </c:pt>
                <c:pt idx="3965">
                  <c:v>4500000</c:v>
                </c:pt>
                <c:pt idx="3966">
                  <c:v>35000000</c:v>
                </c:pt>
                <c:pt idx="3967">
                  <c:v>60000000</c:v>
                </c:pt>
                <c:pt idx="3968">
                  <c:v>34000000</c:v>
                </c:pt>
                <c:pt idx="3969">
                  <c:v>85000000</c:v>
                </c:pt>
                <c:pt idx="3970">
                  <c:v>0</c:v>
                </c:pt>
                <c:pt idx="3971">
                  <c:v>25000000</c:v>
                </c:pt>
                <c:pt idx="3972">
                  <c:v>17000000</c:v>
                </c:pt>
                <c:pt idx="3973">
                  <c:v>80000000</c:v>
                </c:pt>
                <c:pt idx="3974">
                  <c:v>18000000</c:v>
                </c:pt>
                <c:pt idx="3975">
                  <c:v>0</c:v>
                </c:pt>
                <c:pt idx="3976">
                  <c:v>10000000</c:v>
                </c:pt>
                <c:pt idx="3977">
                  <c:v>28000000</c:v>
                </c:pt>
                <c:pt idx="3978">
                  <c:v>2000000</c:v>
                </c:pt>
                <c:pt idx="3979">
                  <c:v>10000000</c:v>
                </c:pt>
                <c:pt idx="3980">
                  <c:v>9300000</c:v>
                </c:pt>
                <c:pt idx="3981">
                  <c:v>22000000</c:v>
                </c:pt>
                <c:pt idx="3982">
                  <c:v>125000</c:v>
                </c:pt>
                <c:pt idx="3983">
                  <c:v>0</c:v>
                </c:pt>
                <c:pt idx="3984">
                  <c:v>750000</c:v>
                </c:pt>
                <c:pt idx="3985">
                  <c:v>35000000</c:v>
                </c:pt>
                <c:pt idx="3986">
                  <c:v>7000000</c:v>
                </c:pt>
                <c:pt idx="3987">
                  <c:v>11000000</c:v>
                </c:pt>
                <c:pt idx="3988">
                  <c:v>0</c:v>
                </c:pt>
                <c:pt idx="3989">
                  <c:v>0</c:v>
                </c:pt>
                <c:pt idx="3990">
                  <c:v>4000000</c:v>
                </c:pt>
                <c:pt idx="3991">
                  <c:v>51000000</c:v>
                </c:pt>
                <c:pt idx="3992">
                  <c:v>26000000</c:v>
                </c:pt>
                <c:pt idx="3993">
                  <c:v>8000000</c:v>
                </c:pt>
                <c:pt idx="3994">
                  <c:v>0</c:v>
                </c:pt>
                <c:pt idx="3995">
                  <c:v>38000000</c:v>
                </c:pt>
                <c:pt idx="3996">
                  <c:v>3000000</c:v>
                </c:pt>
                <c:pt idx="3997">
                  <c:v>0</c:v>
                </c:pt>
                <c:pt idx="3998">
                  <c:v>500000</c:v>
                </c:pt>
                <c:pt idx="3999">
                  <c:v>18000000</c:v>
                </c:pt>
                <c:pt idx="4000">
                  <c:v>15000000</c:v>
                </c:pt>
                <c:pt idx="4001">
                  <c:v>16000000</c:v>
                </c:pt>
                <c:pt idx="4002">
                  <c:v>15000000</c:v>
                </c:pt>
                <c:pt idx="4003">
                  <c:v>108</c:v>
                </c:pt>
                <c:pt idx="4004">
                  <c:v>1000000</c:v>
                </c:pt>
                <c:pt idx="4005">
                  <c:v>2000000</c:v>
                </c:pt>
                <c:pt idx="4006">
                  <c:v>0</c:v>
                </c:pt>
                <c:pt idx="4007">
                  <c:v>0</c:v>
                </c:pt>
                <c:pt idx="4008">
                  <c:v>17000000</c:v>
                </c:pt>
                <c:pt idx="4009">
                  <c:v>83000000</c:v>
                </c:pt>
                <c:pt idx="4010">
                  <c:v>28000000</c:v>
                </c:pt>
                <c:pt idx="4011">
                  <c:v>4000000</c:v>
                </c:pt>
                <c:pt idx="4012">
                  <c:v>780000</c:v>
                </c:pt>
                <c:pt idx="4013">
                  <c:v>14000000</c:v>
                </c:pt>
                <c:pt idx="4014">
                  <c:v>0</c:v>
                </c:pt>
                <c:pt idx="4015">
                  <c:v>3000000</c:v>
                </c:pt>
                <c:pt idx="4016">
                  <c:v>10000000</c:v>
                </c:pt>
                <c:pt idx="4017">
                  <c:v>0</c:v>
                </c:pt>
                <c:pt idx="4018">
                  <c:v>0</c:v>
                </c:pt>
                <c:pt idx="4019">
                  <c:v>6000000</c:v>
                </c:pt>
                <c:pt idx="4020">
                  <c:v>7</c:v>
                </c:pt>
                <c:pt idx="4021">
                  <c:v>75000000</c:v>
                </c:pt>
                <c:pt idx="4022">
                  <c:v>70000000</c:v>
                </c:pt>
                <c:pt idx="4023">
                  <c:v>2500000</c:v>
                </c:pt>
                <c:pt idx="4024">
                  <c:v>0</c:v>
                </c:pt>
                <c:pt idx="4025">
                  <c:v>11000000</c:v>
                </c:pt>
                <c:pt idx="4026">
                  <c:v>0</c:v>
                </c:pt>
                <c:pt idx="4027">
                  <c:v>0</c:v>
                </c:pt>
                <c:pt idx="4028">
                  <c:v>2000000</c:v>
                </c:pt>
                <c:pt idx="4029">
                  <c:v>0</c:v>
                </c:pt>
                <c:pt idx="4030">
                  <c:v>5000000</c:v>
                </c:pt>
                <c:pt idx="4031">
                  <c:v>8800000</c:v>
                </c:pt>
                <c:pt idx="4032">
                  <c:v>1950000</c:v>
                </c:pt>
                <c:pt idx="4033">
                  <c:v>0</c:v>
                </c:pt>
                <c:pt idx="4034">
                  <c:v>0</c:v>
                </c:pt>
                <c:pt idx="4035">
                  <c:v>0</c:v>
                </c:pt>
                <c:pt idx="4036">
                  <c:v>10000000</c:v>
                </c:pt>
                <c:pt idx="4037">
                  <c:v>3000000</c:v>
                </c:pt>
                <c:pt idx="4038">
                  <c:v>12000000</c:v>
                </c:pt>
                <c:pt idx="4039">
                  <c:v>1500000</c:v>
                </c:pt>
                <c:pt idx="4040">
                  <c:v>5000000</c:v>
                </c:pt>
                <c:pt idx="4041">
                  <c:v>3200000</c:v>
                </c:pt>
                <c:pt idx="4042">
                  <c:v>0</c:v>
                </c:pt>
                <c:pt idx="4043">
                  <c:v>1493619</c:v>
                </c:pt>
                <c:pt idx="4044">
                  <c:v>6000000</c:v>
                </c:pt>
                <c:pt idx="4045">
                  <c:v>0</c:v>
                </c:pt>
                <c:pt idx="4046">
                  <c:v>0</c:v>
                </c:pt>
                <c:pt idx="4047">
                  <c:v>3440000</c:v>
                </c:pt>
                <c:pt idx="4048">
                  <c:v>0</c:v>
                </c:pt>
                <c:pt idx="4049">
                  <c:v>0</c:v>
                </c:pt>
                <c:pt idx="4050">
                  <c:v>0</c:v>
                </c:pt>
                <c:pt idx="4051">
                  <c:v>0</c:v>
                </c:pt>
                <c:pt idx="4052">
                  <c:v>12000000</c:v>
                </c:pt>
                <c:pt idx="4053">
                  <c:v>0</c:v>
                </c:pt>
                <c:pt idx="4054">
                  <c:v>0</c:v>
                </c:pt>
                <c:pt idx="4055">
                  <c:v>0</c:v>
                </c:pt>
                <c:pt idx="4056">
                  <c:v>0</c:v>
                </c:pt>
                <c:pt idx="4057">
                  <c:v>650</c:v>
                </c:pt>
                <c:pt idx="4058">
                  <c:v>0</c:v>
                </c:pt>
                <c:pt idx="4059">
                  <c:v>27000000</c:v>
                </c:pt>
                <c:pt idx="4060">
                  <c:v>2000000</c:v>
                </c:pt>
                <c:pt idx="4061">
                  <c:v>0</c:v>
                </c:pt>
                <c:pt idx="4062">
                  <c:v>0</c:v>
                </c:pt>
                <c:pt idx="4063">
                  <c:v>0</c:v>
                </c:pt>
                <c:pt idx="4064">
                  <c:v>0</c:v>
                </c:pt>
                <c:pt idx="4065">
                  <c:v>450000</c:v>
                </c:pt>
                <c:pt idx="4066">
                  <c:v>1000000</c:v>
                </c:pt>
                <c:pt idx="4067">
                  <c:v>0</c:v>
                </c:pt>
                <c:pt idx="4068">
                  <c:v>0</c:v>
                </c:pt>
                <c:pt idx="4069">
                  <c:v>0</c:v>
                </c:pt>
                <c:pt idx="4070">
                  <c:v>0</c:v>
                </c:pt>
                <c:pt idx="4071">
                  <c:v>0</c:v>
                </c:pt>
                <c:pt idx="4072">
                  <c:v>0</c:v>
                </c:pt>
                <c:pt idx="4073">
                  <c:v>0</c:v>
                </c:pt>
                <c:pt idx="4074">
                  <c:v>0</c:v>
                </c:pt>
                <c:pt idx="4075">
                  <c:v>0</c:v>
                </c:pt>
                <c:pt idx="4076">
                  <c:v>0</c:v>
                </c:pt>
                <c:pt idx="4077">
                  <c:v>0</c:v>
                </c:pt>
                <c:pt idx="4078">
                  <c:v>1000000</c:v>
                </c:pt>
                <c:pt idx="4079">
                  <c:v>0</c:v>
                </c:pt>
                <c:pt idx="4080">
                  <c:v>1000000</c:v>
                </c:pt>
                <c:pt idx="4081">
                  <c:v>75000</c:v>
                </c:pt>
                <c:pt idx="4082">
                  <c:v>250000</c:v>
                </c:pt>
                <c:pt idx="4083">
                  <c:v>1</c:v>
                </c:pt>
                <c:pt idx="4084">
                  <c:v>0</c:v>
                </c:pt>
                <c:pt idx="4085">
                  <c:v>0</c:v>
                </c:pt>
                <c:pt idx="4086">
                  <c:v>0</c:v>
                </c:pt>
                <c:pt idx="4087">
                  <c:v>22000</c:v>
                </c:pt>
                <c:pt idx="4088">
                  <c:v>0</c:v>
                </c:pt>
                <c:pt idx="4089">
                  <c:v>0</c:v>
                </c:pt>
                <c:pt idx="4090">
                  <c:v>0</c:v>
                </c:pt>
                <c:pt idx="4091">
                  <c:v>300000</c:v>
                </c:pt>
                <c:pt idx="4092">
                  <c:v>0</c:v>
                </c:pt>
                <c:pt idx="4093">
                  <c:v>0</c:v>
                </c:pt>
                <c:pt idx="4094">
                  <c:v>0</c:v>
                </c:pt>
                <c:pt idx="4095">
                  <c:v>0</c:v>
                </c:pt>
                <c:pt idx="4096">
                  <c:v>40000000</c:v>
                </c:pt>
                <c:pt idx="4097">
                  <c:v>45000000</c:v>
                </c:pt>
                <c:pt idx="4098">
                  <c:v>80000000</c:v>
                </c:pt>
                <c:pt idx="4099">
                  <c:v>5000000</c:v>
                </c:pt>
                <c:pt idx="4100">
                  <c:v>8000000</c:v>
                </c:pt>
                <c:pt idx="4101">
                  <c:v>150000000</c:v>
                </c:pt>
                <c:pt idx="4102">
                  <c:v>24000000</c:v>
                </c:pt>
                <c:pt idx="4103">
                  <c:v>28000000</c:v>
                </c:pt>
                <c:pt idx="4104">
                  <c:v>95000000</c:v>
                </c:pt>
                <c:pt idx="4105">
                  <c:v>80000000</c:v>
                </c:pt>
                <c:pt idx="4106">
                  <c:v>30000000</c:v>
                </c:pt>
                <c:pt idx="4107">
                  <c:v>30000000</c:v>
                </c:pt>
                <c:pt idx="4108">
                  <c:v>45000000</c:v>
                </c:pt>
                <c:pt idx="4109">
                  <c:v>14000000</c:v>
                </c:pt>
                <c:pt idx="4110">
                  <c:v>16000000</c:v>
                </c:pt>
                <c:pt idx="4111">
                  <c:v>30000000</c:v>
                </c:pt>
                <c:pt idx="4112">
                  <c:v>60000000</c:v>
                </c:pt>
                <c:pt idx="4113">
                  <c:v>50000000</c:v>
                </c:pt>
                <c:pt idx="4114">
                  <c:v>9000000</c:v>
                </c:pt>
                <c:pt idx="4115">
                  <c:v>10000</c:v>
                </c:pt>
                <c:pt idx="4116">
                  <c:v>5000000</c:v>
                </c:pt>
                <c:pt idx="4117">
                  <c:v>6000000</c:v>
                </c:pt>
                <c:pt idx="4118">
                  <c:v>7000000</c:v>
                </c:pt>
                <c:pt idx="4119">
                  <c:v>10000000</c:v>
                </c:pt>
                <c:pt idx="4120">
                  <c:v>40000000</c:v>
                </c:pt>
                <c:pt idx="4121">
                  <c:v>13000000</c:v>
                </c:pt>
                <c:pt idx="4122">
                  <c:v>45000000</c:v>
                </c:pt>
                <c:pt idx="4123">
                  <c:v>15000000</c:v>
                </c:pt>
                <c:pt idx="4124">
                  <c:v>11000000</c:v>
                </c:pt>
                <c:pt idx="4125">
                  <c:v>40000000</c:v>
                </c:pt>
                <c:pt idx="4126">
                  <c:v>27000000</c:v>
                </c:pt>
                <c:pt idx="4127">
                  <c:v>7000000</c:v>
                </c:pt>
                <c:pt idx="4128">
                  <c:v>1000000</c:v>
                </c:pt>
                <c:pt idx="4129">
                  <c:v>25000000</c:v>
                </c:pt>
                <c:pt idx="4130">
                  <c:v>23000000</c:v>
                </c:pt>
                <c:pt idx="4131">
                  <c:v>17900000</c:v>
                </c:pt>
                <c:pt idx="4132">
                  <c:v>8000000</c:v>
                </c:pt>
                <c:pt idx="4133">
                  <c:v>6000000</c:v>
                </c:pt>
                <c:pt idx="4134">
                  <c:v>20000000</c:v>
                </c:pt>
                <c:pt idx="4135">
                  <c:v>5000000</c:v>
                </c:pt>
                <c:pt idx="4136">
                  <c:v>1000000</c:v>
                </c:pt>
                <c:pt idx="4137">
                  <c:v>2000000</c:v>
                </c:pt>
                <c:pt idx="4138">
                  <c:v>0</c:v>
                </c:pt>
                <c:pt idx="4139">
                  <c:v>0</c:v>
                </c:pt>
                <c:pt idx="4140">
                  <c:v>10000000</c:v>
                </c:pt>
                <c:pt idx="4141">
                  <c:v>24000000</c:v>
                </c:pt>
                <c:pt idx="4142">
                  <c:v>75000000</c:v>
                </c:pt>
                <c:pt idx="4143">
                  <c:v>5000000</c:v>
                </c:pt>
                <c:pt idx="4144">
                  <c:v>12000000</c:v>
                </c:pt>
                <c:pt idx="4145">
                  <c:v>0</c:v>
                </c:pt>
                <c:pt idx="4146">
                  <c:v>15000000</c:v>
                </c:pt>
                <c:pt idx="4147">
                  <c:v>15000000</c:v>
                </c:pt>
                <c:pt idx="4148">
                  <c:v>180000</c:v>
                </c:pt>
                <c:pt idx="4149">
                  <c:v>0</c:v>
                </c:pt>
                <c:pt idx="4150">
                  <c:v>0</c:v>
                </c:pt>
                <c:pt idx="4151">
                  <c:v>1000000</c:v>
                </c:pt>
                <c:pt idx="4152">
                  <c:v>10000000</c:v>
                </c:pt>
                <c:pt idx="4153">
                  <c:v>17000000</c:v>
                </c:pt>
                <c:pt idx="4154">
                  <c:v>0</c:v>
                </c:pt>
                <c:pt idx="4155">
                  <c:v>24000000</c:v>
                </c:pt>
                <c:pt idx="4156">
                  <c:v>40000000</c:v>
                </c:pt>
                <c:pt idx="4157">
                  <c:v>10000000</c:v>
                </c:pt>
                <c:pt idx="4158">
                  <c:v>10000000</c:v>
                </c:pt>
                <c:pt idx="4159">
                  <c:v>0</c:v>
                </c:pt>
                <c:pt idx="4160">
                  <c:v>0</c:v>
                </c:pt>
                <c:pt idx="4161">
                  <c:v>0</c:v>
                </c:pt>
                <c:pt idx="4162">
                  <c:v>0</c:v>
                </c:pt>
                <c:pt idx="4163">
                  <c:v>2000000</c:v>
                </c:pt>
                <c:pt idx="4164">
                  <c:v>439000</c:v>
                </c:pt>
                <c:pt idx="4165">
                  <c:v>0</c:v>
                </c:pt>
                <c:pt idx="4166">
                  <c:v>0</c:v>
                </c:pt>
                <c:pt idx="4167">
                  <c:v>1000000</c:v>
                </c:pt>
                <c:pt idx="4168">
                  <c:v>1900000</c:v>
                </c:pt>
                <c:pt idx="4169">
                  <c:v>31192</c:v>
                </c:pt>
                <c:pt idx="4170">
                  <c:v>4</c:v>
                </c:pt>
                <c:pt idx="4171">
                  <c:v>19000000</c:v>
                </c:pt>
                <c:pt idx="4172">
                  <c:v>8000000</c:v>
                </c:pt>
                <c:pt idx="4173">
                  <c:v>0</c:v>
                </c:pt>
                <c:pt idx="4174">
                  <c:v>0</c:v>
                </c:pt>
                <c:pt idx="4175">
                  <c:v>0</c:v>
                </c:pt>
                <c:pt idx="4176">
                  <c:v>0</c:v>
                </c:pt>
                <c:pt idx="4177">
                  <c:v>0</c:v>
                </c:pt>
                <c:pt idx="4178">
                  <c:v>0</c:v>
                </c:pt>
                <c:pt idx="4179">
                  <c:v>0</c:v>
                </c:pt>
                <c:pt idx="4180">
                  <c:v>0</c:v>
                </c:pt>
                <c:pt idx="4181">
                  <c:v>0</c:v>
                </c:pt>
                <c:pt idx="4182">
                  <c:v>0</c:v>
                </c:pt>
                <c:pt idx="4183">
                  <c:v>140000000</c:v>
                </c:pt>
                <c:pt idx="4184">
                  <c:v>90000000</c:v>
                </c:pt>
                <c:pt idx="4185">
                  <c:v>95000000</c:v>
                </c:pt>
                <c:pt idx="4186">
                  <c:v>70000000</c:v>
                </c:pt>
                <c:pt idx="4187">
                  <c:v>23600000</c:v>
                </c:pt>
                <c:pt idx="4188">
                  <c:v>50000000</c:v>
                </c:pt>
                <c:pt idx="4189">
                  <c:v>12000000</c:v>
                </c:pt>
                <c:pt idx="4190">
                  <c:v>12000000</c:v>
                </c:pt>
                <c:pt idx="4191">
                  <c:v>3500000</c:v>
                </c:pt>
                <c:pt idx="4192">
                  <c:v>2600000</c:v>
                </c:pt>
                <c:pt idx="4193">
                  <c:v>80000000</c:v>
                </c:pt>
                <c:pt idx="4194">
                  <c:v>99000000</c:v>
                </c:pt>
                <c:pt idx="4195">
                  <c:v>84000000</c:v>
                </c:pt>
                <c:pt idx="4196">
                  <c:v>14350531</c:v>
                </c:pt>
                <c:pt idx="4197">
                  <c:v>75000000</c:v>
                </c:pt>
                <c:pt idx="4198">
                  <c:v>40000000</c:v>
                </c:pt>
                <c:pt idx="4199">
                  <c:v>150000000</c:v>
                </c:pt>
                <c:pt idx="4200">
                  <c:v>60000000</c:v>
                </c:pt>
                <c:pt idx="4201">
                  <c:v>24000000</c:v>
                </c:pt>
                <c:pt idx="4202">
                  <c:v>35000000</c:v>
                </c:pt>
                <c:pt idx="4203">
                  <c:v>85000000</c:v>
                </c:pt>
                <c:pt idx="4204">
                  <c:v>0</c:v>
                </c:pt>
                <c:pt idx="4205">
                  <c:v>50000000</c:v>
                </c:pt>
                <c:pt idx="4206">
                  <c:v>80000000</c:v>
                </c:pt>
                <c:pt idx="4207">
                  <c:v>1700000</c:v>
                </c:pt>
                <c:pt idx="4208">
                  <c:v>9000000</c:v>
                </c:pt>
                <c:pt idx="4209">
                  <c:v>0</c:v>
                </c:pt>
                <c:pt idx="4210">
                  <c:v>25000000</c:v>
                </c:pt>
                <c:pt idx="4211">
                  <c:v>20000000</c:v>
                </c:pt>
                <c:pt idx="4212">
                  <c:v>41000000</c:v>
                </c:pt>
                <c:pt idx="4213">
                  <c:v>9500000</c:v>
                </c:pt>
                <c:pt idx="4214">
                  <c:v>35000000</c:v>
                </c:pt>
                <c:pt idx="4215">
                  <c:v>13000000</c:v>
                </c:pt>
                <c:pt idx="4216">
                  <c:v>2000000</c:v>
                </c:pt>
                <c:pt idx="4217">
                  <c:v>150000000</c:v>
                </c:pt>
                <c:pt idx="4218">
                  <c:v>20000000</c:v>
                </c:pt>
                <c:pt idx="4219">
                  <c:v>4000000</c:v>
                </c:pt>
                <c:pt idx="4220">
                  <c:v>6500000</c:v>
                </c:pt>
                <c:pt idx="4221">
                  <c:v>500000</c:v>
                </c:pt>
                <c:pt idx="4222">
                  <c:v>0</c:v>
                </c:pt>
                <c:pt idx="4223">
                  <c:v>560000</c:v>
                </c:pt>
                <c:pt idx="4224">
                  <c:v>5000000</c:v>
                </c:pt>
                <c:pt idx="4225">
                  <c:v>15000000</c:v>
                </c:pt>
                <c:pt idx="4226">
                  <c:v>17000000</c:v>
                </c:pt>
                <c:pt idx="4227">
                  <c:v>0</c:v>
                </c:pt>
                <c:pt idx="4228">
                  <c:v>5000000</c:v>
                </c:pt>
                <c:pt idx="4229">
                  <c:v>0</c:v>
                </c:pt>
                <c:pt idx="4230">
                  <c:v>5000000</c:v>
                </c:pt>
                <c:pt idx="4231">
                  <c:v>15000000</c:v>
                </c:pt>
                <c:pt idx="4232">
                  <c:v>2800000</c:v>
                </c:pt>
                <c:pt idx="4233">
                  <c:v>76000000</c:v>
                </c:pt>
                <c:pt idx="4234">
                  <c:v>5000000</c:v>
                </c:pt>
                <c:pt idx="4235">
                  <c:v>0</c:v>
                </c:pt>
                <c:pt idx="4236">
                  <c:v>0</c:v>
                </c:pt>
                <c:pt idx="4237">
                  <c:v>0</c:v>
                </c:pt>
                <c:pt idx="4238">
                  <c:v>35000000</c:v>
                </c:pt>
                <c:pt idx="4239">
                  <c:v>5000000</c:v>
                </c:pt>
                <c:pt idx="4240">
                  <c:v>70000000</c:v>
                </c:pt>
                <c:pt idx="4241">
                  <c:v>50000000</c:v>
                </c:pt>
                <c:pt idx="4242">
                  <c:v>0</c:v>
                </c:pt>
                <c:pt idx="4243">
                  <c:v>0</c:v>
                </c:pt>
                <c:pt idx="4244">
                  <c:v>0</c:v>
                </c:pt>
                <c:pt idx="4245">
                  <c:v>40000000</c:v>
                </c:pt>
                <c:pt idx="4246">
                  <c:v>0</c:v>
                </c:pt>
                <c:pt idx="4247">
                  <c:v>7000000</c:v>
                </c:pt>
                <c:pt idx="4248">
                  <c:v>1250000</c:v>
                </c:pt>
                <c:pt idx="4249">
                  <c:v>2000000</c:v>
                </c:pt>
                <c:pt idx="4250">
                  <c:v>0</c:v>
                </c:pt>
                <c:pt idx="4251">
                  <c:v>800000</c:v>
                </c:pt>
                <c:pt idx="4252">
                  <c:v>0</c:v>
                </c:pt>
                <c:pt idx="4253">
                  <c:v>120000</c:v>
                </c:pt>
                <c:pt idx="4254">
                  <c:v>0</c:v>
                </c:pt>
                <c:pt idx="4255">
                  <c:v>0</c:v>
                </c:pt>
                <c:pt idx="4256">
                  <c:v>0</c:v>
                </c:pt>
                <c:pt idx="4257">
                  <c:v>5000000</c:v>
                </c:pt>
                <c:pt idx="4258">
                  <c:v>0</c:v>
                </c:pt>
                <c:pt idx="4259">
                  <c:v>0</c:v>
                </c:pt>
                <c:pt idx="4260">
                  <c:v>300000</c:v>
                </c:pt>
                <c:pt idx="4261">
                  <c:v>0</c:v>
                </c:pt>
                <c:pt idx="4262">
                  <c:v>0</c:v>
                </c:pt>
                <c:pt idx="4263">
                  <c:v>0</c:v>
                </c:pt>
                <c:pt idx="4264">
                  <c:v>500000</c:v>
                </c:pt>
                <c:pt idx="4265">
                  <c:v>0</c:v>
                </c:pt>
                <c:pt idx="4266">
                  <c:v>500000</c:v>
                </c:pt>
                <c:pt idx="4267">
                  <c:v>0</c:v>
                </c:pt>
                <c:pt idx="4268">
                  <c:v>0</c:v>
                </c:pt>
                <c:pt idx="4269">
                  <c:v>0</c:v>
                </c:pt>
                <c:pt idx="4270">
                  <c:v>0</c:v>
                </c:pt>
                <c:pt idx="4271">
                  <c:v>0</c:v>
                </c:pt>
                <c:pt idx="4272">
                  <c:v>0</c:v>
                </c:pt>
                <c:pt idx="4273">
                  <c:v>32000000</c:v>
                </c:pt>
                <c:pt idx="4274">
                  <c:v>75000000</c:v>
                </c:pt>
                <c:pt idx="4275">
                  <c:v>40000000</c:v>
                </c:pt>
                <c:pt idx="4276">
                  <c:v>75000000</c:v>
                </c:pt>
                <c:pt idx="4277">
                  <c:v>0</c:v>
                </c:pt>
                <c:pt idx="4278">
                  <c:v>60000000</c:v>
                </c:pt>
                <c:pt idx="4279">
                  <c:v>1</c:v>
                </c:pt>
                <c:pt idx="4280">
                  <c:v>39000000</c:v>
                </c:pt>
                <c:pt idx="4281">
                  <c:v>30000000</c:v>
                </c:pt>
                <c:pt idx="4282">
                  <c:v>9000000</c:v>
                </c:pt>
                <c:pt idx="4283">
                  <c:v>75000000</c:v>
                </c:pt>
                <c:pt idx="4284">
                  <c:v>49000000</c:v>
                </c:pt>
                <c:pt idx="4285">
                  <c:v>3000000</c:v>
                </c:pt>
                <c:pt idx="4286">
                  <c:v>3000000</c:v>
                </c:pt>
                <c:pt idx="4287">
                  <c:v>60000000</c:v>
                </c:pt>
                <c:pt idx="4288">
                  <c:v>0</c:v>
                </c:pt>
                <c:pt idx="4289">
                  <c:v>35000000</c:v>
                </c:pt>
                <c:pt idx="4290">
                  <c:v>5952000</c:v>
                </c:pt>
                <c:pt idx="4291">
                  <c:v>100000</c:v>
                </c:pt>
                <c:pt idx="4292">
                  <c:v>1250000</c:v>
                </c:pt>
                <c:pt idx="4293">
                  <c:v>25000000</c:v>
                </c:pt>
                <c:pt idx="4294">
                  <c:v>30000000</c:v>
                </c:pt>
                <c:pt idx="4295">
                  <c:v>16000000</c:v>
                </c:pt>
                <c:pt idx="4296">
                  <c:v>1800000</c:v>
                </c:pt>
                <c:pt idx="4297">
                  <c:v>5000000</c:v>
                </c:pt>
                <c:pt idx="4298">
                  <c:v>70000000</c:v>
                </c:pt>
                <c:pt idx="4299">
                  <c:v>18000000</c:v>
                </c:pt>
                <c:pt idx="4300">
                  <c:v>62000000</c:v>
                </c:pt>
                <c:pt idx="4301">
                  <c:v>21000000</c:v>
                </c:pt>
                <c:pt idx="4302">
                  <c:v>12000000</c:v>
                </c:pt>
                <c:pt idx="4303">
                  <c:v>20000000</c:v>
                </c:pt>
                <c:pt idx="4304">
                  <c:v>50000000</c:v>
                </c:pt>
                <c:pt idx="4305">
                  <c:v>25000000</c:v>
                </c:pt>
                <c:pt idx="4306">
                  <c:v>10000000</c:v>
                </c:pt>
                <c:pt idx="4307">
                  <c:v>3000000</c:v>
                </c:pt>
                <c:pt idx="4308">
                  <c:v>0</c:v>
                </c:pt>
                <c:pt idx="4309">
                  <c:v>80000000</c:v>
                </c:pt>
                <c:pt idx="4310">
                  <c:v>30000000</c:v>
                </c:pt>
                <c:pt idx="4311">
                  <c:v>0</c:v>
                </c:pt>
                <c:pt idx="4312">
                  <c:v>0</c:v>
                </c:pt>
                <c:pt idx="4313">
                  <c:v>2300000</c:v>
                </c:pt>
                <c:pt idx="4314">
                  <c:v>0</c:v>
                </c:pt>
                <c:pt idx="4315">
                  <c:v>0</c:v>
                </c:pt>
                <c:pt idx="4316">
                  <c:v>14000000</c:v>
                </c:pt>
                <c:pt idx="4317">
                  <c:v>950000</c:v>
                </c:pt>
                <c:pt idx="4318">
                  <c:v>0</c:v>
                </c:pt>
                <c:pt idx="4319">
                  <c:v>24000000</c:v>
                </c:pt>
                <c:pt idx="4320">
                  <c:v>9500000</c:v>
                </c:pt>
                <c:pt idx="4321">
                  <c:v>65000000</c:v>
                </c:pt>
                <c:pt idx="4322">
                  <c:v>0</c:v>
                </c:pt>
                <c:pt idx="4323">
                  <c:v>15000000</c:v>
                </c:pt>
                <c:pt idx="4324">
                  <c:v>3000000</c:v>
                </c:pt>
                <c:pt idx="4325">
                  <c:v>2500000</c:v>
                </c:pt>
                <c:pt idx="4326">
                  <c:v>10000000</c:v>
                </c:pt>
                <c:pt idx="4327">
                  <c:v>17000000</c:v>
                </c:pt>
                <c:pt idx="4328">
                  <c:v>700000</c:v>
                </c:pt>
                <c:pt idx="4329">
                  <c:v>500000</c:v>
                </c:pt>
                <c:pt idx="4330">
                  <c:v>0</c:v>
                </c:pt>
                <c:pt idx="4331">
                  <c:v>0</c:v>
                </c:pt>
                <c:pt idx="4332">
                  <c:v>0</c:v>
                </c:pt>
                <c:pt idx="4333">
                  <c:v>1300000</c:v>
                </c:pt>
                <c:pt idx="4334">
                  <c:v>0</c:v>
                </c:pt>
                <c:pt idx="4335">
                  <c:v>3000000</c:v>
                </c:pt>
                <c:pt idx="4336">
                  <c:v>0</c:v>
                </c:pt>
                <c:pt idx="4337">
                  <c:v>2500000</c:v>
                </c:pt>
                <c:pt idx="4338">
                  <c:v>0</c:v>
                </c:pt>
                <c:pt idx="4339">
                  <c:v>0</c:v>
                </c:pt>
                <c:pt idx="4340">
                  <c:v>0</c:v>
                </c:pt>
                <c:pt idx="4341">
                  <c:v>0</c:v>
                </c:pt>
                <c:pt idx="4342">
                  <c:v>0</c:v>
                </c:pt>
                <c:pt idx="4343">
                  <c:v>0</c:v>
                </c:pt>
                <c:pt idx="4344">
                  <c:v>15000000</c:v>
                </c:pt>
                <c:pt idx="4345">
                  <c:v>1</c:v>
                </c:pt>
                <c:pt idx="4346">
                  <c:v>0</c:v>
                </c:pt>
                <c:pt idx="4347">
                  <c:v>500000</c:v>
                </c:pt>
                <c:pt idx="4348">
                  <c:v>0</c:v>
                </c:pt>
                <c:pt idx="4349">
                  <c:v>0</c:v>
                </c:pt>
                <c:pt idx="4350">
                  <c:v>70000000</c:v>
                </c:pt>
                <c:pt idx="4351">
                  <c:v>17000000</c:v>
                </c:pt>
                <c:pt idx="4352">
                  <c:v>3000000</c:v>
                </c:pt>
                <c:pt idx="4353">
                  <c:v>75000000</c:v>
                </c:pt>
                <c:pt idx="4354">
                  <c:v>15000</c:v>
                </c:pt>
                <c:pt idx="4355">
                  <c:v>15000000</c:v>
                </c:pt>
                <c:pt idx="4356">
                  <c:v>20000000</c:v>
                </c:pt>
                <c:pt idx="4357">
                  <c:v>45000000</c:v>
                </c:pt>
                <c:pt idx="4358">
                  <c:v>17000000</c:v>
                </c:pt>
                <c:pt idx="4359">
                  <c:v>56000000</c:v>
                </c:pt>
                <c:pt idx="4360">
                  <c:v>1000000</c:v>
                </c:pt>
                <c:pt idx="4361">
                  <c:v>60000000</c:v>
                </c:pt>
                <c:pt idx="4362">
                  <c:v>2500000</c:v>
                </c:pt>
                <c:pt idx="4363">
                  <c:v>5000000</c:v>
                </c:pt>
                <c:pt idx="4364">
                  <c:v>3000000</c:v>
                </c:pt>
                <c:pt idx="4365">
                  <c:v>40000000</c:v>
                </c:pt>
                <c:pt idx="4366">
                  <c:v>0</c:v>
                </c:pt>
                <c:pt idx="4367">
                  <c:v>6000000</c:v>
                </c:pt>
                <c:pt idx="4368">
                  <c:v>45000000</c:v>
                </c:pt>
                <c:pt idx="4369">
                  <c:v>0</c:v>
                </c:pt>
                <c:pt idx="4370">
                  <c:v>0</c:v>
                </c:pt>
                <c:pt idx="4371">
                  <c:v>3000000</c:v>
                </c:pt>
                <c:pt idx="4372">
                  <c:v>30000000</c:v>
                </c:pt>
                <c:pt idx="4373">
                  <c:v>0</c:v>
                </c:pt>
                <c:pt idx="4374">
                  <c:v>29000000</c:v>
                </c:pt>
                <c:pt idx="4375">
                  <c:v>50000000</c:v>
                </c:pt>
                <c:pt idx="4376">
                  <c:v>16000000</c:v>
                </c:pt>
                <c:pt idx="4377">
                  <c:v>14000000</c:v>
                </c:pt>
                <c:pt idx="4378">
                  <c:v>1500000</c:v>
                </c:pt>
                <c:pt idx="4379">
                  <c:v>100000</c:v>
                </c:pt>
                <c:pt idx="4380">
                  <c:v>0</c:v>
                </c:pt>
                <c:pt idx="4381">
                  <c:v>0</c:v>
                </c:pt>
                <c:pt idx="4382">
                  <c:v>0</c:v>
                </c:pt>
                <c:pt idx="4383">
                  <c:v>6000000</c:v>
                </c:pt>
                <c:pt idx="4384">
                  <c:v>25000000</c:v>
                </c:pt>
                <c:pt idx="4385">
                  <c:v>20000000</c:v>
                </c:pt>
                <c:pt idx="4386">
                  <c:v>23000000</c:v>
                </c:pt>
                <c:pt idx="4387">
                  <c:v>0</c:v>
                </c:pt>
                <c:pt idx="4388">
                  <c:v>0</c:v>
                </c:pt>
                <c:pt idx="4389">
                  <c:v>14000000</c:v>
                </c:pt>
                <c:pt idx="4390">
                  <c:v>0</c:v>
                </c:pt>
                <c:pt idx="4391">
                  <c:v>12000000</c:v>
                </c:pt>
                <c:pt idx="4392">
                  <c:v>0</c:v>
                </c:pt>
                <c:pt idx="4393">
                  <c:v>1200000</c:v>
                </c:pt>
                <c:pt idx="4394">
                  <c:v>11000000</c:v>
                </c:pt>
                <c:pt idx="4395">
                  <c:v>0</c:v>
                </c:pt>
                <c:pt idx="4396">
                  <c:v>0</c:v>
                </c:pt>
                <c:pt idx="4397">
                  <c:v>0</c:v>
                </c:pt>
                <c:pt idx="4398">
                  <c:v>0</c:v>
                </c:pt>
                <c:pt idx="4399">
                  <c:v>4500000</c:v>
                </c:pt>
                <c:pt idx="4400">
                  <c:v>1800000</c:v>
                </c:pt>
                <c:pt idx="4401">
                  <c:v>0</c:v>
                </c:pt>
                <c:pt idx="4402">
                  <c:v>0</c:v>
                </c:pt>
                <c:pt idx="4403">
                  <c:v>28000000</c:v>
                </c:pt>
                <c:pt idx="4404">
                  <c:v>0</c:v>
                </c:pt>
                <c:pt idx="4405">
                  <c:v>0</c:v>
                </c:pt>
                <c:pt idx="4406">
                  <c:v>5000000</c:v>
                </c:pt>
                <c:pt idx="4407">
                  <c:v>0</c:v>
                </c:pt>
                <c:pt idx="4408">
                  <c:v>0</c:v>
                </c:pt>
                <c:pt idx="4409">
                  <c:v>12000000</c:v>
                </c:pt>
                <c:pt idx="4410">
                  <c:v>0</c:v>
                </c:pt>
                <c:pt idx="4411">
                  <c:v>10000000</c:v>
                </c:pt>
                <c:pt idx="4412">
                  <c:v>0</c:v>
                </c:pt>
                <c:pt idx="4413">
                  <c:v>0</c:v>
                </c:pt>
                <c:pt idx="4414">
                  <c:v>0</c:v>
                </c:pt>
                <c:pt idx="4415">
                  <c:v>225000</c:v>
                </c:pt>
                <c:pt idx="4416">
                  <c:v>0</c:v>
                </c:pt>
                <c:pt idx="4417">
                  <c:v>0</c:v>
                </c:pt>
                <c:pt idx="4418">
                  <c:v>80000000</c:v>
                </c:pt>
                <c:pt idx="4419">
                  <c:v>25000000</c:v>
                </c:pt>
                <c:pt idx="4420">
                  <c:v>350000</c:v>
                </c:pt>
                <c:pt idx="4421">
                  <c:v>30000000</c:v>
                </c:pt>
                <c:pt idx="4422">
                  <c:v>23000000</c:v>
                </c:pt>
                <c:pt idx="4423">
                  <c:v>750000</c:v>
                </c:pt>
                <c:pt idx="4424">
                  <c:v>2500000</c:v>
                </c:pt>
                <c:pt idx="4425">
                  <c:v>85000000</c:v>
                </c:pt>
                <c:pt idx="4426">
                  <c:v>112000000</c:v>
                </c:pt>
                <c:pt idx="4427">
                  <c:v>149000000</c:v>
                </c:pt>
                <c:pt idx="4428">
                  <c:v>5600000</c:v>
                </c:pt>
                <c:pt idx="4429">
                  <c:v>100000000</c:v>
                </c:pt>
                <c:pt idx="4430">
                  <c:v>71000000</c:v>
                </c:pt>
                <c:pt idx="4431">
                  <c:v>0</c:v>
                </c:pt>
                <c:pt idx="4432">
                  <c:v>35000000</c:v>
                </c:pt>
                <c:pt idx="4433">
                  <c:v>160000</c:v>
                </c:pt>
                <c:pt idx="4434">
                  <c:v>730000</c:v>
                </c:pt>
                <c:pt idx="4435">
                  <c:v>0</c:v>
                </c:pt>
                <c:pt idx="4436">
                  <c:v>0</c:v>
                </c:pt>
                <c:pt idx="4437">
                  <c:v>19000000</c:v>
                </c:pt>
                <c:pt idx="4438">
                  <c:v>0</c:v>
                </c:pt>
                <c:pt idx="4439">
                  <c:v>850000</c:v>
                </c:pt>
                <c:pt idx="4440">
                  <c:v>34000000</c:v>
                </c:pt>
                <c:pt idx="4441">
                  <c:v>2000000</c:v>
                </c:pt>
                <c:pt idx="4442">
                  <c:v>0</c:v>
                </c:pt>
                <c:pt idx="4443">
                  <c:v>500000</c:v>
                </c:pt>
                <c:pt idx="4444">
                  <c:v>0</c:v>
                </c:pt>
                <c:pt idx="4445">
                  <c:v>26000000</c:v>
                </c:pt>
                <c:pt idx="4446">
                  <c:v>20000000</c:v>
                </c:pt>
                <c:pt idx="4447">
                  <c:v>0</c:v>
                </c:pt>
                <c:pt idx="4448">
                  <c:v>0</c:v>
                </c:pt>
                <c:pt idx="4449">
                  <c:v>0</c:v>
                </c:pt>
                <c:pt idx="4450">
                  <c:v>20000000</c:v>
                </c:pt>
                <c:pt idx="4451">
                  <c:v>0</c:v>
                </c:pt>
                <c:pt idx="4452">
                  <c:v>35000000</c:v>
                </c:pt>
                <c:pt idx="4453">
                  <c:v>25000000</c:v>
                </c:pt>
                <c:pt idx="4454">
                  <c:v>40000000</c:v>
                </c:pt>
                <c:pt idx="4455">
                  <c:v>0</c:v>
                </c:pt>
                <c:pt idx="4456">
                  <c:v>3500000</c:v>
                </c:pt>
                <c:pt idx="4457">
                  <c:v>4400000</c:v>
                </c:pt>
                <c:pt idx="4458">
                  <c:v>0</c:v>
                </c:pt>
                <c:pt idx="4459">
                  <c:v>0</c:v>
                </c:pt>
                <c:pt idx="4460">
                  <c:v>0</c:v>
                </c:pt>
                <c:pt idx="4461">
                  <c:v>3000000</c:v>
                </c:pt>
                <c:pt idx="4462">
                  <c:v>0</c:v>
                </c:pt>
                <c:pt idx="4463">
                  <c:v>30000000</c:v>
                </c:pt>
                <c:pt idx="4464">
                  <c:v>6000000</c:v>
                </c:pt>
                <c:pt idx="4465">
                  <c:v>0</c:v>
                </c:pt>
                <c:pt idx="4466">
                  <c:v>0</c:v>
                </c:pt>
                <c:pt idx="4467">
                  <c:v>0</c:v>
                </c:pt>
                <c:pt idx="4468">
                  <c:v>10000000</c:v>
                </c:pt>
                <c:pt idx="4469">
                  <c:v>0</c:v>
                </c:pt>
                <c:pt idx="4470">
                  <c:v>10</c:v>
                </c:pt>
                <c:pt idx="4471">
                  <c:v>1000000</c:v>
                </c:pt>
                <c:pt idx="4472">
                  <c:v>0</c:v>
                </c:pt>
                <c:pt idx="4473">
                  <c:v>0</c:v>
                </c:pt>
                <c:pt idx="4474">
                  <c:v>0</c:v>
                </c:pt>
                <c:pt idx="4475">
                  <c:v>1000000</c:v>
                </c:pt>
                <c:pt idx="4476">
                  <c:v>9000</c:v>
                </c:pt>
                <c:pt idx="4477">
                  <c:v>0</c:v>
                </c:pt>
                <c:pt idx="4478">
                  <c:v>15000000</c:v>
                </c:pt>
                <c:pt idx="4479">
                  <c:v>0</c:v>
                </c:pt>
                <c:pt idx="4480">
                  <c:v>0</c:v>
                </c:pt>
                <c:pt idx="4481">
                  <c:v>0</c:v>
                </c:pt>
                <c:pt idx="4482">
                  <c:v>1200000</c:v>
                </c:pt>
                <c:pt idx="4483">
                  <c:v>0</c:v>
                </c:pt>
                <c:pt idx="4484">
                  <c:v>15000000</c:v>
                </c:pt>
                <c:pt idx="4485">
                  <c:v>48000000</c:v>
                </c:pt>
                <c:pt idx="4486">
                  <c:v>3600000</c:v>
                </c:pt>
                <c:pt idx="4487">
                  <c:v>12600000</c:v>
                </c:pt>
                <c:pt idx="4488">
                  <c:v>45000000</c:v>
                </c:pt>
                <c:pt idx="4489">
                  <c:v>133000000</c:v>
                </c:pt>
                <c:pt idx="4490">
                  <c:v>30000000</c:v>
                </c:pt>
                <c:pt idx="4491">
                  <c:v>60000</c:v>
                </c:pt>
                <c:pt idx="4492">
                  <c:v>38000000</c:v>
                </c:pt>
                <c:pt idx="4493">
                  <c:v>5000000</c:v>
                </c:pt>
                <c:pt idx="4494">
                  <c:v>50000000</c:v>
                </c:pt>
                <c:pt idx="4495">
                  <c:v>43000000</c:v>
                </c:pt>
                <c:pt idx="4496">
                  <c:v>86000000</c:v>
                </c:pt>
                <c:pt idx="4497">
                  <c:v>12000000</c:v>
                </c:pt>
                <c:pt idx="4498">
                  <c:v>13000000</c:v>
                </c:pt>
                <c:pt idx="4499">
                  <c:v>0</c:v>
                </c:pt>
                <c:pt idx="4500">
                  <c:v>22000000</c:v>
                </c:pt>
                <c:pt idx="4501">
                  <c:v>0</c:v>
                </c:pt>
                <c:pt idx="4502">
                  <c:v>0</c:v>
                </c:pt>
                <c:pt idx="4503">
                  <c:v>0</c:v>
                </c:pt>
                <c:pt idx="4504">
                  <c:v>0</c:v>
                </c:pt>
                <c:pt idx="4505">
                  <c:v>30000000</c:v>
                </c:pt>
                <c:pt idx="4506">
                  <c:v>0</c:v>
                </c:pt>
                <c:pt idx="4507">
                  <c:v>9000000</c:v>
                </c:pt>
                <c:pt idx="4508">
                  <c:v>15000000</c:v>
                </c:pt>
                <c:pt idx="4509">
                  <c:v>20000000</c:v>
                </c:pt>
                <c:pt idx="4510">
                  <c:v>20000000</c:v>
                </c:pt>
                <c:pt idx="4511">
                  <c:v>0</c:v>
                </c:pt>
                <c:pt idx="4512">
                  <c:v>40000000</c:v>
                </c:pt>
                <c:pt idx="4513">
                  <c:v>0</c:v>
                </c:pt>
                <c:pt idx="4514">
                  <c:v>0</c:v>
                </c:pt>
                <c:pt idx="4515">
                  <c:v>20000000</c:v>
                </c:pt>
                <c:pt idx="4516">
                  <c:v>7000000</c:v>
                </c:pt>
                <c:pt idx="4517">
                  <c:v>0</c:v>
                </c:pt>
                <c:pt idx="4518">
                  <c:v>1000000</c:v>
                </c:pt>
                <c:pt idx="4519">
                  <c:v>8500000</c:v>
                </c:pt>
                <c:pt idx="4520">
                  <c:v>0</c:v>
                </c:pt>
                <c:pt idx="4521">
                  <c:v>4000000</c:v>
                </c:pt>
                <c:pt idx="4522">
                  <c:v>450000</c:v>
                </c:pt>
                <c:pt idx="4523">
                  <c:v>0</c:v>
                </c:pt>
                <c:pt idx="4524">
                  <c:v>10000000</c:v>
                </c:pt>
                <c:pt idx="4525">
                  <c:v>9000000</c:v>
                </c:pt>
                <c:pt idx="4526">
                  <c:v>0</c:v>
                </c:pt>
                <c:pt idx="4527">
                  <c:v>0</c:v>
                </c:pt>
                <c:pt idx="4528">
                  <c:v>0</c:v>
                </c:pt>
                <c:pt idx="4529">
                  <c:v>3800000</c:v>
                </c:pt>
                <c:pt idx="4530">
                  <c:v>24000000</c:v>
                </c:pt>
                <c:pt idx="4531">
                  <c:v>13000000</c:v>
                </c:pt>
                <c:pt idx="4532">
                  <c:v>0</c:v>
                </c:pt>
                <c:pt idx="4533">
                  <c:v>0</c:v>
                </c:pt>
                <c:pt idx="4534">
                  <c:v>0</c:v>
                </c:pt>
                <c:pt idx="4535">
                  <c:v>0</c:v>
                </c:pt>
                <c:pt idx="4536">
                  <c:v>0</c:v>
                </c:pt>
                <c:pt idx="4537">
                  <c:v>0</c:v>
                </c:pt>
                <c:pt idx="4538">
                  <c:v>1000000</c:v>
                </c:pt>
                <c:pt idx="4539">
                  <c:v>13</c:v>
                </c:pt>
                <c:pt idx="4540">
                  <c:v>500000</c:v>
                </c:pt>
                <c:pt idx="4541">
                  <c:v>1200000</c:v>
                </c:pt>
                <c:pt idx="4542">
                  <c:v>0</c:v>
                </c:pt>
                <c:pt idx="4543">
                  <c:v>1488423</c:v>
                </c:pt>
                <c:pt idx="4544">
                  <c:v>19000000</c:v>
                </c:pt>
                <c:pt idx="4545">
                  <c:v>80000000</c:v>
                </c:pt>
                <c:pt idx="4546">
                  <c:v>60000000</c:v>
                </c:pt>
                <c:pt idx="4547">
                  <c:v>80000000</c:v>
                </c:pt>
                <c:pt idx="4548">
                  <c:v>45000000</c:v>
                </c:pt>
                <c:pt idx="4549">
                  <c:v>45000000</c:v>
                </c:pt>
                <c:pt idx="4550">
                  <c:v>65000000</c:v>
                </c:pt>
                <c:pt idx="4551">
                  <c:v>85000</c:v>
                </c:pt>
                <c:pt idx="4552">
                  <c:v>5000000</c:v>
                </c:pt>
                <c:pt idx="4553">
                  <c:v>30000000</c:v>
                </c:pt>
                <c:pt idx="4554">
                  <c:v>85000000</c:v>
                </c:pt>
                <c:pt idx="4555">
                  <c:v>13000000</c:v>
                </c:pt>
                <c:pt idx="4556">
                  <c:v>28000000</c:v>
                </c:pt>
                <c:pt idx="4557">
                  <c:v>13200000</c:v>
                </c:pt>
                <c:pt idx="4558">
                  <c:v>3300000</c:v>
                </c:pt>
                <c:pt idx="4559">
                  <c:v>42000000</c:v>
                </c:pt>
                <c:pt idx="4560">
                  <c:v>14000000</c:v>
                </c:pt>
                <c:pt idx="4561">
                  <c:v>20000000</c:v>
                </c:pt>
                <c:pt idx="4562">
                  <c:v>1000000</c:v>
                </c:pt>
                <c:pt idx="4563">
                  <c:v>25000000</c:v>
                </c:pt>
                <c:pt idx="4564">
                  <c:v>0</c:v>
                </c:pt>
                <c:pt idx="4565">
                  <c:v>0</c:v>
                </c:pt>
                <c:pt idx="4566">
                  <c:v>3000000</c:v>
                </c:pt>
                <c:pt idx="4567">
                  <c:v>0</c:v>
                </c:pt>
                <c:pt idx="4568">
                  <c:v>600000</c:v>
                </c:pt>
                <c:pt idx="4569">
                  <c:v>10000000</c:v>
                </c:pt>
                <c:pt idx="4570">
                  <c:v>35000000</c:v>
                </c:pt>
                <c:pt idx="4571">
                  <c:v>22000000</c:v>
                </c:pt>
                <c:pt idx="4572">
                  <c:v>0</c:v>
                </c:pt>
                <c:pt idx="4573">
                  <c:v>20000000</c:v>
                </c:pt>
                <c:pt idx="4574">
                  <c:v>0</c:v>
                </c:pt>
                <c:pt idx="4575">
                  <c:v>0</c:v>
                </c:pt>
                <c:pt idx="4576">
                  <c:v>0</c:v>
                </c:pt>
                <c:pt idx="4577">
                  <c:v>0</c:v>
                </c:pt>
                <c:pt idx="4578">
                  <c:v>10000000</c:v>
                </c:pt>
                <c:pt idx="4579">
                  <c:v>20000000</c:v>
                </c:pt>
                <c:pt idx="4580">
                  <c:v>46000</c:v>
                </c:pt>
                <c:pt idx="4581">
                  <c:v>0</c:v>
                </c:pt>
                <c:pt idx="4582">
                  <c:v>0</c:v>
                </c:pt>
                <c:pt idx="4583">
                  <c:v>913000</c:v>
                </c:pt>
                <c:pt idx="4584">
                  <c:v>0</c:v>
                </c:pt>
                <c:pt idx="4585">
                  <c:v>4</c:v>
                </c:pt>
                <c:pt idx="4586">
                  <c:v>0</c:v>
                </c:pt>
                <c:pt idx="4587">
                  <c:v>0</c:v>
                </c:pt>
                <c:pt idx="4588">
                  <c:v>0</c:v>
                </c:pt>
                <c:pt idx="4589">
                  <c:v>1000000</c:v>
                </c:pt>
                <c:pt idx="4590">
                  <c:v>40000000</c:v>
                </c:pt>
                <c:pt idx="4591">
                  <c:v>18000000</c:v>
                </c:pt>
                <c:pt idx="4592">
                  <c:v>127500000</c:v>
                </c:pt>
                <c:pt idx="4593">
                  <c:v>0</c:v>
                </c:pt>
                <c:pt idx="4594">
                  <c:v>20000000</c:v>
                </c:pt>
                <c:pt idx="4595">
                  <c:v>45000000</c:v>
                </c:pt>
                <c:pt idx="4596">
                  <c:v>85000000</c:v>
                </c:pt>
                <c:pt idx="4597">
                  <c:v>27000000</c:v>
                </c:pt>
                <c:pt idx="4598">
                  <c:v>0</c:v>
                </c:pt>
                <c:pt idx="4599">
                  <c:v>0</c:v>
                </c:pt>
                <c:pt idx="4600">
                  <c:v>0</c:v>
                </c:pt>
                <c:pt idx="4601">
                  <c:v>8000000</c:v>
                </c:pt>
                <c:pt idx="4602">
                  <c:v>0</c:v>
                </c:pt>
                <c:pt idx="4603">
                  <c:v>0</c:v>
                </c:pt>
                <c:pt idx="4604">
                  <c:v>17000000</c:v>
                </c:pt>
                <c:pt idx="4605">
                  <c:v>2000000</c:v>
                </c:pt>
                <c:pt idx="4606">
                  <c:v>0</c:v>
                </c:pt>
                <c:pt idx="4607">
                  <c:v>5500000</c:v>
                </c:pt>
                <c:pt idx="4608">
                  <c:v>0</c:v>
                </c:pt>
                <c:pt idx="4609">
                  <c:v>10000000</c:v>
                </c:pt>
                <c:pt idx="4610">
                  <c:v>62000</c:v>
                </c:pt>
                <c:pt idx="4611">
                  <c:v>3000000</c:v>
                </c:pt>
                <c:pt idx="4612">
                  <c:v>0</c:v>
                </c:pt>
                <c:pt idx="4613">
                  <c:v>0</c:v>
                </c:pt>
                <c:pt idx="4614">
                  <c:v>0</c:v>
                </c:pt>
                <c:pt idx="4615">
                  <c:v>6000000</c:v>
                </c:pt>
                <c:pt idx="4616">
                  <c:v>0</c:v>
                </c:pt>
                <c:pt idx="4617">
                  <c:v>0</c:v>
                </c:pt>
                <c:pt idx="4618">
                  <c:v>0</c:v>
                </c:pt>
                <c:pt idx="4619">
                  <c:v>7</c:v>
                </c:pt>
                <c:pt idx="4620">
                  <c:v>59000000</c:v>
                </c:pt>
                <c:pt idx="4621">
                  <c:v>30000000</c:v>
                </c:pt>
                <c:pt idx="4622">
                  <c:v>4900000</c:v>
                </c:pt>
                <c:pt idx="4623">
                  <c:v>150000000</c:v>
                </c:pt>
                <c:pt idx="4624">
                  <c:v>55000000</c:v>
                </c:pt>
                <c:pt idx="4625">
                  <c:v>60000</c:v>
                </c:pt>
                <c:pt idx="4626">
                  <c:v>13000000</c:v>
                </c:pt>
                <c:pt idx="4627">
                  <c:v>11000000</c:v>
                </c:pt>
                <c:pt idx="4628">
                  <c:v>1530000</c:v>
                </c:pt>
                <c:pt idx="4629">
                  <c:v>21000000</c:v>
                </c:pt>
                <c:pt idx="4630">
                  <c:v>28000000</c:v>
                </c:pt>
                <c:pt idx="4631">
                  <c:v>25000000</c:v>
                </c:pt>
                <c:pt idx="4632">
                  <c:v>220000</c:v>
                </c:pt>
                <c:pt idx="4633">
                  <c:v>1500000</c:v>
                </c:pt>
                <c:pt idx="4634">
                  <c:v>17000000</c:v>
                </c:pt>
                <c:pt idx="4635">
                  <c:v>12000000</c:v>
                </c:pt>
                <c:pt idx="4636">
                  <c:v>18000000</c:v>
                </c:pt>
                <c:pt idx="4637">
                  <c:v>5000000</c:v>
                </c:pt>
                <c:pt idx="4638">
                  <c:v>0</c:v>
                </c:pt>
                <c:pt idx="4639">
                  <c:v>37000000</c:v>
                </c:pt>
                <c:pt idx="4640">
                  <c:v>0</c:v>
                </c:pt>
                <c:pt idx="4641">
                  <c:v>300000</c:v>
                </c:pt>
                <c:pt idx="4642">
                  <c:v>0</c:v>
                </c:pt>
                <c:pt idx="4643">
                  <c:v>0</c:v>
                </c:pt>
                <c:pt idx="4644">
                  <c:v>0</c:v>
                </c:pt>
                <c:pt idx="4645">
                  <c:v>1000000</c:v>
                </c:pt>
                <c:pt idx="4646">
                  <c:v>0</c:v>
                </c:pt>
                <c:pt idx="4647">
                  <c:v>50000</c:v>
                </c:pt>
                <c:pt idx="4648">
                  <c:v>10000000</c:v>
                </c:pt>
                <c:pt idx="4649">
                  <c:v>15000000</c:v>
                </c:pt>
                <c:pt idx="4650">
                  <c:v>47000000</c:v>
                </c:pt>
                <c:pt idx="4651">
                  <c:v>25000000</c:v>
                </c:pt>
                <c:pt idx="4652">
                  <c:v>50000000</c:v>
                </c:pt>
                <c:pt idx="4653">
                  <c:v>8000000</c:v>
                </c:pt>
                <c:pt idx="4654">
                  <c:v>2700000</c:v>
                </c:pt>
                <c:pt idx="4655">
                  <c:v>8000000</c:v>
                </c:pt>
                <c:pt idx="4656">
                  <c:v>2159280</c:v>
                </c:pt>
                <c:pt idx="4657">
                  <c:v>80000000</c:v>
                </c:pt>
                <c:pt idx="4658">
                  <c:v>15000000</c:v>
                </c:pt>
                <c:pt idx="4659">
                  <c:v>0</c:v>
                </c:pt>
                <c:pt idx="4660">
                  <c:v>300000</c:v>
                </c:pt>
                <c:pt idx="4661">
                  <c:v>0</c:v>
                </c:pt>
                <c:pt idx="4662">
                  <c:v>0</c:v>
                </c:pt>
                <c:pt idx="4663">
                  <c:v>0</c:v>
                </c:pt>
                <c:pt idx="4664">
                  <c:v>0</c:v>
                </c:pt>
                <c:pt idx="4665">
                  <c:v>210000</c:v>
                </c:pt>
                <c:pt idx="4666">
                  <c:v>0</c:v>
                </c:pt>
                <c:pt idx="4667">
                  <c:v>0</c:v>
                </c:pt>
                <c:pt idx="4668">
                  <c:v>0</c:v>
                </c:pt>
                <c:pt idx="4669">
                  <c:v>750000</c:v>
                </c:pt>
                <c:pt idx="4670">
                  <c:v>500000</c:v>
                </c:pt>
                <c:pt idx="4671">
                  <c:v>0</c:v>
                </c:pt>
                <c:pt idx="4672">
                  <c:v>200000</c:v>
                </c:pt>
                <c:pt idx="4673">
                  <c:v>0</c:v>
                </c:pt>
                <c:pt idx="4674">
                  <c:v>0</c:v>
                </c:pt>
                <c:pt idx="4675">
                  <c:v>0</c:v>
                </c:pt>
                <c:pt idx="4676">
                  <c:v>0</c:v>
                </c:pt>
                <c:pt idx="4677">
                  <c:v>0</c:v>
                </c:pt>
                <c:pt idx="4678">
                  <c:v>0</c:v>
                </c:pt>
                <c:pt idx="4679">
                  <c:v>0</c:v>
                </c:pt>
                <c:pt idx="4680">
                  <c:v>56000</c:v>
                </c:pt>
                <c:pt idx="4681">
                  <c:v>30000000</c:v>
                </c:pt>
                <c:pt idx="4682">
                  <c:v>130000</c:v>
                </c:pt>
                <c:pt idx="4683">
                  <c:v>9000000</c:v>
                </c:pt>
                <c:pt idx="4684">
                  <c:v>8000000</c:v>
                </c:pt>
                <c:pt idx="4685">
                  <c:v>30000000</c:v>
                </c:pt>
                <c:pt idx="4686">
                  <c:v>1000000</c:v>
                </c:pt>
                <c:pt idx="4687">
                  <c:v>3000000</c:v>
                </c:pt>
                <c:pt idx="4688">
                  <c:v>10000000</c:v>
                </c:pt>
                <c:pt idx="4689">
                  <c:v>0</c:v>
                </c:pt>
                <c:pt idx="4690">
                  <c:v>100000000</c:v>
                </c:pt>
                <c:pt idx="4691">
                  <c:v>1500000</c:v>
                </c:pt>
                <c:pt idx="4692">
                  <c:v>120000000</c:v>
                </c:pt>
                <c:pt idx="4693">
                  <c:v>3500000</c:v>
                </c:pt>
                <c:pt idx="4694">
                  <c:v>75000000</c:v>
                </c:pt>
                <c:pt idx="4695">
                  <c:v>0</c:v>
                </c:pt>
                <c:pt idx="4696">
                  <c:v>12516654</c:v>
                </c:pt>
                <c:pt idx="4697">
                  <c:v>150000</c:v>
                </c:pt>
                <c:pt idx="4698">
                  <c:v>30</c:v>
                </c:pt>
                <c:pt idx="4699">
                  <c:v>0</c:v>
                </c:pt>
                <c:pt idx="4700">
                  <c:v>0</c:v>
                </c:pt>
                <c:pt idx="4701">
                  <c:v>1000000</c:v>
                </c:pt>
                <c:pt idx="4702">
                  <c:v>4000000</c:v>
                </c:pt>
                <c:pt idx="4703">
                  <c:v>0</c:v>
                </c:pt>
                <c:pt idx="4704">
                  <c:v>0</c:v>
                </c:pt>
                <c:pt idx="4705">
                  <c:v>0</c:v>
                </c:pt>
                <c:pt idx="4706">
                  <c:v>0</c:v>
                </c:pt>
                <c:pt idx="4707">
                  <c:v>40000000</c:v>
                </c:pt>
                <c:pt idx="4708">
                  <c:v>7000</c:v>
                </c:pt>
                <c:pt idx="4709">
                  <c:v>30000000</c:v>
                </c:pt>
                <c:pt idx="4710">
                  <c:v>70000000</c:v>
                </c:pt>
                <c:pt idx="4711">
                  <c:v>0</c:v>
                </c:pt>
                <c:pt idx="4712">
                  <c:v>0</c:v>
                </c:pt>
                <c:pt idx="4713">
                  <c:v>100</c:v>
                </c:pt>
                <c:pt idx="4714">
                  <c:v>0</c:v>
                </c:pt>
                <c:pt idx="4715">
                  <c:v>110000000</c:v>
                </c:pt>
                <c:pt idx="4716">
                  <c:v>35000000</c:v>
                </c:pt>
                <c:pt idx="4717">
                  <c:v>900000</c:v>
                </c:pt>
                <c:pt idx="4718">
                  <c:v>0</c:v>
                </c:pt>
                <c:pt idx="4719">
                  <c:v>7000000</c:v>
                </c:pt>
                <c:pt idx="4720">
                  <c:v>0</c:v>
                </c:pt>
                <c:pt idx="4721">
                  <c:v>0</c:v>
                </c:pt>
                <c:pt idx="4722">
                  <c:v>0</c:v>
                </c:pt>
                <c:pt idx="4723">
                  <c:v>0</c:v>
                </c:pt>
                <c:pt idx="4724">
                  <c:v>47000000</c:v>
                </c:pt>
                <c:pt idx="4725">
                  <c:v>32000000</c:v>
                </c:pt>
                <c:pt idx="4726">
                  <c:v>0</c:v>
                </c:pt>
                <c:pt idx="4727">
                  <c:v>0</c:v>
                </c:pt>
                <c:pt idx="4728">
                  <c:v>50000</c:v>
                </c:pt>
                <c:pt idx="4729">
                  <c:v>1596010</c:v>
                </c:pt>
                <c:pt idx="4730">
                  <c:v>0</c:v>
                </c:pt>
                <c:pt idx="4731">
                  <c:v>0</c:v>
                </c:pt>
                <c:pt idx="4732">
                  <c:v>80000000</c:v>
                </c:pt>
                <c:pt idx="4733">
                  <c:v>0</c:v>
                </c:pt>
                <c:pt idx="4734">
                  <c:v>10000000</c:v>
                </c:pt>
                <c:pt idx="4735">
                  <c:v>0</c:v>
                </c:pt>
                <c:pt idx="4736">
                  <c:v>0</c:v>
                </c:pt>
                <c:pt idx="4737">
                  <c:v>0</c:v>
                </c:pt>
                <c:pt idx="4738">
                  <c:v>300000</c:v>
                </c:pt>
                <c:pt idx="4739">
                  <c:v>20000000</c:v>
                </c:pt>
                <c:pt idx="4740">
                  <c:v>20000000</c:v>
                </c:pt>
                <c:pt idx="4741">
                  <c:v>28000000</c:v>
                </c:pt>
                <c:pt idx="4742">
                  <c:v>250</c:v>
                </c:pt>
                <c:pt idx="4743">
                  <c:v>0</c:v>
                </c:pt>
                <c:pt idx="4744">
                  <c:v>858000</c:v>
                </c:pt>
                <c:pt idx="4745">
                  <c:v>0</c:v>
                </c:pt>
                <c:pt idx="4746">
                  <c:v>0</c:v>
                </c:pt>
                <c:pt idx="4747">
                  <c:v>12300000</c:v>
                </c:pt>
                <c:pt idx="4748">
                  <c:v>0</c:v>
                </c:pt>
                <c:pt idx="4749">
                  <c:v>100000</c:v>
                </c:pt>
                <c:pt idx="4750">
                  <c:v>0</c:v>
                </c:pt>
                <c:pt idx="4751">
                  <c:v>625000</c:v>
                </c:pt>
                <c:pt idx="4752">
                  <c:v>0</c:v>
                </c:pt>
                <c:pt idx="4753">
                  <c:v>5000000</c:v>
                </c:pt>
                <c:pt idx="4754">
                  <c:v>200000</c:v>
                </c:pt>
                <c:pt idx="4755">
                  <c:v>27000</c:v>
                </c:pt>
                <c:pt idx="4756">
                  <c:v>30000000</c:v>
                </c:pt>
                <c:pt idx="4757">
                  <c:v>0</c:v>
                </c:pt>
                <c:pt idx="4758">
                  <c:v>0</c:v>
                </c:pt>
                <c:pt idx="4759">
                  <c:v>0</c:v>
                </c:pt>
                <c:pt idx="4760">
                  <c:v>50000</c:v>
                </c:pt>
                <c:pt idx="4761">
                  <c:v>0</c:v>
                </c:pt>
                <c:pt idx="4762">
                  <c:v>6000000</c:v>
                </c:pt>
                <c:pt idx="4763">
                  <c:v>5000000</c:v>
                </c:pt>
                <c:pt idx="4764">
                  <c:v>0</c:v>
                </c:pt>
                <c:pt idx="4765">
                  <c:v>0</c:v>
                </c:pt>
                <c:pt idx="4766">
                  <c:v>1500000</c:v>
                </c:pt>
                <c:pt idx="4767">
                  <c:v>4000000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15000000</c:v>
                </c:pt>
                <c:pt idx="4802">
                  <c:v>2</c:v>
                </c:pt>
              </c:numCache>
            </c:numRef>
          </c:yVal>
          <c:smooth val="0"/>
          <c:extLst>
            <c:ext xmlns:c16="http://schemas.microsoft.com/office/drawing/2014/chart" uri="{C3380CC4-5D6E-409C-BE32-E72D297353CC}">
              <c16:uniqueId val="{00000000-3461-496E-ADCE-DF2121E1861B}"/>
            </c:ext>
          </c:extLst>
        </c:ser>
        <c:dLbls>
          <c:showLegendKey val="0"/>
          <c:showVal val="0"/>
          <c:showCatName val="0"/>
          <c:showSerName val="0"/>
          <c:showPercent val="0"/>
          <c:showBubbleSize val="0"/>
        </c:dLbls>
        <c:axId val="1103431136"/>
        <c:axId val="1103428224"/>
      </c:scatterChart>
      <c:valAx>
        <c:axId val="1103431136"/>
        <c:scaling>
          <c:orientation val="maxMin"/>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Movie</a:t>
                </a:r>
                <a:r>
                  <a:rPr lang="en-US" baseline="0"/>
                  <a:t> Index</a:t>
                </a:r>
                <a:endParaRPr lang="he-IL"/>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03428224"/>
        <c:crosses val="autoZero"/>
        <c:crossBetween val="midCat"/>
      </c:valAx>
      <c:valAx>
        <c:axId val="1103428224"/>
        <c:scaling>
          <c:orientation val="minMax"/>
        </c:scaling>
        <c:delete val="0"/>
        <c:axPos val="r"/>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03431136"/>
        <c:crosses val="autoZero"/>
        <c:crossBetween val="midCat"/>
        <c:dispUnits>
          <c:builtInUnit val="tenMillions"/>
          <c:dispUnitsLbl>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31A9EA-3122-4A3B-8722-B915F8E6A65A}"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3C167075-B540-4091-9267-F15EE54CE875}">
      <dgm:prSet/>
      <dgm:spPr/>
      <dgm:t>
        <a:bodyPr/>
        <a:lstStyle/>
        <a:p>
          <a:r>
            <a:rPr lang="en-US" b="1" dirty="0"/>
            <a:t>KNN:</a:t>
          </a:r>
        </a:p>
      </dgm:t>
    </dgm:pt>
    <dgm:pt modelId="{8A9AFA3C-579C-4E36-BFB0-9E92386739E2}" type="parTrans" cxnId="{0A1E8285-7A37-470E-9F12-01869B39F7A4}">
      <dgm:prSet/>
      <dgm:spPr/>
      <dgm:t>
        <a:bodyPr/>
        <a:lstStyle/>
        <a:p>
          <a:endParaRPr lang="en-US"/>
        </a:p>
      </dgm:t>
    </dgm:pt>
    <dgm:pt modelId="{D5F5FBEB-9A2B-44C0-A7A7-BEFDD3C8418C}" type="sibTrans" cxnId="{0A1E8285-7A37-470E-9F12-01869B39F7A4}">
      <dgm:prSet/>
      <dgm:spPr/>
      <dgm:t>
        <a:bodyPr/>
        <a:lstStyle/>
        <a:p>
          <a:endParaRPr lang="en-US"/>
        </a:p>
      </dgm:t>
    </dgm:pt>
    <dgm:pt modelId="{5F9D936B-D72A-47F0-A545-EC17AEF90650}">
      <dgm:prSet/>
      <dgm:spPr/>
      <dgm:t>
        <a:bodyPr/>
        <a:lstStyle/>
        <a:p>
          <a:r>
            <a:rPr lang="en-US" dirty="0"/>
            <a:t>0.740553705245629</a:t>
          </a:r>
        </a:p>
      </dgm:t>
    </dgm:pt>
    <dgm:pt modelId="{692E2FE9-7761-4FEF-A1EF-D11A51FAE3E9}" type="parTrans" cxnId="{45CF386A-7D69-4910-B267-D0C27EB45D50}">
      <dgm:prSet/>
      <dgm:spPr/>
      <dgm:t>
        <a:bodyPr/>
        <a:lstStyle/>
        <a:p>
          <a:endParaRPr lang="en-US"/>
        </a:p>
      </dgm:t>
    </dgm:pt>
    <dgm:pt modelId="{EF167508-4102-47D9-A527-6085BA08771F}" type="sibTrans" cxnId="{45CF386A-7D69-4910-B267-D0C27EB45D50}">
      <dgm:prSet/>
      <dgm:spPr/>
      <dgm:t>
        <a:bodyPr/>
        <a:lstStyle/>
        <a:p>
          <a:endParaRPr lang="en-US"/>
        </a:p>
      </dgm:t>
    </dgm:pt>
    <dgm:pt modelId="{FDEC1E99-28F4-4D59-8DDA-64AE2F81A8C1}">
      <dgm:prSet/>
      <dgm:spPr/>
      <dgm:t>
        <a:bodyPr/>
        <a:lstStyle/>
        <a:p>
          <a:r>
            <a:rPr lang="en-US" b="1" dirty="0" err="1"/>
            <a:t>DecisionTree</a:t>
          </a:r>
          <a:r>
            <a:rPr lang="en-US" b="1" dirty="0"/>
            <a:t>:</a:t>
          </a:r>
        </a:p>
      </dgm:t>
    </dgm:pt>
    <dgm:pt modelId="{73061E18-F5E3-4DE4-92FF-DF7E089B2588}" type="parTrans" cxnId="{76718D5F-9854-456F-81D9-4B14EECAD93B}">
      <dgm:prSet/>
      <dgm:spPr/>
      <dgm:t>
        <a:bodyPr/>
        <a:lstStyle/>
        <a:p>
          <a:endParaRPr lang="en-US"/>
        </a:p>
      </dgm:t>
    </dgm:pt>
    <dgm:pt modelId="{DC0EAE79-38C3-4B54-833A-D7F8D617CAD8}" type="sibTrans" cxnId="{76718D5F-9854-456F-81D9-4B14EECAD93B}">
      <dgm:prSet/>
      <dgm:spPr/>
      <dgm:t>
        <a:bodyPr/>
        <a:lstStyle/>
        <a:p>
          <a:endParaRPr lang="en-US"/>
        </a:p>
      </dgm:t>
    </dgm:pt>
    <dgm:pt modelId="{9D70B472-D582-4217-AE70-086D4C7784F6}">
      <dgm:prSet/>
      <dgm:spPr/>
      <dgm:t>
        <a:bodyPr/>
        <a:lstStyle/>
        <a:p>
          <a:r>
            <a:rPr lang="en-US" dirty="0"/>
            <a:t>0.7340133222314738</a:t>
          </a:r>
        </a:p>
      </dgm:t>
    </dgm:pt>
    <dgm:pt modelId="{011A11F6-3DB1-4FCA-A140-25F875A04591}" type="parTrans" cxnId="{FC3FC58F-0917-4C6E-A33B-AAA943CCA2AF}">
      <dgm:prSet/>
      <dgm:spPr/>
      <dgm:t>
        <a:bodyPr/>
        <a:lstStyle/>
        <a:p>
          <a:endParaRPr lang="en-US"/>
        </a:p>
      </dgm:t>
    </dgm:pt>
    <dgm:pt modelId="{242D0C38-5B56-4AF8-87DE-C4D0B679B513}" type="sibTrans" cxnId="{FC3FC58F-0917-4C6E-A33B-AAA943CCA2AF}">
      <dgm:prSet/>
      <dgm:spPr/>
      <dgm:t>
        <a:bodyPr/>
        <a:lstStyle/>
        <a:p>
          <a:endParaRPr lang="en-US"/>
        </a:p>
      </dgm:t>
    </dgm:pt>
    <dgm:pt modelId="{AAAE6FDB-6509-4D0C-901E-F51EF068AD22}">
      <dgm:prSet/>
      <dgm:spPr/>
      <dgm:t>
        <a:bodyPr/>
        <a:lstStyle/>
        <a:p>
          <a:r>
            <a:rPr lang="en-US" b="1" dirty="0" err="1"/>
            <a:t>LogisticRegression</a:t>
          </a:r>
          <a:r>
            <a:rPr lang="en-US" b="1" dirty="0"/>
            <a:t>:</a:t>
          </a:r>
        </a:p>
      </dgm:t>
    </dgm:pt>
    <dgm:pt modelId="{722BC3BC-6BD8-438A-9979-4C623D687E31}" type="parTrans" cxnId="{8293D27F-167D-4920-A045-1123FDA88153}">
      <dgm:prSet/>
      <dgm:spPr/>
      <dgm:t>
        <a:bodyPr/>
        <a:lstStyle/>
        <a:p>
          <a:endParaRPr lang="en-US"/>
        </a:p>
      </dgm:t>
    </dgm:pt>
    <dgm:pt modelId="{6AA6E5DC-65A6-49A1-95F7-FC34EEC86E37}" type="sibTrans" cxnId="{8293D27F-167D-4920-A045-1123FDA88153}">
      <dgm:prSet/>
      <dgm:spPr/>
      <dgm:t>
        <a:bodyPr/>
        <a:lstStyle/>
        <a:p>
          <a:endParaRPr lang="en-US"/>
        </a:p>
      </dgm:t>
    </dgm:pt>
    <dgm:pt modelId="{B3A5766D-6A4E-4DAF-A7FE-209D9EA132B6}">
      <dgm:prSet/>
      <dgm:spPr/>
      <dgm:t>
        <a:bodyPr/>
        <a:lstStyle/>
        <a:p>
          <a:r>
            <a:rPr lang="en-US" dirty="0"/>
            <a:t>0.7041923397169028</a:t>
          </a:r>
        </a:p>
      </dgm:t>
    </dgm:pt>
    <dgm:pt modelId="{F3069C8C-E7AA-428A-9C43-7C4CA3970DAE}" type="parTrans" cxnId="{28935796-1573-4502-81F8-A43A0C01F241}">
      <dgm:prSet/>
      <dgm:spPr/>
      <dgm:t>
        <a:bodyPr/>
        <a:lstStyle/>
        <a:p>
          <a:endParaRPr lang="en-US"/>
        </a:p>
      </dgm:t>
    </dgm:pt>
    <dgm:pt modelId="{0057EF81-6E62-41E4-83FC-6E1FAB1D3D57}" type="sibTrans" cxnId="{28935796-1573-4502-81F8-A43A0C01F241}">
      <dgm:prSet/>
      <dgm:spPr/>
      <dgm:t>
        <a:bodyPr/>
        <a:lstStyle/>
        <a:p>
          <a:endParaRPr lang="en-US"/>
        </a:p>
      </dgm:t>
    </dgm:pt>
    <dgm:pt modelId="{97940770-464E-48F4-BD2F-27BB2C77759C}">
      <dgm:prSet/>
      <dgm:spPr/>
      <dgm:t>
        <a:bodyPr/>
        <a:lstStyle/>
        <a:p>
          <a:r>
            <a:rPr lang="en-US" b="1" dirty="0"/>
            <a:t>ADABOOST:</a:t>
          </a:r>
        </a:p>
      </dgm:t>
    </dgm:pt>
    <dgm:pt modelId="{1D1F8F1B-E0DC-4C3C-A67B-373FE0ED64A9}" type="parTrans" cxnId="{77F98A58-91F4-4D7A-9F2D-5C9D290A8C9A}">
      <dgm:prSet/>
      <dgm:spPr/>
      <dgm:t>
        <a:bodyPr/>
        <a:lstStyle/>
        <a:p>
          <a:endParaRPr lang="en-US"/>
        </a:p>
      </dgm:t>
    </dgm:pt>
    <dgm:pt modelId="{F8655D1D-4B00-4D3C-939B-EDBF8BF0FEAD}" type="sibTrans" cxnId="{77F98A58-91F4-4D7A-9F2D-5C9D290A8C9A}">
      <dgm:prSet/>
      <dgm:spPr/>
      <dgm:t>
        <a:bodyPr/>
        <a:lstStyle/>
        <a:p>
          <a:endParaRPr lang="en-US"/>
        </a:p>
      </dgm:t>
    </dgm:pt>
    <dgm:pt modelId="{148607BB-ABD7-44E1-9AB1-D664133756D4}">
      <dgm:prSet/>
      <dgm:spPr/>
      <dgm:t>
        <a:bodyPr/>
        <a:lstStyle/>
        <a:p>
          <a:r>
            <a:rPr lang="en-US" dirty="0"/>
            <a:t>0.7968776019983346</a:t>
          </a:r>
        </a:p>
      </dgm:t>
    </dgm:pt>
    <dgm:pt modelId="{233F41D5-0A93-41C4-8CA4-97CC4AED1D43}" type="parTrans" cxnId="{3D884AC9-26C9-42E1-B8F0-DDF6739642B3}">
      <dgm:prSet/>
      <dgm:spPr/>
      <dgm:t>
        <a:bodyPr/>
        <a:lstStyle/>
        <a:p>
          <a:endParaRPr lang="en-US"/>
        </a:p>
      </dgm:t>
    </dgm:pt>
    <dgm:pt modelId="{FFD9A8E7-86C5-4C89-A8C3-EC2E698C9C5B}" type="sibTrans" cxnId="{3D884AC9-26C9-42E1-B8F0-DDF6739642B3}">
      <dgm:prSet/>
      <dgm:spPr/>
      <dgm:t>
        <a:bodyPr/>
        <a:lstStyle/>
        <a:p>
          <a:endParaRPr lang="en-US"/>
        </a:p>
      </dgm:t>
    </dgm:pt>
    <dgm:pt modelId="{C1EE08C9-A897-4E58-8F34-2FA94670B9FC}">
      <dgm:prSet/>
      <dgm:spPr/>
      <dgm:t>
        <a:bodyPr/>
        <a:lstStyle/>
        <a:p>
          <a:r>
            <a:rPr lang="en-US" b="1" dirty="0"/>
            <a:t>SVM:</a:t>
          </a:r>
          <a:r>
            <a:rPr lang="en-US" dirty="0"/>
            <a:t> </a:t>
          </a:r>
        </a:p>
      </dgm:t>
    </dgm:pt>
    <dgm:pt modelId="{96A6AD32-A253-411A-A748-3F6C983A1F0F}" type="parTrans" cxnId="{88D66C40-2994-4B2A-B8BC-FFCCB8211B84}">
      <dgm:prSet/>
      <dgm:spPr/>
      <dgm:t>
        <a:bodyPr/>
        <a:lstStyle/>
        <a:p>
          <a:endParaRPr lang="en-US"/>
        </a:p>
      </dgm:t>
    </dgm:pt>
    <dgm:pt modelId="{CD0654F4-CC90-4874-A1CE-A43BA7A094C8}" type="sibTrans" cxnId="{88D66C40-2994-4B2A-B8BC-FFCCB8211B84}">
      <dgm:prSet/>
      <dgm:spPr/>
      <dgm:t>
        <a:bodyPr/>
        <a:lstStyle/>
        <a:p>
          <a:endParaRPr lang="en-US"/>
        </a:p>
      </dgm:t>
    </dgm:pt>
    <dgm:pt modelId="{D355BD2C-F8B0-4348-AC0E-7EDFE303703A}">
      <dgm:prSet/>
      <dgm:spPr/>
      <dgm:t>
        <a:bodyPr/>
        <a:lstStyle/>
        <a:p>
          <a:r>
            <a:rPr lang="en-US" dirty="0"/>
            <a:t>0.7801124063280602</a:t>
          </a:r>
        </a:p>
      </dgm:t>
    </dgm:pt>
    <dgm:pt modelId="{57168A5C-9C79-425E-8C7B-DE05618ECE8D}" type="parTrans" cxnId="{60C062BE-B199-49F1-9DF3-04F98C1F61A9}">
      <dgm:prSet/>
      <dgm:spPr/>
      <dgm:t>
        <a:bodyPr/>
        <a:lstStyle/>
        <a:p>
          <a:endParaRPr lang="en-US"/>
        </a:p>
      </dgm:t>
    </dgm:pt>
    <dgm:pt modelId="{C411A17C-A09E-40FE-8BFD-E373ECE5534A}" type="sibTrans" cxnId="{60C062BE-B199-49F1-9DF3-04F98C1F61A9}">
      <dgm:prSet/>
      <dgm:spPr/>
      <dgm:t>
        <a:bodyPr/>
        <a:lstStyle/>
        <a:p>
          <a:endParaRPr lang="en-US"/>
        </a:p>
      </dgm:t>
    </dgm:pt>
    <dgm:pt modelId="{067F6C90-1D2A-4157-AF91-366EB5DA5A26}" type="pres">
      <dgm:prSet presAssocID="{E831A9EA-3122-4A3B-8722-B915F8E6A65A}" presName="vert0" presStyleCnt="0">
        <dgm:presLayoutVars>
          <dgm:dir/>
          <dgm:animOne val="branch"/>
          <dgm:animLvl val="lvl"/>
        </dgm:presLayoutVars>
      </dgm:prSet>
      <dgm:spPr/>
    </dgm:pt>
    <dgm:pt modelId="{298ED274-CEBF-4A6B-B43E-9BDA548C59FF}" type="pres">
      <dgm:prSet presAssocID="{3C167075-B540-4091-9267-F15EE54CE875}" presName="thickLine" presStyleLbl="alignNode1" presStyleIdx="0" presStyleCnt="10"/>
      <dgm:spPr/>
    </dgm:pt>
    <dgm:pt modelId="{0D9B6313-985B-4803-8214-0D8AE1523D9F}" type="pres">
      <dgm:prSet presAssocID="{3C167075-B540-4091-9267-F15EE54CE875}" presName="horz1" presStyleCnt="0"/>
      <dgm:spPr/>
    </dgm:pt>
    <dgm:pt modelId="{67C220BB-0E63-477B-A320-F2EAA77C36E7}" type="pres">
      <dgm:prSet presAssocID="{3C167075-B540-4091-9267-F15EE54CE875}" presName="tx1" presStyleLbl="revTx" presStyleIdx="0" presStyleCnt="10"/>
      <dgm:spPr/>
    </dgm:pt>
    <dgm:pt modelId="{A6B573E9-4B29-4D02-AA7B-C71CFE2709A2}" type="pres">
      <dgm:prSet presAssocID="{3C167075-B540-4091-9267-F15EE54CE875}" presName="vert1" presStyleCnt="0"/>
      <dgm:spPr/>
    </dgm:pt>
    <dgm:pt modelId="{953C8C54-75BF-468A-A587-76CB8A41A51E}" type="pres">
      <dgm:prSet presAssocID="{5F9D936B-D72A-47F0-A545-EC17AEF90650}" presName="thickLine" presStyleLbl="alignNode1" presStyleIdx="1" presStyleCnt="10"/>
      <dgm:spPr/>
    </dgm:pt>
    <dgm:pt modelId="{CEDEBE6B-826C-4A9D-BED4-39C514F39AA1}" type="pres">
      <dgm:prSet presAssocID="{5F9D936B-D72A-47F0-A545-EC17AEF90650}" presName="horz1" presStyleCnt="0"/>
      <dgm:spPr/>
    </dgm:pt>
    <dgm:pt modelId="{FE98DD97-9CA3-45C9-B864-18A8A16C2633}" type="pres">
      <dgm:prSet presAssocID="{5F9D936B-D72A-47F0-A545-EC17AEF90650}" presName="tx1" presStyleLbl="revTx" presStyleIdx="1" presStyleCnt="10"/>
      <dgm:spPr/>
    </dgm:pt>
    <dgm:pt modelId="{12936EDC-67AD-4FE1-ACE7-7CFF0E8F2582}" type="pres">
      <dgm:prSet presAssocID="{5F9D936B-D72A-47F0-A545-EC17AEF90650}" presName="vert1" presStyleCnt="0"/>
      <dgm:spPr/>
    </dgm:pt>
    <dgm:pt modelId="{F890B3E4-7D9C-46F0-9EB5-5117E499E660}" type="pres">
      <dgm:prSet presAssocID="{FDEC1E99-28F4-4D59-8DDA-64AE2F81A8C1}" presName="thickLine" presStyleLbl="alignNode1" presStyleIdx="2" presStyleCnt="10"/>
      <dgm:spPr/>
    </dgm:pt>
    <dgm:pt modelId="{C73A12E3-0530-43DB-8AC3-A8987E715BB3}" type="pres">
      <dgm:prSet presAssocID="{FDEC1E99-28F4-4D59-8DDA-64AE2F81A8C1}" presName="horz1" presStyleCnt="0"/>
      <dgm:spPr/>
    </dgm:pt>
    <dgm:pt modelId="{BDB184FE-CDF3-47CF-81ED-F73FF668EDF2}" type="pres">
      <dgm:prSet presAssocID="{FDEC1E99-28F4-4D59-8DDA-64AE2F81A8C1}" presName="tx1" presStyleLbl="revTx" presStyleIdx="2" presStyleCnt="10"/>
      <dgm:spPr/>
    </dgm:pt>
    <dgm:pt modelId="{F5D11AAE-4E2D-4AE7-84BC-2E4E0106686B}" type="pres">
      <dgm:prSet presAssocID="{FDEC1E99-28F4-4D59-8DDA-64AE2F81A8C1}" presName="vert1" presStyleCnt="0"/>
      <dgm:spPr/>
    </dgm:pt>
    <dgm:pt modelId="{DD125869-0A0F-4A60-AA12-D6B64037CEF1}" type="pres">
      <dgm:prSet presAssocID="{9D70B472-D582-4217-AE70-086D4C7784F6}" presName="thickLine" presStyleLbl="alignNode1" presStyleIdx="3" presStyleCnt="10"/>
      <dgm:spPr/>
    </dgm:pt>
    <dgm:pt modelId="{55F339E0-342A-4240-91C5-FC6D7DA91C0A}" type="pres">
      <dgm:prSet presAssocID="{9D70B472-D582-4217-AE70-086D4C7784F6}" presName="horz1" presStyleCnt="0"/>
      <dgm:spPr/>
    </dgm:pt>
    <dgm:pt modelId="{BDB2C171-D065-4F82-A8E3-C055294CE0C5}" type="pres">
      <dgm:prSet presAssocID="{9D70B472-D582-4217-AE70-086D4C7784F6}" presName="tx1" presStyleLbl="revTx" presStyleIdx="3" presStyleCnt="10"/>
      <dgm:spPr/>
    </dgm:pt>
    <dgm:pt modelId="{57029C70-4DD7-491B-88FA-B7C884E9DE76}" type="pres">
      <dgm:prSet presAssocID="{9D70B472-D582-4217-AE70-086D4C7784F6}" presName="vert1" presStyleCnt="0"/>
      <dgm:spPr/>
    </dgm:pt>
    <dgm:pt modelId="{2C62BF20-EC20-430B-B32D-58F5980EA17B}" type="pres">
      <dgm:prSet presAssocID="{AAAE6FDB-6509-4D0C-901E-F51EF068AD22}" presName="thickLine" presStyleLbl="alignNode1" presStyleIdx="4" presStyleCnt="10"/>
      <dgm:spPr/>
    </dgm:pt>
    <dgm:pt modelId="{CFECD257-1891-47CA-8153-6B8D6B9E1370}" type="pres">
      <dgm:prSet presAssocID="{AAAE6FDB-6509-4D0C-901E-F51EF068AD22}" presName="horz1" presStyleCnt="0"/>
      <dgm:spPr/>
    </dgm:pt>
    <dgm:pt modelId="{92A27B23-BCC7-4BF5-86BE-69149468C332}" type="pres">
      <dgm:prSet presAssocID="{AAAE6FDB-6509-4D0C-901E-F51EF068AD22}" presName="tx1" presStyleLbl="revTx" presStyleIdx="4" presStyleCnt="10"/>
      <dgm:spPr/>
    </dgm:pt>
    <dgm:pt modelId="{4B9EE564-55A2-438A-8C73-18C28EACD8E8}" type="pres">
      <dgm:prSet presAssocID="{AAAE6FDB-6509-4D0C-901E-F51EF068AD22}" presName="vert1" presStyleCnt="0"/>
      <dgm:spPr/>
    </dgm:pt>
    <dgm:pt modelId="{CA55602E-D123-4945-B247-3D1E17B79241}" type="pres">
      <dgm:prSet presAssocID="{B3A5766D-6A4E-4DAF-A7FE-209D9EA132B6}" presName="thickLine" presStyleLbl="alignNode1" presStyleIdx="5" presStyleCnt="10"/>
      <dgm:spPr/>
    </dgm:pt>
    <dgm:pt modelId="{E145A4A4-8DC0-4414-9BF2-1B511A95EE01}" type="pres">
      <dgm:prSet presAssocID="{B3A5766D-6A4E-4DAF-A7FE-209D9EA132B6}" presName="horz1" presStyleCnt="0"/>
      <dgm:spPr/>
    </dgm:pt>
    <dgm:pt modelId="{91062A08-F896-42DA-9D20-19A144704CF8}" type="pres">
      <dgm:prSet presAssocID="{B3A5766D-6A4E-4DAF-A7FE-209D9EA132B6}" presName="tx1" presStyleLbl="revTx" presStyleIdx="5" presStyleCnt="10"/>
      <dgm:spPr/>
    </dgm:pt>
    <dgm:pt modelId="{D88E673A-71A1-4314-929E-2D14B3DFD0B1}" type="pres">
      <dgm:prSet presAssocID="{B3A5766D-6A4E-4DAF-A7FE-209D9EA132B6}" presName="vert1" presStyleCnt="0"/>
      <dgm:spPr/>
    </dgm:pt>
    <dgm:pt modelId="{F3F8D6B3-21FA-4329-BBC0-8C5979C9F73F}" type="pres">
      <dgm:prSet presAssocID="{C1EE08C9-A897-4E58-8F34-2FA94670B9FC}" presName="thickLine" presStyleLbl="alignNode1" presStyleIdx="6" presStyleCnt="10"/>
      <dgm:spPr/>
    </dgm:pt>
    <dgm:pt modelId="{75D2F738-F1AA-449D-8CB2-0567DFD2DC1A}" type="pres">
      <dgm:prSet presAssocID="{C1EE08C9-A897-4E58-8F34-2FA94670B9FC}" presName="horz1" presStyleCnt="0"/>
      <dgm:spPr/>
    </dgm:pt>
    <dgm:pt modelId="{9EC64DE2-6010-48BE-B21D-2FBDF8513A18}" type="pres">
      <dgm:prSet presAssocID="{C1EE08C9-A897-4E58-8F34-2FA94670B9FC}" presName="tx1" presStyleLbl="revTx" presStyleIdx="6" presStyleCnt="10"/>
      <dgm:spPr/>
    </dgm:pt>
    <dgm:pt modelId="{A10FDFBD-19D8-4B8B-93F5-EF23ADE6E6C8}" type="pres">
      <dgm:prSet presAssocID="{C1EE08C9-A897-4E58-8F34-2FA94670B9FC}" presName="vert1" presStyleCnt="0"/>
      <dgm:spPr/>
    </dgm:pt>
    <dgm:pt modelId="{CA236798-7393-49E6-B5E4-C173DAD46BA5}" type="pres">
      <dgm:prSet presAssocID="{D355BD2C-F8B0-4348-AC0E-7EDFE303703A}" presName="thickLine" presStyleLbl="alignNode1" presStyleIdx="7" presStyleCnt="10"/>
      <dgm:spPr/>
    </dgm:pt>
    <dgm:pt modelId="{2342020D-09B1-434D-83B4-CF2C16F5B0BE}" type="pres">
      <dgm:prSet presAssocID="{D355BD2C-F8B0-4348-AC0E-7EDFE303703A}" presName="horz1" presStyleCnt="0"/>
      <dgm:spPr/>
    </dgm:pt>
    <dgm:pt modelId="{CC49657F-1E49-439C-AD46-2D7014FE8F50}" type="pres">
      <dgm:prSet presAssocID="{D355BD2C-F8B0-4348-AC0E-7EDFE303703A}" presName="tx1" presStyleLbl="revTx" presStyleIdx="7" presStyleCnt="10"/>
      <dgm:spPr/>
    </dgm:pt>
    <dgm:pt modelId="{3DD631C5-017B-4593-92EE-288861B1BCFE}" type="pres">
      <dgm:prSet presAssocID="{D355BD2C-F8B0-4348-AC0E-7EDFE303703A}" presName="vert1" presStyleCnt="0"/>
      <dgm:spPr/>
    </dgm:pt>
    <dgm:pt modelId="{2B8B2B8D-0782-46D1-9A1D-2DD9D8E3B447}" type="pres">
      <dgm:prSet presAssocID="{97940770-464E-48F4-BD2F-27BB2C77759C}" presName="thickLine" presStyleLbl="alignNode1" presStyleIdx="8" presStyleCnt="10"/>
      <dgm:spPr/>
    </dgm:pt>
    <dgm:pt modelId="{FDB4C137-D560-4E26-B10E-CF4F36B08866}" type="pres">
      <dgm:prSet presAssocID="{97940770-464E-48F4-BD2F-27BB2C77759C}" presName="horz1" presStyleCnt="0"/>
      <dgm:spPr/>
    </dgm:pt>
    <dgm:pt modelId="{8E64A699-4ADF-4A36-A2AF-2BBF604973B8}" type="pres">
      <dgm:prSet presAssocID="{97940770-464E-48F4-BD2F-27BB2C77759C}" presName="tx1" presStyleLbl="revTx" presStyleIdx="8" presStyleCnt="10"/>
      <dgm:spPr/>
    </dgm:pt>
    <dgm:pt modelId="{C2A205C1-2F57-41FE-94DF-7816C0968559}" type="pres">
      <dgm:prSet presAssocID="{97940770-464E-48F4-BD2F-27BB2C77759C}" presName="vert1" presStyleCnt="0"/>
      <dgm:spPr/>
    </dgm:pt>
    <dgm:pt modelId="{3FDE56B1-B9CA-4732-A288-99BBC1733A62}" type="pres">
      <dgm:prSet presAssocID="{148607BB-ABD7-44E1-9AB1-D664133756D4}" presName="thickLine" presStyleLbl="alignNode1" presStyleIdx="9" presStyleCnt="10"/>
      <dgm:spPr/>
    </dgm:pt>
    <dgm:pt modelId="{F056905B-D0F7-40BD-BF08-113B151CA053}" type="pres">
      <dgm:prSet presAssocID="{148607BB-ABD7-44E1-9AB1-D664133756D4}" presName="horz1" presStyleCnt="0"/>
      <dgm:spPr/>
    </dgm:pt>
    <dgm:pt modelId="{F3A18FCD-E31B-4A11-8415-BCA3FFAECE23}" type="pres">
      <dgm:prSet presAssocID="{148607BB-ABD7-44E1-9AB1-D664133756D4}" presName="tx1" presStyleLbl="revTx" presStyleIdx="9" presStyleCnt="10"/>
      <dgm:spPr/>
    </dgm:pt>
    <dgm:pt modelId="{39C80A5A-86F1-47CC-AFE5-7CE83B095E74}" type="pres">
      <dgm:prSet presAssocID="{148607BB-ABD7-44E1-9AB1-D664133756D4}" presName="vert1" presStyleCnt="0"/>
      <dgm:spPr/>
    </dgm:pt>
  </dgm:ptLst>
  <dgm:cxnLst>
    <dgm:cxn modelId="{BB911108-5F64-4764-AC31-E165724B0EBA}" type="presOf" srcId="{97940770-464E-48F4-BD2F-27BB2C77759C}" destId="{8E64A699-4ADF-4A36-A2AF-2BBF604973B8}" srcOrd="0" destOrd="0" presId="urn:microsoft.com/office/officeart/2008/layout/LinedList"/>
    <dgm:cxn modelId="{1527EC12-6C93-4785-8994-8E6EB2D4B4D1}" type="presOf" srcId="{B3A5766D-6A4E-4DAF-A7FE-209D9EA132B6}" destId="{91062A08-F896-42DA-9D20-19A144704CF8}" srcOrd="0" destOrd="0" presId="urn:microsoft.com/office/officeart/2008/layout/LinedList"/>
    <dgm:cxn modelId="{FD34B413-AF1C-4F29-BE3A-B0BA32FA775F}" type="presOf" srcId="{E831A9EA-3122-4A3B-8722-B915F8E6A65A}" destId="{067F6C90-1D2A-4157-AF91-366EB5DA5A26}" srcOrd="0" destOrd="0" presId="urn:microsoft.com/office/officeart/2008/layout/LinedList"/>
    <dgm:cxn modelId="{F081E51D-4C72-4228-BDD1-A2C2C0F5F498}" type="presOf" srcId="{AAAE6FDB-6509-4D0C-901E-F51EF068AD22}" destId="{92A27B23-BCC7-4BF5-86BE-69149468C332}" srcOrd="0" destOrd="0" presId="urn:microsoft.com/office/officeart/2008/layout/LinedList"/>
    <dgm:cxn modelId="{EAF64F38-9AA6-47B3-B6BE-16279977F994}" type="presOf" srcId="{9D70B472-D582-4217-AE70-086D4C7784F6}" destId="{BDB2C171-D065-4F82-A8E3-C055294CE0C5}" srcOrd="0" destOrd="0" presId="urn:microsoft.com/office/officeart/2008/layout/LinedList"/>
    <dgm:cxn modelId="{88D66C40-2994-4B2A-B8BC-FFCCB8211B84}" srcId="{E831A9EA-3122-4A3B-8722-B915F8E6A65A}" destId="{C1EE08C9-A897-4E58-8F34-2FA94670B9FC}" srcOrd="6" destOrd="0" parTransId="{96A6AD32-A253-411A-A748-3F6C983A1F0F}" sibTransId="{CD0654F4-CC90-4874-A1CE-A43BA7A094C8}"/>
    <dgm:cxn modelId="{76718D5F-9854-456F-81D9-4B14EECAD93B}" srcId="{E831A9EA-3122-4A3B-8722-B915F8E6A65A}" destId="{FDEC1E99-28F4-4D59-8DDA-64AE2F81A8C1}" srcOrd="2" destOrd="0" parTransId="{73061E18-F5E3-4DE4-92FF-DF7E089B2588}" sibTransId="{DC0EAE79-38C3-4B54-833A-D7F8D617CAD8}"/>
    <dgm:cxn modelId="{F6CFF743-6155-4D07-98F5-7BE5F46FD54F}" type="presOf" srcId="{3C167075-B540-4091-9267-F15EE54CE875}" destId="{67C220BB-0E63-477B-A320-F2EAA77C36E7}" srcOrd="0" destOrd="0" presId="urn:microsoft.com/office/officeart/2008/layout/LinedList"/>
    <dgm:cxn modelId="{D7DF7845-D709-445A-9DB1-19B51FC3B367}" type="presOf" srcId="{FDEC1E99-28F4-4D59-8DDA-64AE2F81A8C1}" destId="{BDB184FE-CDF3-47CF-81ED-F73FF668EDF2}" srcOrd="0" destOrd="0" presId="urn:microsoft.com/office/officeart/2008/layout/LinedList"/>
    <dgm:cxn modelId="{45CF386A-7D69-4910-B267-D0C27EB45D50}" srcId="{E831A9EA-3122-4A3B-8722-B915F8E6A65A}" destId="{5F9D936B-D72A-47F0-A545-EC17AEF90650}" srcOrd="1" destOrd="0" parTransId="{692E2FE9-7761-4FEF-A1EF-D11A51FAE3E9}" sibTransId="{EF167508-4102-47D9-A527-6085BA08771F}"/>
    <dgm:cxn modelId="{77F98A58-91F4-4D7A-9F2D-5C9D290A8C9A}" srcId="{E831A9EA-3122-4A3B-8722-B915F8E6A65A}" destId="{97940770-464E-48F4-BD2F-27BB2C77759C}" srcOrd="8" destOrd="0" parTransId="{1D1F8F1B-E0DC-4C3C-A67B-373FE0ED64A9}" sibTransId="{F8655D1D-4B00-4D3C-939B-EDBF8BF0FEAD}"/>
    <dgm:cxn modelId="{8293D27F-167D-4920-A045-1123FDA88153}" srcId="{E831A9EA-3122-4A3B-8722-B915F8E6A65A}" destId="{AAAE6FDB-6509-4D0C-901E-F51EF068AD22}" srcOrd="4" destOrd="0" parTransId="{722BC3BC-6BD8-438A-9979-4C623D687E31}" sibTransId="{6AA6E5DC-65A6-49A1-95F7-FC34EEC86E37}"/>
    <dgm:cxn modelId="{4775FB7F-61DB-4A36-A1C3-73352AE97106}" type="presOf" srcId="{C1EE08C9-A897-4E58-8F34-2FA94670B9FC}" destId="{9EC64DE2-6010-48BE-B21D-2FBDF8513A18}" srcOrd="0" destOrd="0" presId="urn:microsoft.com/office/officeart/2008/layout/LinedList"/>
    <dgm:cxn modelId="{0A1E8285-7A37-470E-9F12-01869B39F7A4}" srcId="{E831A9EA-3122-4A3B-8722-B915F8E6A65A}" destId="{3C167075-B540-4091-9267-F15EE54CE875}" srcOrd="0" destOrd="0" parTransId="{8A9AFA3C-579C-4E36-BFB0-9E92386739E2}" sibTransId="{D5F5FBEB-9A2B-44C0-A7A7-BEFDD3C8418C}"/>
    <dgm:cxn modelId="{FC3FC58F-0917-4C6E-A33B-AAA943CCA2AF}" srcId="{E831A9EA-3122-4A3B-8722-B915F8E6A65A}" destId="{9D70B472-D582-4217-AE70-086D4C7784F6}" srcOrd="3" destOrd="0" parTransId="{011A11F6-3DB1-4FCA-A140-25F875A04591}" sibTransId="{242D0C38-5B56-4AF8-87DE-C4D0B679B513}"/>
    <dgm:cxn modelId="{28935796-1573-4502-81F8-A43A0C01F241}" srcId="{E831A9EA-3122-4A3B-8722-B915F8E6A65A}" destId="{B3A5766D-6A4E-4DAF-A7FE-209D9EA132B6}" srcOrd="5" destOrd="0" parTransId="{F3069C8C-E7AA-428A-9C43-7C4CA3970DAE}" sibTransId="{0057EF81-6E62-41E4-83FC-6E1FAB1D3D57}"/>
    <dgm:cxn modelId="{60C062BE-B199-49F1-9DF3-04F98C1F61A9}" srcId="{E831A9EA-3122-4A3B-8722-B915F8E6A65A}" destId="{D355BD2C-F8B0-4348-AC0E-7EDFE303703A}" srcOrd="7" destOrd="0" parTransId="{57168A5C-9C79-425E-8C7B-DE05618ECE8D}" sibTransId="{C411A17C-A09E-40FE-8BFD-E373ECE5534A}"/>
    <dgm:cxn modelId="{3D884AC9-26C9-42E1-B8F0-DDF6739642B3}" srcId="{E831A9EA-3122-4A3B-8722-B915F8E6A65A}" destId="{148607BB-ABD7-44E1-9AB1-D664133756D4}" srcOrd="9" destOrd="0" parTransId="{233F41D5-0A93-41C4-8CA4-97CC4AED1D43}" sibTransId="{FFD9A8E7-86C5-4C89-A8C3-EC2E698C9C5B}"/>
    <dgm:cxn modelId="{AF936AD2-B020-4897-B07D-AF530EEB3925}" type="presOf" srcId="{5F9D936B-D72A-47F0-A545-EC17AEF90650}" destId="{FE98DD97-9CA3-45C9-B864-18A8A16C2633}" srcOrd="0" destOrd="0" presId="urn:microsoft.com/office/officeart/2008/layout/LinedList"/>
    <dgm:cxn modelId="{E7F603D6-BC19-4616-8F4D-4F5E298C7B37}" type="presOf" srcId="{D355BD2C-F8B0-4348-AC0E-7EDFE303703A}" destId="{CC49657F-1E49-439C-AD46-2D7014FE8F50}" srcOrd="0" destOrd="0" presId="urn:microsoft.com/office/officeart/2008/layout/LinedList"/>
    <dgm:cxn modelId="{BCD893ED-A5F9-4381-A2D4-3B1BC02F3B07}" type="presOf" srcId="{148607BB-ABD7-44E1-9AB1-D664133756D4}" destId="{F3A18FCD-E31B-4A11-8415-BCA3FFAECE23}" srcOrd="0" destOrd="0" presId="urn:microsoft.com/office/officeart/2008/layout/LinedList"/>
    <dgm:cxn modelId="{0D2BBAAB-36A1-4A73-BE8F-2D490056F929}" type="presParOf" srcId="{067F6C90-1D2A-4157-AF91-366EB5DA5A26}" destId="{298ED274-CEBF-4A6B-B43E-9BDA548C59FF}" srcOrd="0" destOrd="0" presId="urn:microsoft.com/office/officeart/2008/layout/LinedList"/>
    <dgm:cxn modelId="{C4B90420-77C1-4B21-87D4-3F2149C4DCFE}" type="presParOf" srcId="{067F6C90-1D2A-4157-AF91-366EB5DA5A26}" destId="{0D9B6313-985B-4803-8214-0D8AE1523D9F}" srcOrd="1" destOrd="0" presId="urn:microsoft.com/office/officeart/2008/layout/LinedList"/>
    <dgm:cxn modelId="{1771D443-D0A3-4B9F-AD15-45981C1201C2}" type="presParOf" srcId="{0D9B6313-985B-4803-8214-0D8AE1523D9F}" destId="{67C220BB-0E63-477B-A320-F2EAA77C36E7}" srcOrd="0" destOrd="0" presId="urn:microsoft.com/office/officeart/2008/layout/LinedList"/>
    <dgm:cxn modelId="{D8472CED-45C0-4263-973E-99131FC721C1}" type="presParOf" srcId="{0D9B6313-985B-4803-8214-0D8AE1523D9F}" destId="{A6B573E9-4B29-4D02-AA7B-C71CFE2709A2}" srcOrd="1" destOrd="0" presId="urn:microsoft.com/office/officeart/2008/layout/LinedList"/>
    <dgm:cxn modelId="{453A9473-4855-4EC4-8959-FE2E2A981AB8}" type="presParOf" srcId="{067F6C90-1D2A-4157-AF91-366EB5DA5A26}" destId="{953C8C54-75BF-468A-A587-76CB8A41A51E}" srcOrd="2" destOrd="0" presId="urn:microsoft.com/office/officeart/2008/layout/LinedList"/>
    <dgm:cxn modelId="{FDD56F9A-BD8A-4EE5-B646-7AC4EAF8FE88}" type="presParOf" srcId="{067F6C90-1D2A-4157-AF91-366EB5DA5A26}" destId="{CEDEBE6B-826C-4A9D-BED4-39C514F39AA1}" srcOrd="3" destOrd="0" presId="urn:microsoft.com/office/officeart/2008/layout/LinedList"/>
    <dgm:cxn modelId="{5E662B99-4624-47CA-BFB5-5CB3A03A5293}" type="presParOf" srcId="{CEDEBE6B-826C-4A9D-BED4-39C514F39AA1}" destId="{FE98DD97-9CA3-45C9-B864-18A8A16C2633}" srcOrd="0" destOrd="0" presId="urn:microsoft.com/office/officeart/2008/layout/LinedList"/>
    <dgm:cxn modelId="{F45B13DE-193E-4CF9-B0B2-CE6B78C4D9C0}" type="presParOf" srcId="{CEDEBE6B-826C-4A9D-BED4-39C514F39AA1}" destId="{12936EDC-67AD-4FE1-ACE7-7CFF0E8F2582}" srcOrd="1" destOrd="0" presId="urn:microsoft.com/office/officeart/2008/layout/LinedList"/>
    <dgm:cxn modelId="{7198F28A-5BD2-4B60-AE9E-DF1AED210A92}" type="presParOf" srcId="{067F6C90-1D2A-4157-AF91-366EB5DA5A26}" destId="{F890B3E4-7D9C-46F0-9EB5-5117E499E660}" srcOrd="4" destOrd="0" presId="urn:microsoft.com/office/officeart/2008/layout/LinedList"/>
    <dgm:cxn modelId="{69C1F563-AF8D-4A78-9230-A1378E54CBB1}" type="presParOf" srcId="{067F6C90-1D2A-4157-AF91-366EB5DA5A26}" destId="{C73A12E3-0530-43DB-8AC3-A8987E715BB3}" srcOrd="5" destOrd="0" presId="urn:microsoft.com/office/officeart/2008/layout/LinedList"/>
    <dgm:cxn modelId="{EAD8B3AB-6DB8-4C49-BBC1-4563C45497AE}" type="presParOf" srcId="{C73A12E3-0530-43DB-8AC3-A8987E715BB3}" destId="{BDB184FE-CDF3-47CF-81ED-F73FF668EDF2}" srcOrd="0" destOrd="0" presId="urn:microsoft.com/office/officeart/2008/layout/LinedList"/>
    <dgm:cxn modelId="{51F556F6-1C57-43B0-AEF2-767B308A3008}" type="presParOf" srcId="{C73A12E3-0530-43DB-8AC3-A8987E715BB3}" destId="{F5D11AAE-4E2D-4AE7-84BC-2E4E0106686B}" srcOrd="1" destOrd="0" presId="urn:microsoft.com/office/officeart/2008/layout/LinedList"/>
    <dgm:cxn modelId="{B835A4E2-B3D0-44BE-90AD-AB85746F5FEF}" type="presParOf" srcId="{067F6C90-1D2A-4157-AF91-366EB5DA5A26}" destId="{DD125869-0A0F-4A60-AA12-D6B64037CEF1}" srcOrd="6" destOrd="0" presId="urn:microsoft.com/office/officeart/2008/layout/LinedList"/>
    <dgm:cxn modelId="{38C4EB22-C44A-465F-B24C-230680105C5C}" type="presParOf" srcId="{067F6C90-1D2A-4157-AF91-366EB5DA5A26}" destId="{55F339E0-342A-4240-91C5-FC6D7DA91C0A}" srcOrd="7" destOrd="0" presId="urn:microsoft.com/office/officeart/2008/layout/LinedList"/>
    <dgm:cxn modelId="{FCBC517F-FFE8-4060-810A-A02B9F6463FE}" type="presParOf" srcId="{55F339E0-342A-4240-91C5-FC6D7DA91C0A}" destId="{BDB2C171-D065-4F82-A8E3-C055294CE0C5}" srcOrd="0" destOrd="0" presId="urn:microsoft.com/office/officeart/2008/layout/LinedList"/>
    <dgm:cxn modelId="{03A3D627-8C20-4FC1-979D-A2C08CB8007C}" type="presParOf" srcId="{55F339E0-342A-4240-91C5-FC6D7DA91C0A}" destId="{57029C70-4DD7-491B-88FA-B7C884E9DE76}" srcOrd="1" destOrd="0" presId="urn:microsoft.com/office/officeart/2008/layout/LinedList"/>
    <dgm:cxn modelId="{8C73B34A-96E5-4492-89F3-E6038DAE705E}" type="presParOf" srcId="{067F6C90-1D2A-4157-AF91-366EB5DA5A26}" destId="{2C62BF20-EC20-430B-B32D-58F5980EA17B}" srcOrd="8" destOrd="0" presId="urn:microsoft.com/office/officeart/2008/layout/LinedList"/>
    <dgm:cxn modelId="{E9B3A1CB-04D8-499D-ABD7-7251257576A2}" type="presParOf" srcId="{067F6C90-1D2A-4157-AF91-366EB5DA5A26}" destId="{CFECD257-1891-47CA-8153-6B8D6B9E1370}" srcOrd="9" destOrd="0" presId="urn:microsoft.com/office/officeart/2008/layout/LinedList"/>
    <dgm:cxn modelId="{B4BECCF2-6563-41B4-AA9C-D7352B7DE819}" type="presParOf" srcId="{CFECD257-1891-47CA-8153-6B8D6B9E1370}" destId="{92A27B23-BCC7-4BF5-86BE-69149468C332}" srcOrd="0" destOrd="0" presId="urn:microsoft.com/office/officeart/2008/layout/LinedList"/>
    <dgm:cxn modelId="{CC2A2955-FD9E-4E5C-BFFA-CA898AB3CF81}" type="presParOf" srcId="{CFECD257-1891-47CA-8153-6B8D6B9E1370}" destId="{4B9EE564-55A2-438A-8C73-18C28EACD8E8}" srcOrd="1" destOrd="0" presId="urn:microsoft.com/office/officeart/2008/layout/LinedList"/>
    <dgm:cxn modelId="{36B87A59-DD63-476C-9BD1-E9B7BE65CB60}" type="presParOf" srcId="{067F6C90-1D2A-4157-AF91-366EB5DA5A26}" destId="{CA55602E-D123-4945-B247-3D1E17B79241}" srcOrd="10" destOrd="0" presId="urn:microsoft.com/office/officeart/2008/layout/LinedList"/>
    <dgm:cxn modelId="{CAEDC403-19D0-4238-B1F4-F73ED0FE2CBA}" type="presParOf" srcId="{067F6C90-1D2A-4157-AF91-366EB5DA5A26}" destId="{E145A4A4-8DC0-4414-9BF2-1B511A95EE01}" srcOrd="11" destOrd="0" presId="urn:microsoft.com/office/officeart/2008/layout/LinedList"/>
    <dgm:cxn modelId="{09B397A6-AF9A-4B31-ACEB-E61F9B286884}" type="presParOf" srcId="{E145A4A4-8DC0-4414-9BF2-1B511A95EE01}" destId="{91062A08-F896-42DA-9D20-19A144704CF8}" srcOrd="0" destOrd="0" presId="urn:microsoft.com/office/officeart/2008/layout/LinedList"/>
    <dgm:cxn modelId="{F1FCE15D-F9BD-4B99-80FD-31DDF0A0B171}" type="presParOf" srcId="{E145A4A4-8DC0-4414-9BF2-1B511A95EE01}" destId="{D88E673A-71A1-4314-929E-2D14B3DFD0B1}" srcOrd="1" destOrd="0" presId="urn:microsoft.com/office/officeart/2008/layout/LinedList"/>
    <dgm:cxn modelId="{72512CD4-D625-4E84-9C2D-151F38754379}" type="presParOf" srcId="{067F6C90-1D2A-4157-AF91-366EB5DA5A26}" destId="{F3F8D6B3-21FA-4329-BBC0-8C5979C9F73F}" srcOrd="12" destOrd="0" presId="urn:microsoft.com/office/officeart/2008/layout/LinedList"/>
    <dgm:cxn modelId="{4FAEE587-EEBF-42EC-A3DA-CA9C2EFD48F4}" type="presParOf" srcId="{067F6C90-1D2A-4157-AF91-366EB5DA5A26}" destId="{75D2F738-F1AA-449D-8CB2-0567DFD2DC1A}" srcOrd="13" destOrd="0" presId="urn:microsoft.com/office/officeart/2008/layout/LinedList"/>
    <dgm:cxn modelId="{971EB199-AF22-489D-9309-1169078A9F9C}" type="presParOf" srcId="{75D2F738-F1AA-449D-8CB2-0567DFD2DC1A}" destId="{9EC64DE2-6010-48BE-B21D-2FBDF8513A18}" srcOrd="0" destOrd="0" presId="urn:microsoft.com/office/officeart/2008/layout/LinedList"/>
    <dgm:cxn modelId="{3B97116C-DF46-498E-8720-5B9DB6107BDF}" type="presParOf" srcId="{75D2F738-F1AA-449D-8CB2-0567DFD2DC1A}" destId="{A10FDFBD-19D8-4B8B-93F5-EF23ADE6E6C8}" srcOrd="1" destOrd="0" presId="urn:microsoft.com/office/officeart/2008/layout/LinedList"/>
    <dgm:cxn modelId="{7AE1D7A4-DED6-49ED-B8F3-371E6C8E1136}" type="presParOf" srcId="{067F6C90-1D2A-4157-AF91-366EB5DA5A26}" destId="{CA236798-7393-49E6-B5E4-C173DAD46BA5}" srcOrd="14" destOrd="0" presId="urn:microsoft.com/office/officeart/2008/layout/LinedList"/>
    <dgm:cxn modelId="{6422BB1C-1335-44E8-8497-5F3FAF6A8548}" type="presParOf" srcId="{067F6C90-1D2A-4157-AF91-366EB5DA5A26}" destId="{2342020D-09B1-434D-83B4-CF2C16F5B0BE}" srcOrd="15" destOrd="0" presId="urn:microsoft.com/office/officeart/2008/layout/LinedList"/>
    <dgm:cxn modelId="{F13297FF-4CB1-4E64-9092-2C8E77AF0C80}" type="presParOf" srcId="{2342020D-09B1-434D-83B4-CF2C16F5B0BE}" destId="{CC49657F-1E49-439C-AD46-2D7014FE8F50}" srcOrd="0" destOrd="0" presId="urn:microsoft.com/office/officeart/2008/layout/LinedList"/>
    <dgm:cxn modelId="{83E76581-E45B-4BB1-83F8-CB9CA19E8D80}" type="presParOf" srcId="{2342020D-09B1-434D-83B4-CF2C16F5B0BE}" destId="{3DD631C5-017B-4593-92EE-288861B1BCFE}" srcOrd="1" destOrd="0" presId="urn:microsoft.com/office/officeart/2008/layout/LinedList"/>
    <dgm:cxn modelId="{1AC580D9-443D-4D51-A297-EA5D0EF83712}" type="presParOf" srcId="{067F6C90-1D2A-4157-AF91-366EB5DA5A26}" destId="{2B8B2B8D-0782-46D1-9A1D-2DD9D8E3B447}" srcOrd="16" destOrd="0" presId="urn:microsoft.com/office/officeart/2008/layout/LinedList"/>
    <dgm:cxn modelId="{0FD9E4F2-0A0C-4CE9-B9DF-E088213099A0}" type="presParOf" srcId="{067F6C90-1D2A-4157-AF91-366EB5DA5A26}" destId="{FDB4C137-D560-4E26-B10E-CF4F36B08866}" srcOrd="17" destOrd="0" presId="urn:microsoft.com/office/officeart/2008/layout/LinedList"/>
    <dgm:cxn modelId="{CD587409-FD4F-41A6-BB07-7707FB987371}" type="presParOf" srcId="{FDB4C137-D560-4E26-B10E-CF4F36B08866}" destId="{8E64A699-4ADF-4A36-A2AF-2BBF604973B8}" srcOrd="0" destOrd="0" presId="urn:microsoft.com/office/officeart/2008/layout/LinedList"/>
    <dgm:cxn modelId="{EC03AFDB-1D2A-4389-B8A8-76FE51AA26E9}" type="presParOf" srcId="{FDB4C137-D560-4E26-B10E-CF4F36B08866}" destId="{C2A205C1-2F57-41FE-94DF-7816C0968559}" srcOrd="1" destOrd="0" presId="urn:microsoft.com/office/officeart/2008/layout/LinedList"/>
    <dgm:cxn modelId="{6DBBF031-A98E-428F-8E37-E7C2852CA86C}" type="presParOf" srcId="{067F6C90-1D2A-4157-AF91-366EB5DA5A26}" destId="{3FDE56B1-B9CA-4732-A288-99BBC1733A62}" srcOrd="18" destOrd="0" presId="urn:microsoft.com/office/officeart/2008/layout/LinedList"/>
    <dgm:cxn modelId="{772CCBB9-5232-435C-8115-09080386E7DB}" type="presParOf" srcId="{067F6C90-1D2A-4157-AF91-366EB5DA5A26}" destId="{F056905B-D0F7-40BD-BF08-113B151CA053}" srcOrd="19" destOrd="0" presId="urn:microsoft.com/office/officeart/2008/layout/LinedList"/>
    <dgm:cxn modelId="{EE4D4243-CBFA-4223-83DB-FE4B7376318F}" type="presParOf" srcId="{F056905B-D0F7-40BD-BF08-113B151CA053}" destId="{F3A18FCD-E31B-4A11-8415-BCA3FFAECE23}" srcOrd="0" destOrd="0" presId="urn:microsoft.com/office/officeart/2008/layout/LinedList"/>
    <dgm:cxn modelId="{060879CB-7AF3-48C1-BC1C-98F567A6671B}" type="presParOf" srcId="{F056905B-D0F7-40BD-BF08-113B151CA053}" destId="{39C80A5A-86F1-47CC-AFE5-7CE83B095E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6E1EF-6E8B-448B-B3DC-C47D52570731}"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A1351670-A41D-4EBB-A6BD-1353184A9016}">
      <dgm:prSet/>
      <dgm:spPr/>
      <dgm:t>
        <a:bodyPr/>
        <a:lstStyle/>
        <a:p>
          <a:r>
            <a:rPr lang="en-US" b="1"/>
            <a:t>KNN</a:t>
          </a:r>
          <a:endParaRPr lang="en-US"/>
        </a:p>
      </dgm:t>
    </dgm:pt>
    <dgm:pt modelId="{66684990-C64C-4D02-8A61-96C0BF214D4B}" type="parTrans" cxnId="{0E4C7A57-DE04-4DDD-AA27-FC15F1E5CD03}">
      <dgm:prSet/>
      <dgm:spPr/>
      <dgm:t>
        <a:bodyPr/>
        <a:lstStyle/>
        <a:p>
          <a:endParaRPr lang="en-US"/>
        </a:p>
      </dgm:t>
    </dgm:pt>
    <dgm:pt modelId="{C9288E0A-ACAD-4CFF-BC6E-1A0DD6898E82}" type="sibTrans" cxnId="{0E4C7A57-DE04-4DDD-AA27-FC15F1E5CD03}">
      <dgm:prSet/>
      <dgm:spPr/>
      <dgm:t>
        <a:bodyPr/>
        <a:lstStyle/>
        <a:p>
          <a:endParaRPr lang="en-US"/>
        </a:p>
      </dgm:t>
    </dgm:pt>
    <dgm:pt modelId="{713DC64C-8B55-4A4B-B4CF-8C754392BC31}">
      <dgm:prSet/>
      <dgm:spPr/>
      <dgm:t>
        <a:bodyPr/>
        <a:lstStyle/>
        <a:p>
          <a:r>
            <a:rPr lang="en-US" dirty="0"/>
            <a:t>0.8559408825978353</a:t>
          </a:r>
        </a:p>
      </dgm:t>
    </dgm:pt>
    <dgm:pt modelId="{C3E0D302-E4C4-4C8C-80A4-69427B70D05D}" type="parTrans" cxnId="{2E144630-72FA-4F61-8C18-B877AEE5D36D}">
      <dgm:prSet/>
      <dgm:spPr/>
      <dgm:t>
        <a:bodyPr/>
        <a:lstStyle/>
        <a:p>
          <a:endParaRPr lang="en-US"/>
        </a:p>
      </dgm:t>
    </dgm:pt>
    <dgm:pt modelId="{7B3D7209-1CE8-4A1E-A7D9-176F267B26AB}" type="sibTrans" cxnId="{2E144630-72FA-4F61-8C18-B877AEE5D36D}">
      <dgm:prSet/>
      <dgm:spPr/>
      <dgm:t>
        <a:bodyPr/>
        <a:lstStyle/>
        <a:p>
          <a:endParaRPr lang="en-US"/>
        </a:p>
      </dgm:t>
    </dgm:pt>
    <dgm:pt modelId="{0C009863-AA4F-4BC0-A4F0-7EA4CC848A88}">
      <dgm:prSet/>
      <dgm:spPr/>
      <dgm:t>
        <a:bodyPr/>
        <a:lstStyle/>
        <a:p>
          <a:r>
            <a:rPr lang="en-US" b="1"/>
            <a:t>DecisionTree</a:t>
          </a:r>
          <a:endParaRPr lang="en-US"/>
        </a:p>
      </dgm:t>
    </dgm:pt>
    <dgm:pt modelId="{EB41E593-B0EC-4DB4-BD6E-97D8E9456094}" type="parTrans" cxnId="{3D8F3490-3157-4F83-BBDB-573E0564A8F3}">
      <dgm:prSet/>
      <dgm:spPr/>
      <dgm:t>
        <a:bodyPr/>
        <a:lstStyle/>
        <a:p>
          <a:endParaRPr lang="en-US"/>
        </a:p>
      </dgm:t>
    </dgm:pt>
    <dgm:pt modelId="{B355927D-7A78-4DD8-826B-083CDD8991D6}" type="sibTrans" cxnId="{3D8F3490-3157-4F83-BBDB-573E0564A8F3}">
      <dgm:prSet/>
      <dgm:spPr/>
      <dgm:t>
        <a:bodyPr/>
        <a:lstStyle/>
        <a:p>
          <a:endParaRPr lang="en-US"/>
        </a:p>
      </dgm:t>
    </dgm:pt>
    <dgm:pt modelId="{EA48C9AE-77B9-4498-87F1-5777B8B994A3}">
      <dgm:prSet/>
      <dgm:spPr/>
      <dgm:t>
        <a:bodyPr/>
        <a:lstStyle/>
        <a:p>
          <a:r>
            <a:rPr lang="en-US" dirty="0"/>
            <a:t>0.8436386344712739</a:t>
          </a:r>
        </a:p>
      </dgm:t>
    </dgm:pt>
    <dgm:pt modelId="{17A56B9A-4C4E-401B-9179-A651C9962E1E}" type="parTrans" cxnId="{825C865E-4E22-4D4B-999C-12F5BB83223F}">
      <dgm:prSet/>
      <dgm:spPr/>
      <dgm:t>
        <a:bodyPr/>
        <a:lstStyle/>
        <a:p>
          <a:endParaRPr lang="en-US"/>
        </a:p>
      </dgm:t>
    </dgm:pt>
    <dgm:pt modelId="{DF30B06C-2011-4E32-99E0-219A64400374}" type="sibTrans" cxnId="{825C865E-4E22-4D4B-999C-12F5BB83223F}">
      <dgm:prSet/>
      <dgm:spPr/>
      <dgm:t>
        <a:bodyPr/>
        <a:lstStyle/>
        <a:p>
          <a:endParaRPr lang="en-US"/>
        </a:p>
      </dgm:t>
    </dgm:pt>
    <dgm:pt modelId="{6AF2A53C-C5D8-44D2-BA5B-FCFE06FF148D}">
      <dgm:prSet/>
      <dgm:spPr/>
      <dgm:t>
        <a:bodyPr/>
        <a:lstStyle/>
        <a:p>
          <a:r>
            <a:rPr lang="en-US" b="1" dirty="0" err="1"/>
            <a:t>LogisticRegression</a:t>
          </a:r>
          <a:endParaRPr lang="en-US" dirty="0"/>
        </a:p>
      </dgm:t>
    </dgm:pt>
    <dgm:pt modelId="{9BD40474-BAFF-4073-AB46-8D258A5C9D14}" type="parTrans" cxnId="{11945E9F-2514-4015-AFC4-8BF9F5BC0243}">
      <dgm:prSet/>
      <dgm:spPr/>
      <dgm:t>
        <a:bodyPr/>
        <a:lstStyle/>
        <a:p>
          <a:endParaRPr lang="en-US"/>
        </a:p>
      </dgm:t>
    </dgm:pt>
    <dgm:pt modelId="{93D61412-9865-4C3C-9CCA-0CF91100527E}" type="sibTrans" cxnId="{11945E9F-2514-4015-AFC4-8BF9F5BC0243}">
      <dgm:prSet/>
      <dgm:spPr/>
      <dgm:t>
        <a:bodyPr/>
        <a:lstStyle/>
        <a:p>
          <a:endParaRPr lang="en-US"/>
        </a:p>
      </dgm:t>
    </dgm:pt>
    <dgm:pt modelId="{DBF5F68C-5A6F-46DA-A04B-DFADA524EBC6}">
      <dgm:prSet/>
      <dgm:spPr/>
      <dgm:t>
        <a:bodyPr/>
        <a:lstStyle/>
        <a:p>
          <a:r>
            <a:rPr lang="en-US" dirty="0"/>
            <a:t>0.3982223147377184</a:t>
          </a:r>
        </a:p>
      </dgm:t>
    </dgm:pt>
    <dgm:pt modelId="{F2A472CD-30F9-497C-838E-C09451DF1AB9}" type="parTrans" cxnId="{5475CDA3-FA53-41D6-84C8-9D7F1A7EBD81}">
      <dgm:prSet/>
      <dgm:spPr/>
      <dgm:t>
        <a:bodyPr/>
        <a:lstStyle/>
        <a:p>
          <a:endParaRPr lang="en-US"/>
        </a:p>
      </dgm:t>
    </dgm:pt>
    <dgm:pt modelId="{51DC5805-A87F-44F1-802D-0CB5D78C57C8}" type="sibTrans" cxnId="{5475CDA3-FA53-41D6-84C8-9D7F1A7EBD81}">
      <dgm:prSet/>
      <dgm:spPr/>
      <dgm:t>
        <a:bodyPr/>
        <a:lstStyle/>
        <a:p>
          <a:endParaRPr lang="en-US"/>
        </a:p>
      </dgm:t>
    </dgm:pt>
    <dgm:pt modelId="{5496E179-F92B-4F5E-8459-9A3073C2B512}">
      <dgm:prSet/>
      <dgm:spPr/>
      <dgm:t>
        <a:bodyPr/>
        <a:lstStyle/>
        <a:p>
          <a:r>
            <a:rPr lang="en-US" b="1"/>
            <a:t>ADABOOST</a:t>
          </a:r>
          <a:endParaRPr lang="en-US"/>
        </a:p>
      </dgm:t>
    </dgm:pt>
    <dgm:pt modelId="{C4DE8AE7-1559-4E3C-B43B-FAB4E7BDC6C1}" type="parTrans" cxnId="{87BEF036-2770-482F-8CF9-F66B68A66CF8}">
      <dgm:prSet/>
      <dgm:spPr/>
      <dgm:t>
        <a:bodyPr/>
        <a:lstStyle/>
        <a:p>
          <a:endParaRPr lang="en-US"/>
        </a:p>
      </dgm:t>
    </dgm:pt>
    <dgm:pt modelId="{43175BAD-3F05-43FA-BFE3-4E2D85F1FECA}" type="sibTrans" cxnId="{87BEF036-2770-482F-8CF9-F66B68A66CF8}">
      <dgm:prSet/>
      <dgm:spPr/>
      <dgm:t>
        <a:bodyPr/>
        <a:lstStyle/>
        <a:p>
          <a:endParaRPr lang="en-US"/>
        </a:p>
      </dgm:t>
    </dgm:pt>
    <dgm:pt modelId="{D23E2DBB-784C-4E2A-97AD-7DCBF6DC39E9}">
      <dgm:prSet/>
      <dgm:spPr/>
      <dgm:t>
        <a:bodyPr/>
        <a:lstStyle/>
        <a:p>
          <a:r>
            <a:rPr lang="en-US" dirty="0"/>
            <a:t>0.8797418817651955</a:t>
          </a:r>
        </a:p>
      </dgm:t>
    </dgm:pt>
    <dgm:pt modelId="{330EE3C5-02AB-4229-9B73-77FD954C0E12}" type="parTrans" cxnId="{16545F50-995D-4391-A751-0543A375AA00}">
      <dgm:prSet/>
      <dgm:spPr/>
      <dgm:t>
        <a:bodyPr/>
        <a:lstStyle/>
        <a:p>
          <a:endParaRPr lang="en-US"/>
        </a:p>
      </dgm:t>
    </dgm:pt>
    <dgm:pt modelId="{71CE8BB0-9918-47BB-8E6D-9764AF4136FD}" type="sibTrans" cxnId="{16545F50-995D-4391-A751-0543A375AA00}">
      <dgm:prSet/>
      <dgm:spPr/>
      <dgm:t>
        <a:bodyPr/>
        <a:lstStyle/>
        <a:p>
          <a:endParaRPr lang="en-US"/>
        </a:p>
      </dgm:t>
    </dgm:pt>
    <dgm:pt modelId="{30B15280-8CDB-4DF4-BE37-C908B1D729A7}">
      <dgm:prSet/>
      <dgm:spPr/>
      <dgm:t>
        <a:bodyPr/>
        <a:lstStyle/>
        <a:p>
          <a:r>
            <a:rPr lang="en-US" b="1" dirty="0"/>
            <a:t>SVM:</a:t>
          </a:r>
          <a:endParaRPr lang="en-US" dirty="0"/>
        </a:p>
      </dgm:t>
    </dgm:pt>
    <dgm:pt modelId="{12A9941B-AA04-4708-B44C-EABBBD837E26}" type="parTrans" cxnId="{845BB5BC-F182-483B-94F4-4E9F4F57F399}">
      <dgm:prSet/>
      <dgm:spPr/>
      <dgm:t>
        <a:bodyPr/>
        <a:lstStyle/>
        <a:p>
          <a:endParaRPr lang="en-US"/>
        </a:p>
      </dgm:t>
    </dgm:pt>
    <dgm:pt modelId="{A538771A-F9A3-4C2E-90B5-754B849C3253}" type="sibTrans" cxnId="{845BB5BC-F182-483B-94F4-4E9F4F57F399}">
      <dgm:prSet/>
      <dgm:spPr/>
      <dgm:t>
        <a:bodyPr/>
        <a:lstStyle/>
        <a:p>
          <a:endParaRPr lang="en-US"/>
        </a:p>
      </dgm:t>
    </dgm:pt>
    <dgm:pt modelId="{3D6B7B34-EE50-46B0-938D-7C03B25078FD}">
      <dgm:prSet/>
      <dgm:spPr/>
      <dgm:t>
        <a:bodyPr/>
        <a:lstStyle/>
        <a:p>
          <a:r>
            <a:rPr lang="en-US" dirty="0"/>
            <a:t>0.8347502081598671</a:t>
          </a:r>
        </a:p>
      </dgm:t>
    </dgm:pt>
    <dgm:pt modelId="{3D6C35AD-A5E6-4E13-83D4-BADAC26DF31E}" type="parTrans" cxnId="{31704E44-4C56-4513-A80D-51A1755B7332}">
      <dgm:prSet/>
      <dgm:spPr/>
      <dgm:t>
        <a:bodyPr/>
        <a:lstStyle/>
        <a:p>
          <a:endParaRPr lang="en-US"/>
        </a:p>
      </dgm:t>
    </dgm:pt>
    <dgm:pt modelId="{6F756377-9CE5-4D01-8EF2-4B5B4F25BC80}" type="sibTrans" cxnId="{31704E44-4C56-4513-A80D-51A1755B7332}">
      <dgm:prSet/>
      <dgm:spPr/>
      <dgm:t>
        <a:bodyPr/>
        <a:lstStyle/>
        <a:p>
          <a:endParaRPr lang="en-US"/>
        </a:p>
      </dgm:t>
    </dgm:pt>
    <dgm:pt modelId="{9672327B-2B14-4BD6-B2C7-EC8FE2118457}" type="pres">
      <dgm:prSet presAssocID="{0396E1EF-6E8B-448B-B3DC-C47D52570731}" presName="vert0" presStyleCnt="0">
        <dgm:presLayoutVars>
          <dgm:dir/>
          <dgm:animOne val="branch"/>
          <dgm:animLvl val="lvl"/>
        </dgm:presLayoutVars>
      </dgm:prSet>
      <dgm:spPr/>
    </dgm:pt>
    <dgm:pt modelId="{B28B246D-4A65-4993-ACB3-2F354C04C0B9}" type="pres">
      <dgm:prSet presAssocID="{A1351670-A41D-4EBB-A6BD-1353184A9016}" presName="thickLine" presStyleLbl="alignNode1" presStyleIdx="0" presStyleCnt="10"/>
      <dgm:spPr/>
    </dgm:pt>
    <dgm:pt modelId="{7BBAA2DD-59EA-4B23-BD1F-39EABE8E883A}" type="pres">
      <dgm:prSet presAssocID="{A1351670-A41D-4EBB-A6BD-1353184A9016}" presName="horz1" presStyleCnt="0"/>
      <dgm:spPr/>
    </dgm:pt>
    <dgm:pt modelId="{FADC1CC4-2B41-45BE-BCF1-5F4B2DAEE16A}" type="pres">
      <dgm:prSet presAssocID="{A1351670-A41D-4EBB-A6BD-1353184A9016}" presName="tx1" presStyleLbl="revTx" presStyleIdx="0" presStyleCnt="10"/>
      <dgm:spPr/>
    </dgm:pt>
    <dgm:pt modelId="{CA2140FD-FE43-4663-BF39-5BA73A60D003}" type="pres">
      <dgm:prSet presAssocID="{A1351670-A41D-4EBB-A6BD-1353184A9016}" presName="vert1" presStyleCnt="0"/>
      <dgm:spPr/>
    </dgm:pt>
    <dgm:pt modelId="{10A0736C-8E2F-46EE-9BF4-1EBA37D08A2E}" type="pres">
      <dgm:prSet presAssocID="{713DC64C-8B55-4A4B-B4CF-8C754392BC31}" presName="thickLine" presStyleLbl="alignNode1" presStyleIdx="1" presStyleCnt="10"/>
      <dgm:spPr/>
    </dgm:pt>
    <dgm:pt modelId="{B5C62EE0-3156-41F0-9E5E-6C6D813974DF}" type="pres">
      <dgm:prSet presAssocID="{713DC64C-8B55-4A4B-B4CF-8C754392BC31}" presName="horz1" presStyleCnt="0"/>
      <dgm:spPr/>
    </dgm:pt>
    <dgm:pt modelId="{5CDA7904-8C97-44B4-BF2E-6FD89E27D806}" type="pres">
      <dgm:prSet presAssocID="{713DC64C-8B55-4A4B-B4CF-8C754392BC31}" presName="tx1" presStyleLbl="revTx" presStyleIdx="1" presStyleCnt="10"/>
      <dgm:spPr/>
    </dgm:pt>
    <dgm:pt modelId="{79E978F9-D361-47AF-A356-5FAA716E188E}" type="pres">
      <dgm:prSet presAssocID="{713DC64C-8B55-4A4B-B4CF-8C754392BC31}" presName="vert1" presStyleCnt="0"/>
      <dgm:spPr/>
    </dgm:pt>
    <dgm:pt modelId="{967FD908-3AB9-4ACA-9B1A-669A88076A4D}" type="pres">
      <dgm:prSet presAssocID="{0C009863-AA4F-4BC0-A4F0-7EA4CC848A88}" presName="thickLine" presStyleLbl="alignNode1" presStyleIdx="2" presStyleCnt="10"/>
      <dgm:spPr/>
    </dgm:pt>
    <dgm:pt modelId="{730311CE-159E-4B17-8B7F-231C4A608303}" type="pres">
      <dgm:prSet presAssocID="{0C009863-AA4F-4BC0-A4F0-7EA4CC848A88}" presName="horz1" presStyleCnt="0"/>
      <dgm:spPr/>
    </dgm:pt>
    <dgm:pt modelId="{ECFF3B03-41DA-4DC6-BBBC-C3A92F5E21EE}" type="pres">
      <dgm:prSet presAssocID="{0C009863-AA4F-4BC0-A4F0-7EA4CC848A88}" presName="tx1" presStyleLbl="revTx" presStyleIdx="2" presStyleCnt="10"/>
      <dgm:spPr/>
    </dgm:pt>
    <dgm:pt modelId="{9831C066-8742-4B16-8BBC-DF69E42A7B83}" type="pres">
      <dgm:prSet presAssocID="{0C009863-AA4F-4BC0-A4F0-7EA4CC848A88}" presName="vert1" presStyleCnt="0"/>
      <dgm:spPr/>
    </dgm:pt>
    <dgm:pt modelId="{ABCBCA16-A534-4E74-9F78-578323C10DA9}" type="pres">
      <dgm:prSet presAssocID="{EA48C9AE-77B9-4498-87F1-5777B8B994A3}" presName="thickLine" presStyleLbl="alignNode1" presStyleIdx="3" presStyleCnt="10"/>
      <dgm:spPr/>
    </dgm:pt>
    <dgm:pt modelId="{34A6AA88-5BB8-4762-8AAC-04A46F4DCCEB}" type="pres">
      <dgm:prSet presAssocID="{EA48C9AE-77B9-4498-87F1-5777B8B994A3}" presName="horz1" presStyleCnt="0"/>
      <dgm:spPr/>
    </dgm:pt>
    <dgm:pt modelId="{5C8BDF58-3E4E-4FD5-82B3-0C7F57E4EDAA}" type="pres">
      <dgm:prSet presAssocID="{EA48C9AE-77B9-4498-87F1-5777B8B994A3}" presName="tx1" presStyleLbl="revTx" presStyleIdx="3" presStyleCnt="10"/>
      <dgm:spPr/>
    </dgm:pt>
    <dgm:pt modelId="{28AC9F85-9883-4F68-9874-037E417A95A0}" type="pres">
      <dgm:prSet presAssocID="{EA48C9AE-77B9-4498-87F1-5777B8B994A3}" presName="vert1" presStyleCnt="0"/>
      <dgm:spPr/>
    </dgm:pt>
    <dgm:pt modelId="{81942A6F-5861-4E38-8771-171C65BDE5FF}" type="pres">
      <dgm:prSet presAssocID="{6AF2A53C-C5D8-44D2-BA5B-FCFE06FF148D}" presName="thickLine" presStyleLbl="alignNode1" presStyleIdx="4" presStyleCnt="10"/>
      <dgm:spPr/>
    </dgm:pt>
    <dgm:pt modelId="{765E5058-DAD2-46A8-92FF-B667A62DDB9C}" type="pres">
      <dgm:prSet presAssocID="{6AF2A53C-C5D8-44D2-BA5B-FCFE06FF148D}" presName="horz1" presStyleCnt="0"/>
      <dgm:spPr/>
    </dgm:pt>
    <dgm:pt modelId="{849AA5A3-61A5-43E0-BCC0-C74C6A466FD6}" type="pres">
      <dgm:prSet presAssocID="{6AF2A53C-C5D8-44D2-BA5B-FCFE06FF148D}" presName="tx1" presStyleLbl="revTx" presStyleIdx="4" presStyleCnt="10"/>
      <dgm:spPr/>
    </dgm:pt>
    <dgm:pt modelId="{D1C3ADDD-2286-4444-8E24-08A3C0FB8D77}" type="pres">
      <dgm:prSet presAssocID="{6AF2A53C-C5D8-44D2-BA5B-FCFE06FF148D}" presName="vert1" presStyleCnt="0"/>
      <dgm:spPr/>
    </dgm:pt>
    <dgm:pt modelId="{7C656E5D-E578-4579-90E2-64A082BBAA68}" type="pres">
      <dgm:prSet presAssocID="{DBF5F68C-5A6F-46DA-A04B-DFADA524EBC6}" presName="thickLine" presStyleLbl="alignNode1" presStyleIdx="5" presStyleCnt="10"/>
      <dgm:spPr/>
    </dgm:pt>
    <dgm:pt modelId="{1D15E3F4-56B2-4C3B-8429-8AF139B82C31}" type="pres">
      <dgm:prSet presAssocID="{DBF5F68C-5A6F-46DA-A04B-DFADA524EBC6}" presName="horz1" presStyleCnt="0"/>
      <dgm:spPr/>
    </dgm:pt>
    <dgm:pt modelId="{2ABC0188-18E3-4468-9DF8-8C15FF61EEC4}" type="pres">
      <dgm:prSet presAssocID="{DBF5F68C-5A6F-46DA-A04B-DFADA524EBC6}" presName="tx1" presStyleLbl="revTx" presStyleIdx="5" presStyleCnt="10"/>
      <dgm:spPr/>
    </dgm:pt>
    <dgm:pt modelId="{ACD8DFEE-B9E9-4233-95B3-B4A4037971A0}" type="pres">
      <dgm:prSet presAssocID="{DBF5F68C-5A6F-46DA-A04B-DFADA524EBC6}" presName="vert1" presStyleCnt="0"/>
      <dgm:spPr/>
    </dgm:pt>
    <dgm:pt modelId="{91B98F15-4815-4206-A0AE-1D7BE9132598}" type="pres">
      <dgm:prSet presAssocID="{30B15280-8CDB-4DF4-BE37-C908B1D729A7}" presName="thickLine" presStyleLbl="alignNode1" presStyleIdx="6" presStyleCnt="10"/>
      <dgm:spPr/>
    </dgm:pt>
    <dgm:pt modelId="{660AC930-6231-4F90-9195-7DFB09151B1D}" type="pres">
      <dgm:prSet presAssocID="{30B15280-8CDB-4DF4-BE37-C908B1D729A7}" presName="horz1" presStyleCnt="0"/>
      <dgm:spPr/>
    </dgm:pt>
    <dgm:pt modelId="{B8B14BB9-5842-4E19-A1E2-6AE03C9C862B}" type="pres">
      <dgm:prSet presAssocID="{30B15280-8CDB-4DF4-BE37-C908B1D729A7}" presName="tx1" presStyleLbl="revTx" presStyleIdx="6" presStyleCnt="10"/>
      <dgm:spPr/>
    </dgm:pt>
    <dgm:pt modelId="{884D5E94-82EF-412D-9F9A-6C7CE253CBA7}" type="pres">
      <dgm:prSet presAssocID="{30B15280-8CDB-4DF4-BE37-C908B1D729A7}" presName="vert1" presStyleCnt="0"/>
      <dgm:spPr/>
    </dgm:pt>
    <dgm:pt modelId="{01673EE3-0428-48FB-9C3F-D8DFD082F975}" type="pres">
      <dgm:prSet presAssocID="{3D6B7B34-EE50-46B0-938D-7C03B25078FD}" presName="thickLine" presStyleLbl="alignNode1" presStyleIdx="7" presStyleCnt="10"/>
      <dgm:spPr/>
    </dgm:pt>
    <dgm:pt modelId="{036E616B-8148-4D92-8DA5-E4D1B6D52208}" type="pres">
      <dgm:prSet presAssocID="{3D6B7B34-EE50-46B0-938D-7C03B25078FD}" presName="horz1" presStyleCnt="0"/>
      <dgm:spPr/>
    </dgm:pt>
    <dgm:pt modelId="{A06DCB17-EA68-4165-871C-FA4119E437E1}" type="pres">
      <dgm:prSet presAssocID="{3D6B7B34-EE50-46B0-938D-7C03B25078FD}" presName="tx1" presStyleLbl="revTx" presStyleIdx="7" presStyleCnt="10"/>
      <dgm:spPr/>
    </dgm:pt>
    <dgm:pt modelId="{9A1BB58D-1D03-4061-8F4B-202BBD5CE0E7}" type="pres">
      <dgm:prSet presAssocID="{3D6B7B34-EE50-46B0-938D-7C03B25078FD}" presName="vert1" presStyleCnt="0"/>
      <dgm:spPr/>
    </dgm:pt>
    <dgm:pt modelId="{E72092A1-F713-4E2E-BAB2-B91354B9218E}" type="pres">
      <dgm:prSet presAssocID="{5496E179-F92B-4F5E-8459-9A3073C2B512}" presName="thickLine" presStyleLbl="alignNode1" presStyleIdx="8" presStyleCnt="10"/>
      <dgm:spPr/>
    </dgm:pt>
    <dgm:pt modelId="{01A97F4C-E0F8-4B6E-8131-D63DB8594738}" type="pres">
      <dgm:prSet presAssocID="{5496E179-F92B-4F5E-8459-9A3073C2B512}" presName="horz1" presStyleCnt="0"/>
      <dgm:spPr/>
    </dgm:pt>
    <dgm:pt modelId="{9C95F403-6ECB-4D1C-88E9-DD182A9DE3B9}" type="pres">
      <dgm:prSet presAssocID="{5496E179-F92B-4F5E-8459-9A3073C2B512}" presName="tx1" presStyleLbl="revTx" presStyleIdx="8" presStyleCnt="10"/>
      <dgm:spPr/>
    </dgm:pt>
    <dgm:pt modelId="{84973B09-0D11-45DD-96A7-E039CF52D771}" type="pres">
      <dgm:prSet presAssocID="{5496E179-F92B-4F5E-8459-9A3073C2B512}" presName="vert1" presStyleCnt="0"/>
      <dgm:spPr/>
    </dgm:pt>
    <dgm:pt modelId="{95AE2287-5975-4920-BABC-284BA97CC08E}" type="pres">
      <dgm:prSet presAssocID="{D23E2DBB-784C-4E2A-97AD-7DCBF6DC39E9}" presName="thickLine" presStyleLbl="alignNode1" presStyleIdx="9" presStyleCnt="10"/>
      <dgm:spPr/>
    </dgm:pt>
    <dgm:pt modelId="{8092BD0F-2159-4D01-ABFE-6541A65E7F7C}" type="pres">
      <dgm:prSet presAssocID="{D23E2DBB-784C-4E2A-97AD-7DCBF6DC39E9}" presName="horz1" presStyleCnt="0"/>
      <dgm:spPr/>
    </dgm:pt>
    <dgm:pt modelId="{1BB5C62E-E36A-44C8-8DDD-26449F83E436}" type="pres">
      <dgm:prSet presAssocID="{D23E2DBB-784C-4E2A-97AD-7DCBF6DC39E9}" presName="tx1" presStyleLbl="revTx" presStyleIdx="9" presStyleCnt="10"/>
      <dgm:spPr/>
    </dgm:pt>
    <dgm:pt modelId="{D57245BE-BBE4-4EEE-ADA4-B890C6950301}" type="pres">
      <dgm:prSet presAssocID="{D23E2DBB-784C-4E2A-97AD-7DCBF6DC39E9}" presName="vert1" presStyleCnt="0"/>
      <dgm:spPr/>
    </dgm:pt>
  </dgm:ptLst>
  <dgm:cxnLst>
    <dgm:cxn modelId="{0BE66125-7A64-4CCA-9CF1-B4F086925D5B}" type="presOf" srcId="{6AF2A53C-C5D8-44D2-BA5B-FCFE06FF148D}" destId="{849AA5A3-61A5-43E0-BCC0-C74C6A466FD6}" srcOrd="0" destOrd="0" presId="urn:microsoft.com/office/officeart/2008/layout/LinedList"/>
    <dgm:cxn modelId="{2E144630-72FA-4F61-8C18-B877AEE5D36D}" srcId="{0396E1EF-6E8B-448B-B3DC-C47D52570731}" destId="{713DC64C-8B55-4A4B-B4CF-8C754392BC31}" srcOrd="1" destOrd="0" parTransId="{C3E0D302-E4C4-4C8C-80A4-69427B70D05D}" sibTransId="{7B3D7209-1CE8-4A1E-A7D9-176F267B26AB}"/>
    <dgm:cxn modelId="{19A03A33-D4B3-4E92-8DC3-56A86EEA839F}" type="presOf" srcId="{A1351670-A41D-4EBB-A6BD-1353184A9016}" destId="{FADC1CC4-2B41-45BE-BCF1-5F4B2DAEE16A}" srcOrd="0" destOrd="0" presId="urn:microsoft.com/office/officeart/2008/layout/LinedList"/>
    <dgm:cxn modelId="{B646C334-7598-477D-B977-3093B543D774}" type="presOf" srcId="{30B15280-8CDB-4DF4-BE37-C908B1D729A7}" destId="{B8B14BB9-5842-4E19-A1E2-6AE03C9C862B}" srcOrd="0" destOrd="0" presId="urn:microsoft.com/office/officeart/2008/layout/LinedList"/>
    <dgm:cxn modelId="{87BEF036-2770-482F-8CF9-F66B68A66CF8}" srcId="{0396E1EF-6E8B-448B-B3DC-C47D52570731}" destId="{5496E179-F92B-4F5E-8459-9A3073C2B512}" srcOrd="8" destOrd="0" parTransId="{C4DE8AE7-1559-4E3C-B43B-FAB4E7BDC6C1}" sibTransId="{43175BAD-3F05-43FA-BFE3-4E2D85F1FECA}"/>
    <dgm:cxn modelId="{7BF7955B-577E-4B53-8D48-A33190D4538A}" type="presOf" srcId="{0C009863-AA4F-4BC0-A4F0-7EA4CC848A88}" destId="{ECFF3B03-41DA-4DC6-BBBC-C3A92F5E21EE}" srcOrd="0" destOrd="0" presId="urn:microsoft.com/office/officeart/2008/layout/LinedList"/>
    <dgm:cxn modelId="{825C865E-4E22-4D4B-999C-12F5BB83223F}" srcId="{0396E1EF-6E8B-448B-B3DC-C47D52570731}" destId="{EA48C9AE-77B9-4498-87F1-5777B8B994A3}" srcOrd="3" destOrd="0" parTransId="{17A56B9A-4C4E-401B-9179-A651C9962E1E}" sibTransId="{DF30B06C-2011-4E32-99E0-219A64400374}"/>
    <dgm:cxn modelId="{31704E44-4C56-4513-A80D-51A1755B7332}" srcId="{0396E1EF-6E8B-448B-B3DC-C47D52570731}" destId="{3D6B7B34-EE50-46B0-938D-7C03B25078FD}" srcOrd="7" destOrd="0" parTransId="{3D6C35AD-A5E6-4E13-83D4-BADAC26DF31E}" sibTransId="{6F756377-9CE5-4D01-8EF2-4B5B4F25BC80}"/>
    <dgm:cxn modelId="{F4077646-D576-4E8E-BC96-FDEB6E4204F2}" type="presOf" srcId="{3D6B7B34-EE50-46B0-938D-7C03B25078FD}" destId="{A06DCB17-EA68-4165-871C-FA4119E437E1}" srcOrd="0" destOrd="0" presId="urn:microsoft.com/office/officeart/2008/layout/LinedList"/>
    <dgm:cxn modelId="{16545F50-995D-4391-A751-0543A375AA00}" srcId="{0396E1EF-6E8B-448B-B3DC-C47D52570731}" destId="{D23E2DBB-784C-4E2A-97AD-7DCBF6DC39E9}" srcOrd="9" destOrd="0" parTransId="{330EE3C5-02AB-4229-9B73-77FD954C0E12}" sibTransId="{71CE8BB0-9918-47BB-8E6D-9764AF4136FD}"/>
    <dgm:cxn modelId="{0E4C7A57-DE04-4DDD-AA27-FC15F1E5CD03}" srcId="{0396E1EF-6E8B-448B-B3DC-C47D52570731}" destId="{A1351670-A41D-4EBB-A6BD-1353184A9016}" srcOrd="0" destOrd="0" parTransId="{66684990-C64C-4D02-8A61-96C0BF214D4B}" sibTransId="{C9288E0A-ACAD-4CFF-BC6E-1A0DD6898E82}"/>
    <dgm:cxn modelId="{3D8F3490-3157-4F83-BBDB-573E0564A8F3}" srcId="{0396E1EF-6E8B-448B-B3DC-C47D52570731}" destId="{0C009863-AA4F-4BC0-A4F0-7EA4CC848A88}" srcOrd="2" destOrd="0" parTransId="{EB41E593-B0EC-4DB4-BD6E-97D8E9456094}" sibTransId="{B355927D-7A78-4DD8-826B-083CDD8991D6}"/>
    <dgm:cxn modelId="{B7C19693-4CF5-4729-9AF5-78E5723AA84C}" type="presOf" srcId="{D23E2DBB-784C-4E2A-97AD-7DCBF6DC39E9}" destId="{1BB5C62E-E36A-44C8-8DDD-26449F83E436}" srcOrd="0" destOrd="0" presId="urn:microsoft.com/office/officeart/2008/layout/LinedList"/>
    <dgm:cxn modelId="{11945E9F-2514-4015-AFC4-8BF9F5BC0243}" srcId="{0396E1EF-6E8B-448B-B3DC-C47D52570731}" destId="{6AF2A53C-C5D8-44D2-BA5B-FCFE06FF148D}" srcOrd="4" destOrd="0" parTransId="{9BD40474-BAFF-4073-AB46-8D258A5C9D14}" sibTransId="{93D61412-9865-4C3C-9CCA-0CF91100527E}"/>
    <dgm:cxn modelId="{5475CDA3-FA53-41D6-84C8-9D7F1A7EBD81}" srcId="{0396E1EF-6E8B-448B-B3DC-C47D52570731}" destId="{DBF5F68C-5A6F-46DA-A04B-DFADA524EBC6}" srcOrd="5" destOrd="0" parTransId="{F2A472CD-30F9-497C-838E-C09451DF1AB9}" sibTransId="{51DC5805-A87F-44F1-802D-0CB5D78C57C8}"/>
    <dgm:cxn modelId="{B508DFAA-D726-40C4-AD9D-DA3C74AE0696}" type="presOf" srcId="{713DC64C-8B55-4A4B-B4CF-8C754392BC31}" destId="{5CDA7904-8C97-44B4-BF2E-6FD89E27D806}" srcOrd="0" destOrd="0" presId="urn:microsoft.com/office/officeart/2008/layout/LinedList"/>
    <dgm:cxn modelId="{845BB5BC-F182-483B-94F4-4E9F4F57F399}" srcId="{0396E1EF-6E8B-448B-B3DC-C47D52570731}" destId="{30B15280-8CDB-4DF4-BE37-C908B1D729A7}" srcOrd="6" destOrd="0" parTransId="{12A9941B-AA04-4708-B44C-EABBBD837E26}" sibTransId="{A538771A-F9A3-4C2E-90B5-754B849C3253}"/>
    <dgm:cxn modelId="{36F1ACDD-1746-4E2A-BCD3-AB1992088772}" type="presOf" srcId="{0396E1EF-6E8B-448B-B3DC-C47D52570731}" destId="{9672327B-2B14-4BD6-B2C7-EC8FE2118457}" srcOrd="0" destOrd="0" presId="urn:microsoft.com/office/officeart/2008/layout/LinedList"/>
    <dgm:cxn modelId="{4F77D0DF-4811-4914-8983-35483AFF8099}" type="presOf" srcId="{EA48C9AE-77B9-4498-87F1-5777B8B994A3}" destId="{5C8BDF58-3E4E-4FD5-82B3-0C7F57E4EDAA}" srcOrd="0" destOrd="0" presId="urn:microsoft.com/office/officeart/2008/layout/LinedList"/>
    <dgm:cxn modelId="{305830EB-CDA8-4DA8-8B5F-DEE235D200FA}" type="presOf" srcId="{5496E179-F92B-4F5E-8459-9A3073C2B512}" destId="{9C95F403-6ECB-4D1C-88E9-DD182A9DE3B9}" srcOrd="0" destOrd="0" presId="urn:microsoft.com/office/officeart/2008/layout/LinedList"/>
    <dgm:cxn modelId="{CE571FFC-9694-45C3-99F0-354923250B7D}" type="presOf" srcId="{DBF5F68C-5A6F-46DA-A04B-DFADA524EBC6}" destId="{2ABC0188-18E3-4468-9DF8-8C15FF61EEC4}" srcOrd="0" destOrd="0" presId="urn:microsoft.com/office/officeart/2008/layout/LinedList"/>
    <dgm:cxn modelId="{E48B1ABE-D4FD-4DDE-8896-39D383A92E3C}" type="presParOf" srcId="{9672327B-2B14-4BD6-B2C7-EC8FE2118457}" destId="{B28B246D-4A65-4993-ACB3-2F354C04C0B9}" srcOrd="0" destOrd="0" presId="urn:microsoft.com/office/officeart/2008/layout/LinedList"/>
    <dgm:cxn modelId="{6C39D1F1-E086-46E6-A599-A2290EC482AC}" type="presParOf" srcId="{9672327B-2B14-4BD6-B2C7-EC8FE2118457}" destId="{7BBAA2DD-59EA-4B23-BD1F-39EABE8E883A}" srcOrd="1" destOrd="0" presId="urn:microsoft.com/office/officeart/2008/layout/LinedList"/>
    <dgm:cxn modelId="{C9E0D628-11A8-458A-9435-494D7393B77C}" type="presParOf" srcId="{7BBAA2DD-59EA-4B23-BD1F-39EABE8E883A}" destId="{FADC1CC4-2B41-45BE-BCF1-5F4B2DAEE16A}" srcOrd="0" destOrd="0" presId="urn:microsoft.com/office/officeart/2008/layout/LinedList"/>
    <dgm:cxn modelId="{30B89F7D-E6CE-4441-B707-F17636655AA5}" type="presParOf" srcId="{7BBAA2DD-59EA-4B23-BD1F-39EABE8E883A}" destId="{CA2140FD-FE43-4663-BF39-5BA73A60D003}" srcOrd="1" destOrd="0" presId="urn:microsoft.com/office/officeart/2008/layout/LinedList"/>
    <dgm:cxn modelId="{199CF8FE-DB7F-4E87-BD8D-3FD24A30ECF4}" type="presParOf" srcId="{9672327B-2B14-4BD6-B2C7-EC8FE2118457}" destId="{10A0736C-8E2F-46EE-9BF4-1EBA37D08A2E}" srcOrd="2" destOrd="0" presId="urn:microsoft.com/office/officeart/2008/layout/LinedList"/>
    <dgm:cxn modelId="{6936ACE8-0972-4CA5-8ABA-AA6395BC3AF3}" type="presParOf" srcId="{9672327B-2B14-4BD6-B2C7-EC8FE2118457}" destId="{B5C62EE0-3156-41F0-9E5E-6C6D813974DF}" srcOrd="3" destOrd="0" presId="urn:microsoft.com/office/officeart/2008/layout/LinedList"/>
    <dgm:cxn modelId="{86EA9385-6F8B-43FA-9D5F-67291597CA76}" type="presParOf" srcId="{B5C62EE0-3156-41F0-9E5E-6C6D813974DF}" destId="{5CDA7904-8C97-44B4-BF2E-6FD89E27D806}" srcOrd="0" destOrd="0" presId="urn:microsoft.com/office/officeart/2008/layout/LinedList"/>
    <dgm:cxn modelId="{6E767BF4-D5FC-4083-9396-BCBBCF1DC0AC}" type="presParOf" srcId="{B5C62EE0-3156-41F0-9E5E-6C6D813974DF}" destId="{79E978F9-D361-47AF-A356-5FAA716E188E}" srcOrd="1" destOrd="0" presId="urn:microsoft.com/office/officeart/2008/layout/LinedList"/>
    <dgm:cxn modelId="{E51D0138-3071-4170-8F9E-56434B485169}" type="presParOf" srcId="{9672327B-2B14-4BD6-B2C7-EC8FE2118457}" destId="{967FD908-3AB9-4ACA-9B1A-669A88076A4D}" srcOrd="4" destOrd="0" presId="urn:microsoft.com/office/officeart/2008/layout/LinedList"/>
    <dgm:cxn modelId="{CAD949A0-C409-4E91-AF31-D183596D5A87}" type="presParOf" srcId="{9672327B-2B14-4BD6-B2C7-EC8FE2118457}" destId="{730311CE-159E-4B17-8B7F-231C4A608303}" srcOrd="5" destOrd="0" presId="urn:microsoft.com/office/officeart/2008/layout/LinedList"/>
    <dgm:cxn modelId="{A4C0AB13-DAB4-43BA-B458-B883D629EE2B}" type="presParOf" srcId="{730311CE-159E-4B17-8B7F-231C4A608303}" destId="{ECFF3B03-41DA-4DC6-BBBC-C3A92F5E21EE}" srcOrd="0" destOrd="0" presId="urn:microsoft.com/office/officeart/2008/layout/LinedList"/>
    <dgm:cxn modelId="{7B8A3A89-8EF3-4043-AABF-16A20F6569C2}" type="presParOf" srcId="{730311CE-159E-4B17-8B7F-231C4A608303}" destId="{9831C066-8742-4B16-8BBC-DF69E42A7B83}" srcOrd="1" destOrd="0" presId="urn:microsoft.com/office/officeart/2008/layout/LinedList"/>
    <dgm:cxn modelId="{B5F9141E-D3D7-4936-A8C9-2EE21D909A50}" type="presParOf" srcId="{9672327B-2B14-4BD6-B2C7-EC8FE2118457}" destId="{ABCBCA16-A534-4E74-9F78-578323C10DA9}" srcOrd="6" destOrd="0" presId="urn:microsoft.com/office/officeart/2008/layout/LinedList"/>
    <dgm:cxn modelId="{A17E9E89-FE4B-43DA-B0F2-6C03EF859757}" type="presParOf" srcId="{9672327B-2B14-4BD6-B2C7-EC8FE2118457}" destId="{34A6AA88-5BB8-4762-8AAC-04A46F4DCCEB}" srcOrd="7" destOrd="0" presId="urn:microsoft.com/office/officeart/2008/layout/LinedList"/>
    <dgm:cxn modelId="{D441884F-B32B-4BCA-805D-EF6DBA0A882E}" type="presParOf" srcId="{34A6AA88-5BB8-4762-8AAC-04A46F4DCCEB}" destId="{5C8BDF58-3E4E-4FD5-82B3-0C7F57E4EDAA}" srcOrd="0" destOrd="0" presId="urn:microsoft.com/office/officeart/2008/layout/LinedList"/>
    <dgm:cxn modelId="{1B7304DD-C231-49B3-B73F-F310D0B9E246}" type="presParOf" srcId="{34A6AA88-5BB8-4762-8AAC-04A46F4DCCEB}" destId="{28AC9F85-9883-4F68-9874-037E417A95A0}" srcOrd="1" destOrd="0" presId="urn:microsoft.com/office/officeart/2008/layout/LinedList"/>
    <dgm:cxn modelId="{21D41201-0B21-44F5-8581-1ED1F4C239AD}" type="presParOf" srcId="{9672327B-2B14-4BD6-B2C7-EC8FE2118457}" destId="{81942A6F-5861-4E38-8771-171C65BDE5FF}" srcOrd="8" destOrd="0" presId="urn:microsoft.com/office/officeart/2008/layout/LinedList"/>
    <dgm:cxn modelId="{D92E3AD7-BB84-4D3D-8047-29F0D4F4C426}" type="presParOf" srcId="{9672327B-2B14-4BD6-B2C7-EC8FE2118457}" destId="{765E5058-DAD2-46A8-92FF-B667A62DDB9C}" srcOrd="9" destOrd="0" presId="urn:microsoft.com/office/officeart/2008/layout/LinedList"/>
    <dgm:cxn modelId="{CC795DC5-831A-4DC3-B26E-5BBA10770360}" type="presParOf" srcId="{765E5058-DAD2-46A8-92FF-B667A62DDB9C}" destId="{849AA5A3-61A5-43E0-BCC0-C74C6A466FD6}" srcOrd="0" destOrd="0" presId="urn:microsoft.com/office/officeart/2008/layout/LinedList"/>
    <dgm:cxn modelId="{20798B94-2E9D-4AE3-9A1E-CA97C6744A66}" type="presParOf" srcId="{765E5058-DAD2-46A8-92FF-B667A62DDB9C}" destId="{D1C3ADDD-2286-4444-8E24-08A3C0FB8D77}" srcOrd="1" destOrd="0" presId="urn:microsoft.com/office/officeart/2008/layout/LinedList"/>
    <dgm:cxn modelId="{86E51333-6372-45B1-92CB-232925E38704}" type="presParOf" srcId="{9672327B-2B14-4BD6-B2C7-EC8FE2118457}" destId="{7C656E5D-E578-4579-90E2-64A082BBAA68}" srcOrd="10" destOrd="0" presId="urn:microsoft.com/office/officeart/2008/layout/LinedList"/>
    <dgm:cxn modelId="{6FA3AB80-D93C-4230-8611-CF340CAB6323}" type="presParOf" srcId="{9672327B-2B14-4BD6-B2C7-EC8FE2118457}" destId="{1D15E3F4-56B2-4C3B-8429-8AF139B82C31}" srcOrd="11" destOrd="0" presId="urn:microsoft.com/office/officeart/2008/layout/LinedList"/>
    <dgm:cxn modelId="{9F86EDCF-7ECF-4808-8B57-8179D6CD1050}" type="presParOf" srcId="{1D15E3F4-56B2-4C3B-8429-8AF139B82C31}" destId="{2ABC0188-18E3-4468-9DF8-8C15FF61EEC4}" srcOrd="0" destOrd="0" presId="urn:microsoft.com/office/officeart/2008/layout/LinedList"/>
    <dgm:cxn modelId="{AABA43FF-CA7C-49DD-8CED-3EF2D4787164}" type="presParOf" srcId="{1D15E3F4-56B2-4C3B-8429-8AF139B82C31}" destId="{ACD8DFEE-B9E9-4233-95B3-B4A4037971A0}" srcOrd="1" destOrd="0" presId="urn:microsoft.com/office/officeart/2008/layout/LinedList"/>
    <dgm:cxn modelId="{DC586A8E-8B9B-45B7-ADD0-AEB37654FB9E}" type="presParOf" srcId="{9672327B-2B14-4BD6-B2C7-EC8FE2118457}" destId="{91B98F15-4815-4206-A0AE-1D7BE9132598}" srcOrd="12" destOrd="0" presId="urn:microsoft.com/office/officeart/2008/layout/LinedList"/>
    <dgm:cxn modelId="{C3347340-57DD-417F-BE92-B2DBC59721A3}" type="presParOf" srcId="{9672327B-2B14-4BD6-B2C7-EC8FE2118457}" destId="{660AC930-6231-4F90-9195-7DFB09151B1D}" srcOrd="13" destOrd="0" presId="urn:microsoft.com/office/officeart/2008/layout/LinedList"/>
    <dgm:cxn modelId="{57A8B4E6-2628-4FF2-A540-D0806DCBD12A}" type="presParOf" srcId="{660AC930-6231-4F90-9195-7DFB09151B1D}" destId="{B8B14BB9-5842-4E19-A1E2-6AE03C9C862B}" srcOrd="0" destOrd="0" presId="urn:microsoft.com/office/officeart/2008/layout/LinedList"/>
    <dgm:cxn modelId="{6C2AB9B9-8C07-4A21-B160-C1272B0F7E0A}" type="presParOf" srcId="{660AC930-6231-4F90-9195-7DFB09151B1D}" destId="{884D5E94-82EF-412D-9F9A-6C7CE253CBA7}" srcOrd="1" destOrd="0" presId="urn:microsoft.com/office/officeart/2008/layout/LinedList"/>
    <dgm:cxn modelId="{4F1B005E-52D8-42FF-924F-5F17D3F49D0F}" type="presParOf" srcId="{9672327B-2B14-4BD6-B2C7-EC8FE2118457}" destId="{01673EE3-0428-48FB-9C3F-D8DFD082F975}" srcOrd="14" destOrd="0" presId="urn:microsoft.com/office/officeart/2008/layout/LinedList"/>
    <dgm:cxn modelId="{868B62CA-FD3A-4FEB-A281-F7A9EA7A08F1}" type="presParOf" srcId="{9672327B-2B14-4BD6-B2C7-EC8FE2118457}" destId="{036E616B-8148-4D92-8DA5-E4D1B6D52208}" srcOrd="15" destOrd="0" presId="urn:microsoft.com/office/officeart/2008/layout/LinedList"/>
    <dgm:cxn modelId="{5A5162A7-AFBE-4D9C-AAA2-52587E481EDB}" type="presParOf" srcId="{036E616B-8148-4D92-8DA5-E4D1B6D52208}" destId="{A06DCB17-EA68-4165-871C-FA4119E437E1}" srcOrd="0" destOrd="0" presId="urn:microsoft.com/office/officeart/2008/layout/LinedList"/>
    <dgm:cxn modelId="{4F8FFCF8-9638-4E7C-829B-DA06243597B0}" type="presParOf" srcId="{036E616B-8148-4D92-8DA5-E4D1B6D52208}" destId="{9A1BB58D-1D03-4061-8F4B-202BBD5CE0E7}" srcOrd="1" destOrd="0" presId="urn:microsoft.com/office/officeart/2008/layout/LinedList"/>
    <dgm:cxn modelId="{DDACDAF7-D3C6-4E2D-9D46-05292C09F6B7}" type="presParOf" srcId="{9672327B-2B14-4BD6-B2C7-EC8FE2118457}" destId="{E72092A1-F713-4E2E-BAB2-B91354B9218E}" srcOrd="16" destOrd="0" presId="urn:microsoft.com/office/officeart/2008/layout/LinedList"/>
    <dgm:cxn modelId="{928906E6-D1DF-4AB1-8A08-CBF10A497D9D}" type="presParOf" srcId="{9672327B-2B14-4BD6-B2C7-EC8FE2118457}" destId="{01A97F4C-E0F8-4B6E-8131-D63DB8594738}" srcOrd="17" destOrd="0" presId="urn:microsoft.com/office/officeart/2008/layout/LinedList"/>
    <dgm:cxn modelId="{145AB036-B752-4DA6-AE9A-61EC5EEDA12E}" type="presParOf" srcId="{01A97F4C-E0F8-4B6E-8131-D63DB8594738}" destId="{9C95F403-6ECB-4D1C-88E9-DD182A9DE3B9}" srcOrd="0" destOrd="0" presId="urn:microsoft.com/office/officeart/2008/layout/LinedList"/>
    <dgm:cxn modelId="{259DDE6F-BE4A-41BB-A770-1F68FAD5BB4D}" type="presParOf" srcId="{01A97F4C-E0F8-4B6E-8131-D63DB8594738}" destId="{84973B09-0D11-45DD-96A7-E039CF52D771}" srcOrd="1" destOrd="0" presId="urn:microsoft.com/office/officeart/2008/layout/LinedList"/>
    <dgm:cxn modelId="{7C53E86F-F5AB-4A0A-81A6-DDA8C18CA746}" type="presParOf" srcId="{9672327B-2B14-4BD6-B2C7-EC8FE2118457}" destId="{95AE2287-5975-4920-BABC-284BA97CC08E}" srcOrd="18" destOrd="0" presId="urn:microsoft.com/office/officeart/2008/layout/LinedList"/>
    <dgm:cxn modelId="{3F5345DE-ACDE-4271-8657-A956702C636D}" type="presParOf" srcId="{9672327B-2B14-4BD6-B2C7-EC8FE2118457}" destId="{8092BD0F-2159-4D01-ABFE-6541A65E7F7C}" srcOrd="19" destOrd="0" presId="urn:microsoft.com/office/officeart/2008/layout/LinedList"/>
    <dgm:cxn modelId="{FDDC2075-6ACD-4088-AF57-82D3D49D3251}" type="presParOf" srcId="{8092BD0F-2159-4D01-ABFE-6541A65E7F7C}" destId="{1BB5C62E-E36A-44C8-8DDD-26449F83E436}" srcOrd="0" destOrd="0" presId="urn:microsoft.com/office/officeart/2008/layout/LinedList"/>
    <dgm:cxn modelId="{9D946383-0E17-4269-98FE-31B391EFA959}" type="presParOf" srcId="{8092BD0F-2159-4D01-ABFE-6541A65E7F7C}" destId="{D57245BE-BBE4-4EEE-ADA4-B890C69503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DA80F9-3167-43EB-BA93-1ADE2076A1B7}"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025091D8-020F-4B12-9E28-52B34C3BF04B}">
      <dgm:prSet/>
      <dgm:spPr/>
      <dgm:t>
        <a:bodyPr/>
        <a:lstStyle/>
        <a:p>
          <a:r>
            <a:rPr lang="en-US" b="1"/>
            <a:t>KNN</a:t>
          </a:r>
          <a:endParaRPr lang="en-US"/>
        </a:p>
      </dgm:t>
    </dgm:pt>
    <dgm:pt modelId="{ECC77D14-9495-4BB1-B7F6-D1E161D0AF09}" type="parTrans" cxnId="{2E502ED6-116D-42E9-B42C-26363A5EA93B}">
      <dgm:prSet/>
      <dgm:spPr/>
      <dgm:t>
        <a:bodyPr/>
        <a:lstStyle/>
        <a:p>
          <a:endParaRPr lang="en-US"/>
        </a:p>
      </dgm:t>
    </dgm:pt>
    <dgm:pt modelId="{F2ABBA86-5569-455C-817D-90443B5DE236}" type="sibTrans" cxnId="{2E502ED6-116D-42E9-B42C-26363A5EA93B}">
      <dgm:prSet/>
      <dgm:spPr/>
      <dgm:t>
        <a:bodyPr/>
        <a:lstStyle/>
        <a:p>
          <a:endParaRPr lang="en-US"/>
        </a:p>
      </dgm:t>
    </dgm:pt>
    <dgm:pt modelId="{FB841B25-89D9-4154-ABCA-E7A70635BE87}">
      <dgm:prSet/>
      <dgm:spPr/>
      <dgm:t>
        <a:bodyPr/>
        <a:lstStyle/>
        <a:p>
          <a:r>
            <a:rPr lang="en-US"/>
            <a:t>0.8229725228975856</a:t>
          </a:r>
        </a:p>
      </dgm:t>
    </dgm:pt>
    <dgm:pt modelId="{D3C53BCB-BD8A-4CA2-8747-E07E79E116E8}" type="parTrans" cxnId="{A324A6DE-1867-44F5-9637-8D2E8490E721}">
      <dgm:prSet/>
      <dgm:spPr/>
      <dgm:t>
        <a:bodyPr/>
        <a:lstStyle/>
        <a:p>
          <a:endParaRPr lang="en-US"/>
        </a:p>
      </dgm:t>
    </dgm:pt>
    <dgm:pt modelId="{F033A3F7-9BAA-4B43-8C4E-F346C3C4231D}" type="sibTrans" cxnId="{A324A6DE-1867-44F5-9637-8D2E8490E721}">
      <dgm:prSet/>
      <dgm:spPr/>
      <dgm:t>
        <a:bodyPr/>
        <a:lstStyle/>
        <a:p>
          <a:endParaRPr lang="en-US"/>
        </a:p>
      </dgm:t>
    </dgm:pt>
    <dgm:pt modelId="{D568E4D5-7E1F-436B-81B8-DEBA37B266BD}">
      <dgm:prSet/>
      <dgm:spPr/>
      <dgm:t>
        <a:bodyPr/>
        <a:lstStyle/>
        <a:p>
          <a:r>
            <a:rPr lang="en-US" b="1"/>
            <a:t>DecisionTree</a:t>
          </a:r>
          <a:endParaRPr lang="en-US"/>
        </a:p>
      </dgm:t>
    </dgm:pt>
    <dgm:pt modelId="{2D78FB64-40D0-4EC3-8D49-D6EA96AE8980}" type="parTrans" cxnId="{9767CCE9-FE79-486B-88D8-3F1BCA0BD828}">
      <dgm:prSet/>
      <dgm:spPr/>
      <dgm:t>
        <a:bodyPr/>
        <a:lstStyle/>
        <a:p>
          <a:endParaRPr lang="en-US"/>
        </a:p>
      </dgm:t>
    </dgm:pt>
    <dgm:pt modelId="{40654E68-61FC-4310-9A6D-DD12E8AAF7FE}" type="sibTrans" cxnId="{9767CCE9-FE79-486B-88D8-3F1BCA0BD828}">
      <dgm:prSet/>
      <dgm:spPr/>
      <dgm:t>
        <a:bodyPr/>
        <a:lstStyle/>
        <a:p>
          <a:endParaRPr lang="en-US"/>
        </a:p>
      </dgm:t>
    </dgm:pt>
    <dgm:pt modelId="{C32345CB-BCAF-4BC6-AC4E-1DAEE0A2B07A}">
      <dgm:prSet/>
      <dgm:spPr/>
      <dgm:t>
        <a:bodyPr/>
        <a:lstStyle/>
        <a:p>
          <a:r>
            <a:rPr lang="en-US"/>
            <a:t>0.9160074937552036</a:t>
          </a:r>
        </a:p>
      </dgm:t>
    </dgm:pt>
    <dgm:pt modelId="{C237CC8F-FE6A-4EF5-9004-9EFB85345596}" type="parTrans" cxnId="{04EAB8E5-E776-4CED-AEBF-825D50BA9841}">
      <dgm:prSet/>
      <dgm:spPr/>
      <dgm:t>
        <a:bodyPr/>
        <a:lstStyle/>
        <a:p>
          <a:endParaRPr lang="en-US"/>
        </a:p>
      </dgm:t>
    </dgm:pt>
    <dgm:pt modelId="{C1CECB05-F9D3-4382-BE28-0C09BB6A91D6}" type="sibTrans" cxnId="{04EAB8E5-E776-4CED-AEBF-825D50BA9841}">
      <dgm:prSet/>
      <dgm:spPr/>
      <dgm:t>
        <a:bodyPr/>
        <a:lstStyle/>
        <a:p>
          <a:endParaRPr lang="en-US"/>
        </a:p>
      </dgm:t>
    </dgm:pt>
    <dgm:pt modelId="{5443D29A-67D0-4FF7-B699-60713C00DA0C}">
      <dgm:prSet/>
      <dgm:spPr/>
      <dgm:t>
        <a:bodyPr/>
        <a:lstStyle/>
        <a:p>
          <a:r>
            <a:rPr lang="en-US" b="1"/>
            <a:t>LogisticRegression</a:t>
          </a:r>
          <a:endParaRPr lang="en-US"/>
        </a:p>
      </dgm:t>
    </dgm:pt>
    <dgm:pt modelId="{B0370320-2A6D-4551-B069-D3597B81D89A}" type="parTrans" cxnId="{033799A5-65EE-4982-BF87-EC47BF3D0DA1}">
      <dgm:prSet/>
      <dgm:spPr/>
      <dgm:t>
        <a:bodyPr/>
        <a:lstStyle/>
        <a:p>
          <a:endParaRPr lang="en-US"/>
        </a:p>
      </dgm:t>
    </dgm:pt>
    <dgm:pt modelId="{9BE6EC7E-DABB-4FA6-8227-6BC255E07407}" type="sibTrans" cxnId="{033799A5-65EE-4982-BF87-EC47BF3D0DA1}">
      <dgm:prSet/>
      <dgm:spPr/>
      <dgm:t>
        <a:bodyPr/>
        <a:lstStyle/>
        <a:p>
          <a:endParaRPr lang="en-US"/>
        </a:p>
      </dgm:t>
    </dgm:pt>
    <dgm:pt modelId="{C3577127-8AB3-46F8-A268-80C93272E697}">
      <dgm:prSet/>
      <dgm:spPr/>
      <dgm:t>
        <a:bodyPr/>
        <a:lstStyle/>
        <a:p>
          <a:r>
            <a:rPr lang="en-US" dirty="0"/>
            <a:t>0.6620899250624481</a:t>
          </a:r>
        </a:p>
      </dgm:t>
    </dgm:pt>
    <dgm:pt modelId="{142A561E-9B25-408A-829A-7CFF97E446A5}" type="parTrans" cxnId="{BC068566-A5D2-482A-B4AC-A1ED65503DDE}">
      <dgm:prSet/>
      <dgm:spPr/>
      <dgm:t>
        <a:bodyPr/>
        <a:lstStyle/>
        <a:p>
          <a:endParaRPr lang="en-US"/>
        </a:p>
      </dgm:t>
    </dgm:pt>
    <dgm:pt modelId="{DC511523-D18E-429B-9EC8-86FD4A255E8B}" type="sibTrans" cxnId="{BC068566-A5D2-482A-B4AC-A1ED65503DDE}">
      <dgm:prSet/>
      <dgm:spPr/>
      <dgm:t>
        <a:bodyPr/>
        <a:lstStyle/>
        <a:p>
          <a:endParaRPr lang="en-US"/>
        </a:p>
      </dgm:t>
    </dgm:pt>
    <dgm:pt modelId="{53468EE3-4499-405D-A1C4-A481790D2B88}">
      <dgm:prSet/>
      <dgm:spPr/>
      <dgm:t>
        <a:bodyPr/>
        <a:lstStyle/>
        <a:p>
          <a:r>
            <a:rPr lang="en-US" b="1"/>
            <a:t>ADABOOST</a:t>
          </a:r>
          <a:endParaRPr lang="en-US"/>
        </a:p>
      </dgm:t>
    </dgm:pt>
    <dgm:pt modelId="{E7E95978-3049-41BE-B9E0-1B02F3490915}" type="parTrans" cxnId="{1F49E96A-93B6-4B17-B4A3-B23B9C8CE9A2}">
      <dgm:prSet/>
      <dgm:spPr/>
      <dgm:t>
        <a:bodyPr/>
        <a:lstStyle/>
        <a:p>
          <a:endParaRPr lang="en-US"/>
        </a:p>
      </dgm:t>
    </dgm:pt>
    <dgm:pt modelId="{73F13473-BBA2-410A-80C6-BDE495A1DBEB}" type="sibTrans" cxnId="{1F49E96A-93B6-4B17-B4A3-B23B9C8CE9A2}">
      <dgm:prSet/>
      <dgm:spPr/>
      <dgm:t>
        <a:bodyPr/>
        <a:lstStyle/>
        <a:p>
          <a:endParaRPr lang="en-US"/>
        </a:p>
      </dgm:t>
    </dgm:pt>
    <dgm:pt modelId="{E17F2DAF-6525-4025-A56D-F78581EB92A8}">
      <dgm:prSet/>
      <dgm:spPr/>
      <dgm:t>
        <a:bodyPr/>
        <a:lstStyle/>
        <a:p>
          <a:r>
            <a:rPr lang="en-US"/>
            <a:t>0.93992506244796</a:t>
          </a:r>
        </a:p>
      </dgm:t>
    </dgm:pt>
    <dgm:pt modelId="{FFE3FE5A-9DDB-4B21-B8FF-4ABB16B3E512}" type="parTrans" cxnId="{C585F3E9-6032-421F-9625-21E28B84C89A}">
      <dgm:prSet/>
      <dgm:spPr/>
      <dgm:t>
        <a:bodyPr/>
        <a:lstStyle/>
        <a:p>
          <a:endParaRPr lang="en-US"/>
        </a:p>
      </dgm:t>
    </dgm:pt>
    <dgm:pt modelId="{E58AE8D2-B648-4D0E-8C71-7F2BFE570B44}" type="sibTrans" cxnId="{C585F3E9-6032-421F-9625-21E28B84C89A}">
      <dgm:prSet/>
      <dgm:spPr/>
      <dgm:t>
        <a:bodyPr/>
        <a:lstStyle/>
        <a:p>
          <a:endParaRPr lang="en-US"/>
        </a:p>
      </dgm:t>
    </dgm:pt>
    <dgm:pt modelId="{CF9426CA-E5CF-4068-AE1E-0CADCE3F8B4F}">
      <dgm:prSet/>
      <dgm:spPr/>
      <dgm:t>
        <a:bodyPr/>
        <a:lstStyle/>
        <a:p>
          <a:r>
            <a:rPr lang="en-US" b="1" dirty="0"/>
            <a:t>SVM:</a:t>
          </a:r>
          <a:endParaRPr lang="en-US" dirty="0"/>
        </a:p>
      </dgm:t>
    </dgm:pt>
    <dgm:pt modelId="{96A5F154-31F7-4613-9772-5A7E64DDE975}" type="parTrans" cxnId="{BE334E72-A6FC-4E17-B373-C4BE9845F10A}">
      <dgm:prSet/>
      <dgm:spPr/>
      <dgm:t>
        <a:bodyPr/>
        <a:lstStyle/>
        <a:p>
          <a:endParaRPr lang="en-US"/>
        </a:p>
      </dgm:t>
    </dgm:pt>
    <dgm:pt modelId="{35C33C49-501A-4E5B-881E-ABE13DD4EB88}" type="sibTrans" cxnId="{BE334E72-A6FC-4E17-B373-C4BE9845F10A}">
      <dgm:prSet/>
      <dgm:spPr/>
      <dgm:t>
        <a:bodyPr/>
        <a:lstStyle/>
        <a:p>
          <a:endParaRPr lang="en-US"/>
        </a:p>
      </dgm:t>
    </dgm:pt>
    <dgm:pt modelId="{194FC799-BE2A-4FF3-99A9-CA53444A35BE}">
      <dgm:prSet/>
      <dgm:spPr/>
      <dgm:t>
        <a:bodyPr/>
        <a:lstStyle/>
        <a:p>
          <a:r>
            <a:rPr lang="en-US" b="0" dirty="0"/>
            <a:t>0.847656119900083</a:t>
          </a:r>
        </a:p>
      </dgm:t>
    </dgm:pt>
    <dgm:pt modelId="{1277321F-D2AF-464B-8603-B723B1B2C43E}" type="parTrans" cxnId="{6341F1C2-4BE8-40BE-9A20-5FE96CB5193C}">
      <dgm:prSet/>
      <dgm:spPr/>
      <dgm:t>
        <a:bodyPr/>
        <a:lstStyle/>
        <a:p>
          <a:endParaRPr lang="en-US"/>
        </a:p>
      </dgm:t>
    </dgm:pt>
    <dgm:pt modelId="{892EA05F-A520-4A8A-BD87-38249600D64E}" type="sibTrans" cxnId="{6341F1C2-4BE8-40BE-9A20-5FE96CB5193C}">
      <dgm:prSet/>
      <dgm:spPr/>
      <dgm:t>
        <a:bodyPr/>
        <a:lstStyle/>
        <a:p>
          <a:endParaRPr lang="en-US"/>
        </a:p>
      </dgm:t>
    </dgm:pt>
    <dgm:pt modelId="{625E7137-0627-45DF-B9BD-AE20379985E4}" type="pres">
      <dgm:prSet presAssocID="{BBDA80F9-3167-43EB-BA93-1ADE2076A1B7}" presName="vert0" presStyleCnt="0">
        <dgm:presLayoutVars>
          <dgm:dir/>
          <dgm:animOne val="branch"/>
          <dgm:animLvl val="lvl"/>
        </dgm:presLayoutVars>
      </dgm:prSet>
      <dgm:spPr/>
    </dgm:pt>
    <dgm:pt modelId="{93C95CC2-7244-4E08-AF2F-0ED2F5F045E8}" type="pres">
      <dgm:prSet presAssocID="{025091D8-020F-4B12-9E28-52B34C3BF04B}" presName="thickLine" presStyleLbl="alignNode1" presStyleIdx="0" presStyleCnt="10"/>
      <dgm:spPr/>
    </dgm:pt>
    <dgm:pt modelId="{E339F737-22CA-4D00-A5AB-DF9868715D7B}" type="pres">
      <dgm:prSet presAssocID="{025091D8-020F-4B12-9E28-52B34C3BF04B}" presName="horz1" presStyleCnt="0"/>
      <dgm:spPr/>
    </dgm:pt>
    <dgm:pt modelId="{DF856138-29E7-47CC-908B-2A416E450C2B}" type="pres">
      <dgm:prSet presAssocID="{025091D8-020F-4B12-9E28-52B34C3BF04B}" presName="tx1" presStyleLbl="revTx" presStyleIdx="0" presStyleCnt="10"/>
      <dgm:spPr/>
    </dgm:pt>
    <dgm:pt modelId="{E0F9A368-77BA-4698-A9FB-F798BC10E117}" type="pres">
      <dgm:prSet presAssocID="{025091D8-020F-4B12-9E28-52B34C3BF04B}" presName="vert1" presStyleCnt="0"/>
      <dgm:spPr/>
    </dgm:pt>
    <dgm:pt modelId="{515C7CBE-530F-4C55-89C7-CE4D812111DA}" type="pres">
      <dgm:prSet presAssocID="{FB841B25-89D9-4154-ABCA-E7A70635BE87}" presName="thickLine" presStyleLbl="alignNode1" presStyleIdx="1" presStyleCnt="10"/>
      <dgm:spPr/>
    </dgm:pt>
    <dgm:pt modelId="{30E62FEE-C749-4832-B1E3-2D2CF10907F0}" type="pres">
      <dgm:prSet presAssocID="{FB841B25-89D9-4154-ABCA-E7A70635BE87}" presName="horz1" presStyleCnt="0"/>
      <dgm:spPr/>
    </dgm:pt>
    <dgm:pt modelId="{C22AA0B0-61F1-4466-8025-3E7B22F2A55F}" type="pres">
      <dgm:prSet presAssocID="{FB841B25-89D9-4154-ABCA-E7A70635BE87}" presName="tx1" presStyleLbl="revTx" presStyleIdx="1" presStyleCnt="10"/>
      <dgm:spPr/>
    </dgm:pt>
    <dgm:pt modelId="{BB9C3F9E-CBB7-4474-B84E-C7D9A117A02F}" type="pres">
      <dgm:prSet presAssocID="{FB841B25-89D9-4154-ABCA-E7A70635BE87}" presName="vert1" presStyleCnt="0"/>
      <dgm:spPr/>
    </dgm:pt>
    <dgm:pt modelId="{F7C75D5F-DB21-4005-80E8-F8F1CF48D5A5}" type="pres">
      <dgm:prSet presAssocID="{D568E4D5-7E1F-436B-81B8-DEBA37B266BD}" presName="thickLine" presStyleLbl="alignNode1" presStyleIdx="2" presStyleCnt="10"/>
      <dgm:spPr/>
    </dgm:pt>
    <dgm:pt modelId="{C827DFD8-706B-43E4-B2F6-BA0E9D3D01DB}" type="pres">
      <dgm:prSet presAssocID="{D568E4D5-7E1F-436B-81B8-DEBA37B266BD}" presName="horz1" presStyleCnt="0"/>
      <dgm:spPr/>
    </dgm:pt>
    <dgm:pt modelId="{8B0D8EF8-EA81-4951-9CE4-4429BCB0B6CC}" type="pres">
      <dgm:prSet presAssocID="{D568E4D5-7E1F-436B-81B8-DEBA37B266BD}" presName="tx1" presStyleLbl="revTx" presStyleIdx="2" presStyleCnt="10"/>
      <dgm:spPr/>
    </dgm:pt>
    <dgm:pt modelId="{84C95091-C267-416E-95C1-C7DDEDC0A465}" type="pres">
      <dgm:prSet presAssocID="{D568E4D5-7E1F-436B-81B8-DEBA37B266BD}" presName="vert1" presStyleCnt="0"/>
      <dgm:spPr/>
    </dgm:pt>
    <dgm:pt modelId="{F008F95D-A008-4D31-AFC3-D886636419D0}" type="pres">
      <dgm:prSet presAssocID="{C32345CB-BCAF-4BC6-AC4E-1DAEE0A2B07A}" presName="thickLine" presStyleLbl="alignNode1" presStyleIdx="3" presStyleCnt="10"/>
      <dgm:spPr/>
    </dgm:pt>
    <dgm:pt modelId="{3E408069-99A9-441C-A463-B9A3D9979BD0}" type="pres">
      <dgm:prSet presAssocID="{C32345CB-BCAF-4BC6-AC4E-1DAEE0A2B07A}" presName="horz1" presStyleCnt="0"/>
      <dgm:spPr/>
    </dgm:pt>
    <dgm:pt modelId="{BEFF9139-C494-4811-BFE0-5D7D727C9953}" type="pres">
      <dgm:prSet presAssocID="{C32345CB-BCAF-4BC6-AC4E-1DAEE0A2B07A}" presName="tx1" presStyleLbl="revTx" presStyleIdx="3" presStyleCnt="10"/>
      <dgm:spPr/>
    </dgm:pt>
    <dgm:pt modelId="{003CA1D2-BBCF-4D64-A5EC-DC1D959793CA}" type="pres">
      <dgm:prSet presAssocID="{C32345CB-BCAF-4BC6-AC4E-1DAEE0A2B07A}" presName="vert1" presStyleCnt="0"/>
      <dgm:spPr/>
    </dgm:pt>
    <dgm:pt modelId="{A4EC6D05-1C24-4EBC-9BA5-DB1EA6010E80}" type="pres">
      <dgm:prSet presAssocID="{5443D29A-67D0-4FF7-B699-60713C00DA0C}" presName="thickLine" presStyleLbl="alignNode1" presStyleIdx="4" presStyleCnt="10"/>
      <dgm:spPr/>
    </dgm:pt>
    <dgm:pt modelId="{E89E43CD-4F5B-49CD-8CBE-E9364F4623B8}" type="pres">
      <dgm:prSet presAssocID="{5443D29A-67D0-4FF7-B699-60713C00DA0C}" presName="horz1" presStyleCnt="0"/>
      <dgm:spPr/>
    </dgm:pt>
    <dgm:pt modelId="{A28922E7-3B01-46D9-9A57-171CBCB434E3}" type="pres">
      <dgm:prSet presAssocID="{5443D29A-67D0-4FF7-B699-60713C00DA0C}" presName="tx1" presStyleLbl="revTx" presStyleIdx="4" presStyleCnt="10"/>
      <dgm:spPr/>
    </dgm:pt>
    <dgm:pt modelId="{1A641C25-BDE3-4415-A13B-31B6ECDE72A8}" type="pres">
      <dgm:prSet presAssocID="{5443D29A-67D0-4FF7-B699-60713C00DA0C}" presName="vert1" presStyleCnt="0"/>
      <dgm:spPr/>
    </dgm:pt>
    <dgm:pt modelId="{53834EC6-F809-4F5C-A8A4-A5FF375BDA10}" type="pres">
      <dgm:prSet presAssocID="{C3577127-8AB3-46F8-A268-80C93272E697}" presName="thickLine" presStyleLbl="alignNode1" presStyleIdx="5" presStyleCnt="10"/>
      <dgm:spPr/>
    </dgm:pt>
    <dgm:pt modelId="{E187DC0C-68F3-4486-86ED-54C976DA108C}" type="pres">
      <dgm:prSet presAssocID="{C3577127-8AB3-46F8-A268-80C93272E697}" presName="horz1" presStyleCnt="0"/>
      <dgm:spPr/>
    </dgm:pt>
    <dgm:pt modelId="{FF935B18-AD32-4863-B44F-E8ED93A8D6CC}" type="pres">
      <dgm:prSet presAssocID="{C3577127-8AB3-46F8-A268-80C93272E697}" presName="tx1" presStyleLbl="revTx" presStyleIdx="5" presStyleCnt="10"/>
      <dgm:spPr/>
    </dgm:pt>
    <dgm:pt modelId="{C46ED31B-B6FF-4B05-A9EE-A2C4F921EA46}" type="pres">
      <dgm:prSet presAssocID="{C3577127-8AB3-46F8-A268-80C93272E697}" presName="vert1" presStyleCnt="0"/>
      <dgm:spPr/>
    </dgm:pt>
    <dgm:pt modelId="{60615F3E-80C0-4C94-82BE-9D6CB64D3CA5}" type="pres">
      <dgm:prSet presAssocID="{CF9426CA-E5CF-4068-AE1E-0CADCE3F8B4F}" presName="thickLine" presStyleLbl="alignNode1" presStyleIdx="6" presStyleCnt="10"/>
      <dgm:spPr/>
    </dgm:pt>
    <dgm:pt modelId="{0868793A-1684-44CE-9836-40A1C6C09551}" type="pres">
      <dgm:prSet presAssocID="{CF9426CA-E5CF-4068-AE1E-0CADCE3F8B4F}" presName="horz1" presStyleCnt="0"/>
      <dgm:spPr/>
    </dgm:pt>
    <dgm:pt modelId="{D4124540-19FF-4866-AF4F-5FCAE61D1B9A}" type="pres">
      <dgm:prSet presAssocID="{CF9426CA-E5CF-4068-AE1E-0CADCE3F8B4F}" presName="tx1" presStyleLbl="revTx" presStyleIdx="6" presStyleCnt="10"/>
      <dgm:spPr/>
    </dgm:pt>
    <dgm:pt modelId="{AFE91105-77AD-4A3C-A50A-783B23C6FD04}" type="pres">
      <dgm:prSet presAssocID="{CF9426CA-E5CF-4068-AE1E-0CADCE3F8B4F}" presName="vert1" presStyleCnt="0"/>
      <dgm:spPr/>
    </dgm:pt>
    <dgm:pt modelId="{98008F84-4E6D-4B08-9DB1-6E8751B507AC}" type="pres">
      <dgm:prSet presAssocID="{194FC799-BE2A-4FF3-99A9-CA53444A35BE}" presName="thickLine" presStyleLbl="alignNode1" presStyleIdx="7" presStyleCnt="10"/>
      <dgm:spPr/>
    </dgm:pt>
    <dgm:pt modelId="{D40A64F4-B545-4356-80DB-FEF2C9E19647}" type="pres">
      <dgm:prSet presAssocID="{194FC799-BE2A-4FF3-99A9-CA53444A35BE}" presName="horz1" presStyleCnt="0"/>
      <dgm:spPr/>
    </dgm:pt>
    <dgm:pt modelId="{C97C0E33-17AE-420C-88D3-25D2825D4F6D}" type="pres">
      <dgm:prSet presAssocID="{194FC799-BE2A-4FF3-99A9-CA53444A35BE}" presName="tx1" presStyleLbl="revTx" presStyleIdx="7" presStyleCnt="10"/>
      <dgm:spPr/>
    </dgm:pt>
    <dgm:pt modelId="{C5933855-175F-4115-B2BA-596F474C24A4}" type="pres">
      <dgm:prSet presAssocID="{194FC799-BE2A-4FF3-99A9-CA53444A35BE}" presName="vert1" presStyleCnt="0"/>
      <dgm:spPr/>
    </dgm:pt>
    <dgm:pt modelId="{A05E60C5-8600-465A-9956-85D94353E9DE}" type="pres">
      <dgm:prSet presAssocID="{53468EE3-4499-405D-A1C4-A481790D2B88}" presName="thickLine" presStyleLbl="alignNode1" presStyleIdx="8" presStyleCnt="10"/>
      <dgm:spPr/>
    </dgm:pt>
    <dgm:pt modelId="{EFC4034A-C4E8-455C-A2EA-CFBD61BA9179}" type="pres">
      <dgm:prSet presAssocID="{53468EE3-4499-405D-A1C4-A481790D2B88}" presName="horz1" presStyleCnt="0"/>
      <dgm:spPr/>
    </dgm:pt>
    <dgm:pt modelId="{654DB524-3D55-4EAD-B8B2-855EA0E84215}" type="pres">
      <dgm:prSet presAssocID="{53468EE3-4499-405D-A1C4-A481790D2B88}" presName="tx1" presStyleLbl="revTx" presStyleIdx="8" presStyleCnt="10"/>
      <dgm:spPr/>
    </dgm:pt>
    <dgm:pt modelId="{BFDC439C-C10D-415F-8C9C-B924A402A7D2}" type="pres">
      <dgm:prSet presAssocID="{53468EE3-4499-405D-A1C4-A481790D2B88}" presName="vert1" presStyleCnt="0"/>
      <dgm:spPr/>
    </dgm:pt>
    <dgm:pt modelId="{4C4F64B9-4DE0-46F1-A35C-3776CB9191E8}" type="pres">
      <dgm:prSet presAssocID="{E17F2DAF-6525-4025-A56D-F78581EB92A8}" presName="thickLine" presStyleLbl="alignNode1" presStyleIdx="9" presStyleCnt="10"/>
      <dgm:spPr/>
    </dgm:pt>
    <dgm:pt modelId="{E583468E-98BF-471C-B306-FD1394289373}" type="pres">
      <dgm:prSet presAssocID="{E17F2DAF-6525-4025-A56D-F78581EB92A8}" presName="horz1" presStyleCnt="0"/>
      <dgm:spPr/>
    </dgm:pt>
    <dgm:pt modelId="{242473C4-2759-4F98-9FC2-6CA0BCEAAAB7}" type="pres">
      <dgm:prSet presAssocID="{E17F2DAF-6525-4025-A56D-F78581EB92A8}" presName="tx1" presStyleLbl="revTx" presStyleIdx="9" presStyleCnt="10"/>
      <dgm:spPr/>
    </dgm:pt>
    <dgm:pt modelId="{8FEACC71-F544-4100-A9E1-33EBF907ED8F}" type="pres">
      <dgm:prSet presAssocID="{E17F2DAF-6525-4025-A56D-F78581EB92A8}" presName="vert1" presStyleCnt="0"/>
      <dgm:spPr/>
    </dgm:pt>
  </dgm:ptLst>
  <dgm:cxnLst>
    <dgm:cxn modelId="{8EC19E09-7337-4B73-9933-5436B413AD24}" type="presOf" srcId="{53468EE3-4499-405D-A1C4-A481790D2B88}" destId="{654DB524-3D55-4EAD-B8B2-855EA0E84215}" srcOrd="0" destOrd="0" presId="urn:microsoft.com/office/officeart/2008/layout/LinedList"/>
    <dgm:cxn modelId="{06411825-CE3F-422B-B9CF-12636EB2ECFC}" type="presOf" srcId="{025091D8-020F-4B12-9E28-52B34C3BF04B}" destId="{DF856138-29E7-47CC-908B-2A416E450C2B}" srcOrd="0" destOrd="0" presId="urn:microsoft.com/office/officeart/2008/layout/LinedList"/>
    <dgm:cxn modelId="{1FD9FA38-A62F-4887-B6CE-E17B7CD672FA}" type="presOf" srcId="{C32345CB-BCAF-4BC6-AC4E-1DAEE0A2B07A}" destId="{BEFF9139-C494-4811-BFE0-5D7D727C9953}" srcOrd="0" destOrd="0" presId="urn:microsoft.com/office/officeart/2008/layout/LinedList"/>
    <dgm:cxn modelId="{4B04BC64-2627-4AFF-9FAE-6004EDBB9591}" type="presOf" srcId="{E17F2DAF-6525-4025-A56D-F78581EB92A8}" destId="{242473C4-2759-4F98-9FC2-6CA0BCEAAAB7}" srcOrd="0" destOrd="0" presId="urn:microsoft.com/office/officeart/2008/layout/LinedList"/>
    <dgm:cxn modelId="{BC068566-A5D2-482A-B4AC-A1ED65503DDE}" srcId="{BBDA80F9-3167-43EB-BA93-1ADE2076A1B7}" destId="{C3577127-8AB3-46F8-A268-80C93272E697}" srcOrd="5" destOrd="0" parTransId="{142A561E-9B25-408A-829A-7CFF97E446A5}" sibTransId="{DC511523-D18E-429B-9EC8-86FD4A255E8B}"/>
    <dgm:cxn modelId="{8B41966A-29E3-4D96-8E7F-40F9D9AC118F}" type="presOf" srcId="{5443D29A-67D0-4FF7-B699-60713C00DA0C}" destId="{A28922E7-3B01-46D9-9A57-171CBCB434E3}" srcOrd="0" destOrd="0" presId="urn:microsoft.com/office/officeart/2008/layout/LinedList"/>
    <dgm:cxn modelId="{1F49E96A-93B6-4B17-B4A3-B23B9C8CE9A2}" srcId="{BBDA80F9-3167-43EB-BA93-1ADE2076A1B7}" destId="{53468EE3-4499-405D-A1C4-A481790D2B88}" srcOrd="8" destOrd="0" parTransId="{E7E95978-3049-41BE-B9E0-1B02F3490915}" sibTransId="{73F13473-BBA2-410A-80C6-BDE495A1DBEB}"/>
    <dgm:cxn modelId="{D75FB04B-46DC-4CF4-A295-EA68EC6B80EA}" type="presOf" srcId="{CF9426CA-E5CF-4068-AE1E-0CADCE3F8B4F}" destId="{D4124540-19FF-4866-AF4F-5FCAE61D1B9A}" srcOrd="0" destOrd="0" presId="urn:microsoft.com/office/officeart/2008/layout/LinedList"/>
    <dgm:cxn modelId="{BE334E72-A6FC-4E17-B373-C4BE9845F10A}" srcId="{BBDA80F9-3167-43EB-BA93-1ADE2076A1B7}" destId="{CF9426CA-E5CF-4068-AE1E-0CADCE3F8B4F}" srcOrd="6" destOrd="0" parTransId="{96A5F154-31F7-4613-9772-5A7E64DDE975}" sibTransId="{35C33C49-501A-4E5B-881E-ABE13DD4EB88}"/>
    <dgm:cxn modelId="{4DEFE080-D158-4446-A846-088B61BB15CF}" type="presOf" srcId="{BBDA80F9-3167-43EB-BA93-1ADE2076A1B7}" destId="{625E7137-0627-45DF-B9BD-AE20379985E4}" srcOrd="0" destOrd="0" presId="urn:microsoft.com/office/officeart/2008/layout/LinedList"/>
    <dgm:cxn modelId="{B10A779C-C11B-4D56-AD97-47E2ECA48808}" type="presOf" srcId="{D568E4D5-7E1F-436B-81B8-DEBA37B266BD}" destId="{8B0D8EF8-EA81-4951-9CE4-4429BCB0B6CC}" srcOrd="0" destOrd="0" presId="urn:microsoft.com/office/officeart/2008/layout/LinedList"/>
    <dgm:cxn modelId="{B83334A1-FEEC-433D-A03E-789B3732F7DA}" type="presOf" srcId="{FB841B25-89D9-4154-ABCA-E7A70635BE87}" destId="{C22AA0B0-61F1-4466-8025-3E7B22F2A55F}" srcOrd="0" destOrd="0" presId="urn:microsoft.com/office/officeart/2008/layout/LinedList"/>
    <dgm:cxn modelId="{033799A5-65EE-4982-BF87-EC47BF3D0DA1}" srcId="{BBDA80F9-3167-43EB-BA93-1ADE2076A1B7}" destId="{5443D29A-67D0-4FF7-B699-60713C00DA0C}" srcOrd="4" destOrd="0" parTransId="{B0370320-2A6D-4551-B069-D3597B81D89A}" sibTransId="{9BE6EC7E-DABB-4FA6-8227-6BC255E07407}"/>
    <dgm:cxn modelId="{6341F1C2-4BE8-40BE-9A20-5FE96CB5193C}" srcId="{BBDA80F9-3167-43EB-BA93-1ADE2076A1B7}" destId="{194FC799-BE2A-4FF3-99A9-CA53444A35BE}" srcOrd="7" destOrd="0" parTransId="{1277321F-D2AF-464B-8603-B723B1B2C43E}" sibTransId="{892EA05F-A520-4A8A-BD87-38249600D64E}"/>
    <dgm:cxn modelId="{2E502ED6-116D-42E9-B42C-26363A5EA93B}" srcId="{BBDA80F9-3167-43EB-BA93-1ADE2076A1B7}" destId="{025091D8-020F-4B12-9E28-52B34C3BF04B}" srcOrd="0" destOrd="0" parTransId="{ECC77D14-9495-4BB1-B7F6-D1E161D0AF09}" sibTransId="{F2ABBA86-5569-455C-817D-90443B5DE236}"/>
    <dgm:cxn modelId="{A04A7ED7-DF3D-48FB-928C-E38779E90E09}" type="presOf" srcId="{194FC799-BE2A-4FF3-99A9-CA53444A35BE}" destId="{C97C0E33-17AE-420C-88D3-25D2825D4F6D}" srcOrd="0" destOrd="0" presId="urn:microsoft.com/office/officeart/2008/layout/LinedList"/>
    <dgm:cxn modelId="{A324A6DE-1867-44F5-9637-8D2E8490E721}" srcId="{BBDA80F9-3167-43EB-BA93-1ADE2076A1B7}" destId="{FB841B25-89D9-4154-ABCA-E7A70635BE87}" srcOrd="1" destOrd="0" parTransId="{D3C53BCB-BD8A-4CA2-8747-E07E79E116E8}" sibTransId="{F033A3F7-9BAA-4B43-8C4E-F346C3C4231D}"/>
    <dgm:cxn modelId="{1F9ADDE0-0A38-4BA6-99AF-8535BF968057}" type="presOf" srcId="{C3577127-8AB3-46F8-A268-80C93272E697}" destId="{FF935B18-AD32-4863-B44F-E8ED93A8D6CC}" srcOrd="0" destOrd="0" presId="urn:microsoft.com/office/officeart/2008/layout/LinedList"/>
    <dgm:cxn modelId="{04EAB8E5-E776-4CED-AEBF-825D50BA9841}" srcId="{BBDA80F9-3167-43EB-BA93-1ADE2076A1B7}" destId="{C32345CB-BCAF-4BC6-AC4E-1DAEE0A2B07A}" srcOrd="3" destOrd="0" parTransId="{C237CC8F-FE6A-4EF5-9004-9EFB85345596}" sibTransId="{C1CECB05-F9D3-4382-BE28-0C09BB6A91D6}"/>
    <dgm:cxn modelId="{9767CCE9-FE79-486B-88D8-3F1BCA0BD828}" srcId="{BBDA80F9-3167-43EB-BA93-1ADE2076A1B7}" destId="{D568E4D5-7E1F-436B-81B8-DEBA37B266BD}" srcOrd="2" destOrd="0" parTransId="{2D78FB64-40D0-4EC3-8D49-D6EA96AE8980}" sibTransId="{40654E68-61FC-4310-9A6D-DD12E8AAF7FE}"/>
    <dgm:cxn modelId="{C585F3E9-6032-421F-9625-21E28B84C89A}" srcId="{BBDA80F9-3167-43EB-BA93-1ADE2076A1B7}" destId="{E17F2DAF-6525-4025-A56D-F78581EB92A8}" srcOrd="9" destOrd="0" parTransId="{FFE3FE5A-9DDB-4B21-B8FF-4ABB16B3E512}" sibTransId="{E58AE8D2-B648-4D0E-8C71-7F2BFE570B44}"/>
    <dgm:cxn modelId="{487CC01A-7104-4E7F-89AB-2091B65A878C}" type="presParOf" srcId="{625E7137-0627-45DF-B9BD-AE20379985E4}" destId="{93C95CC2-7244-4E08-AF2F-0ED2F5F045E8}" srcOrd="0" destOrd="0" presId="urn:microsoft.com/office/officeart/2008/layout/LinedList"/>
    <dgm:cxn modelId="{FF05AE56-812E-4143-B38C-85CB866673D3}" type="presParOf" srcId="{625E7137-0627-45DF-B9BD-AE20379985E4}" destId="{E339F737-22CA-4D00-A5AB-DF9868715D7B}" srcOrd="1" destOrd="0" presId="urn:microsoft.com/office/officeart/2008/layout/LinedList"/>
    <dgm:cxn modelId="{B40F2AE8-91BA-4754-81BB-4EEEE496BB1C}" type="presParOf" srcId="{E339F737-22CA-4D00-A5AB-DF9868715D7B}" destId="{DF856138-29E7-47CC-908B-2A416E450C2B}" srcOrd="0" destOrd="0" presId="urn:microsoft.com/office/officeart/2008/layout/LinedList"/>
    <dgm:cxn modelId="{3618D1E1-450B-42F2-B243-514346B37D6B}" type="presParOf" srcId="{E339F737-22CA-4D00-A5AB-DF9868715D7B}" destId="{E0F9A368-77BA-4698-A9FB-F798BC10E117}" srcOrd="1" destOrd="0" presId="urn:microsoft.com/office/officeart/2008/layout/LinedList"/>
    <dgm:cxn modelId="{241489C7-3DA1-41F4-9B12-B83A261CF6BE}" type="presParOf" srcId="{625E7137-0627-45DF-B9BD-AE20379985E4}" destId="{515C7CBE-530F-4C55-89C7-CE4D812111DA}" srcOrd="2" destOrd="0" presId="urn:microsoft.com/office/officeart/2008/layout/LinedList"/>
    <dgm:cxn modelId="{33354EB9-6307-4D56-9C64-04611B19B27A}" type="presParOf" srcId="{625E7137-0627-45DF-B9BD-AE20379985E4}" destId="{30E62FEE-C749-4832-B1E3-2D2CF10907F0}" srcOrd="3" destOrd="0" presId="urn:microsoft.com/office/officeart/2008/layout/LinedList"/>
    <dgm:cxn modelId="{2016912D-7AD6-4F6A-AA33-7EE0F89ACFB4}" type="presParOf" srcId="{30E62FEE-C749-4832-B1E3-2D2CF10907F0}" destId="{C22AA0B0-61F1-4466-8025-3E7B22F2A55F}" srcOrd="0" destOrd="0" presId="urn:microsoft.com/office/officeart/2008/layout/LinedList"/>
    <dgm:cxn modelId="{FE2EDF6C-8BF6-4683-BB65-2A1A44EF561B}" type="presParOf" srcId="{30E62FEE-C749-4832-B1E3-2D2CF10907F0}" destId="{BB9C3F9E-CBB7-4474-B84E-C7D9A117A02F}" srcOrd="1" destOrd="0" presId="urn:microsoft.com/office/officeart/2008/layout/LinedList"/>
    <dgm:cxn modelId="{4E6039F6-3CD9-41E6-BFCC-4C5AE61687CA}" type="presParOf" srcId="{625E7137-0627-45DF-B9BD-AE20379985E4}" destId="{F7C75D5F-DB21-4005-80E8-F8F1CF48D5A5}" srcOrd="4" destOrd="0" presId="urn:microsoft.com/office/officeart/2008/layout/LinedList"/>
    <dgm:cxn modelId="{0B881DEA-6D76-4CE9-B2A7-BAF86B39F45F}" type="presParOf" srcId="{625E7137-0627-45DF-B9BD-AE20379985E4}" destId="{C827DFD8-706B-43E4-B2F6-BA0E9D3D01DB}" srcOrd="5" destOrd="0" presId="urn:microsoft.com/office/officeart/2008/layout/LinedList"/>
    <dgm:cxn modelId="{87EEF47E-0AD0-4CCE-BB12-33EE7E0A6736}" type="presParOf" srcId="{C827DFD8-706B-43E4-B2F6-BA0E9D3D01DB}" destId="{8B0D8EF8-EA81-4951-9CE4-4429BCB0B6CC}" srcOrd="0" destOrd="0" presId="urn:microsoft.com/office/officeart/2008/layout/LinedList"/>
    <dgm:cxn modelId="{9A602022-9512-4781-B3E3-5C52C7E8B4AF}" type="presParOf" srcId="{C827DFD8-706B-43E4-B2F6-BA0E9D3D01DB}" destId="{84C95091-C267-416E-95C1-C7DDEDC0A465}" srcOrd="1" destOrd="0" presId="urn:microsoft.com/office/officeart/2008/layout/LinedList"/>
    <dgm:cxn modelId="{FBD8D82D-8BEF-40A3-9FA1-7B13CDB4D4F2}" type="presParOf" srcId="{625E7137-0627-45DF-B9BD-AE20379985E4}" destId="{F008F95D-A008-4D31-AFC3-D886636419D0}" srcOrd="6" destOrd="0" presId="urn:microsoft.com/office/officeart/2008/layout/LinedList"/>
    <dgm:cxn modelId="{ACC28B44-F151-47AC-AA75-A4F730E465CC}" type="presParOf" srcId="{625E7137-0627-45DF-B9BD-AE20379985E4}" destId="{3E408069-99A9-441C-A463-B9A3D9979BD0}" srcOrd="7" destOrd="0" presId="urn:microsoft.com/office/officeart/2008/layout/LinedList"/>
    <dgm:cxn modelId="{64E106FF-9738-46CA-882E-86A441265B80}" type="presParOf" srcId="{3E408069-99A9-441C-A463-B9A3D9979BD0}" destId="{BEFF9139-C494-4811-BFE0-5D7D727C9953}" srcOrd="0" destOrd="0" presId="urn:microsoft.com/office/officeart/2008/layout/LinedList"/>
    <dgm:cxn modelId="{4D90553E-2BEA-4EBC-8CAA-4DE13E82D5E6}" type="presParOf" srcId="{3E408069-99A9-441C-A463-B9A3D9979BD0}" destId="{003CA1D2-BBCF-4D64-A5EC-DC1D959793CA}" srcOrd="1" destOrd="0" presId="urn:microsoft.com/office/officeart/2008/layout/LinedList"/>
    <dgm:cxn modelId="{0EF207CE-F437-4D21-868A-31A6E827E384}" type="presParOf" srcId="{625E7137-0627-45DF-B9BD-AE20379985E4}" destId="{A4EC6D05-1C24-4EBC-9BA5-DB1EA6010E80}" srcOrd="8" destOrd="0" presId="urn:microsoft.com/office/officeart/2008/layout/LinedList"/>
    <dgm:cxn modelId="{B8BB29E3-CFAF-4241-B905-231D4B48E183}" type="presParOf" srcId="{625E7137-0627-45DF-B9BD-AE20379985E4}" destId="{E89E43CD-4F5B-49CD-8CBE-E9364F4623B8}" srcOrd="9" destOrd="0" presId="urn:microsoft.com/office/officeart/2008/layout/LinedList"/>
    <dgm:cxn modelId="{57124A25-FA28-4D22-A7B9-6BA5E4B03E17}" type="presParOf" srcId="{E89E43CD-4F5B-49CD-8CBE-E9364F4623B8}" destId="{A28922E7-3B01-46D9-9A57-171CBCB434E3}" srcOrd="0" destOrd="0" presId="urn:microsoft.com/office/officeart/2008/layout/LinedList"/>
    <dgm:cxn modelId="{8B7919AF-6B3F-4ADB-929F-CFB497C148D4}" type="presParOf" srcId="{E89E43CD-4F5B-49CD-8CBE-E9364F4623B8}" destId="{1A641C25-BDE3-4415-A13B-31B6ECDE72A8}" srcOrd="1" destOrd="0" presId="urn:microsoft.com/office/officeart/2008/layout/LinedList"/>
    <dgm:cxn modelId="{DD03372A-1EEC-4722-B9D0-4DD0B1A93F99}" type="presParOf" srcId="{625E7137-0627-45DF-B9BD-AE20379985E4}" destId="{53834EC6-F809-4F5C-A8A4-A5FF375BDA10}" srcOrd="10" destOrd="0" presId="urn:microsoft.com/office/officeart/2008/layout/LinedList"/>
    <dgm:cxn modelId="{AD3A45CB-2F8B-4C11-A7C5-E4C71286F7F8}" type="presParOf" srcId="{625E7137-0627-45DF-B9BD-AE20379985E4}" destId="{E187DC0C-68F3-4486-86ED-54C976DA108C}" srcOrd="11" destOrd="0" presId="urn:microsoft.com/office/officeart/2008/layout/LinedList"/>
    <dgm:cxn modelId="{6AA26459-5827-4E53-8672-160104036228}" type="presParOf" srcId="{E187DC0C-68F3-4486-86ED-54C976DA108C}" destId="{FF935B18-AD32-4863-B44F-E8ED93A8D6CC}" srcOrd="0" destOrd="0" presId="urn:microsoft.com/office/officeart/2008/layout/LinedList"/>
    <dgm:cxn modelId="{1446DC37-BF23-4375-AE90-CF6440BDAB0C}" type="presParOf" srcId="{E187DC0C-68F3-4486-86ED-54C976DA108C}" destId="{C46ED31B-B6FF-4B05-A9EE-A2C4F921EA46}" srcOrd="1" destOrd="0" presId="urn:microsoft.com/office/officeart/2008/layout/LinedList"/>
    <dgm:cxn modelId="{A2105472-8293-417D-AD63-B3057DDA633C}" type="presParOf" srcId="{625E7137-0627-45DF-B9BD-AE20379985E4}" destId="{60615F3E-80C0-4C94-82BE-9D6CB64D3CA5}" srcOrd="12" destOrd="0" presId="urn:microsoft.com/office/officeart/2008/layout/LinedList"/>
    <dgm:cxn modelId="{3846800E-3B75-44B3-9057-93F8D33755F3}" type="presParOf" srcId="{625E7137-0627-45DF-B9BD-AE20379985E4}" destId="{0868793A-1684-44CE-9836-40A1C6C09551}" srcOrd="13" destOrd="0" presId="urn:microsoft.com/office/officeart/2008/layout/LinedList"/>
    <dgm:cxn modelId="{8B76A61A-BA0A-436E-8811-55F5436CD8CC}" type="presParOf" srcId="{0868793A-1684-44CE-9836-40A1C6C09551}" destId="{D4124540-19FF-4866-AF4F-5FCAE61D1B9A}" srcOrd="0" destOrd="0" presId="urn:microsoft.com/office/officeart/2008/layout/LinedList"/>
    <dgm:cxn modelId="{39B378C6-1D3C-4F35-BB5E-57FFAB72DDF0}" type="presParOf" srcId="{0868793A-1684-44CE-9836-40A1C6C09551}" destId="{AFE91105-77AD-4A3C-A50A-783B23C6FD04}" srcOrd="1" destOrd="0" presId="urn:microsoft.com/office/officeart/2008/layout/LinedList"/>
    <dgm:cxn modelId="{8EBCC465-73AD-4D3B-A8BD-EFDC0CE328AC}" type="presParOf" srcId="{625E7137-0627-45DF-B9BD-AE20379985E4}" destId="{98008F84-4E6D-4B08-9DB1-6E8751B507AC}" srcOrd="14" destOrd="0" presId="urn:microsoft.com/office/officeart/2008/layout/LinedList"/>
    <dgm:cxn modelId="{6D15B632-640C-499D-B354-BB6A72C34A58}" type="presParOf" srcId="{625E7137-0627-45DF-B9BD-AE20379985E4}" destId="{D40A64F4-B545-4356-80DB-FEF2C9E19647}" srcOrd="15" destOrd="0" presId="urn:microsoft.com/office/officeart/2008/layout/LinedList"/>
    <dgm:cxn modelId="{4706B4DA-78F8-4416-AFD3-2FEECFA42ED5}" type="presParOf" srcId="{D40A64F4-B545-4356-80DB-FEF2C9E19647}" destId="{C97C0E33-17AE-420C-88D3-25D2825D4F6D}" srcOrd="0" destOrd="0" presId="urn:microsoft.com/office/officeart/2008/layout/LinedList"/>
    <dgm:cxn modelId="{17F32A15-D66B-4638-AAF0-AAEE2CD5D517}" type="presParOf" srcId="{D40A64F4-B545-4356-80DB-FEF2C9E19647}" destId="{C5933855-175F-4115-B2BA-596F474C24A4}" srcOrd="1" destOrd="0" presId="urn:microsoft.com/office/officeart/2008/layout/LinedList"/>
    <dgm:cxn modelId="{7083E1BE-0453-4D64-8E0E-31F639667950}" type="presParOf" srcId="{625E7137-0627-45DF-B9BD-AE20379985E4}" destId="{A05E60C5-8600-465A-9956-85D94353E9DE}" srcOrd="16" destOrd="0" presId="urn:microsoft.com/office/officeart/2008/layout/LinedList"/>
    <dgm:cxn modelId="{175D3687-4679-437F-8D4F-2A4CC6B3ECB2}" type="presParOf" srcId="{625E7137-0627-45DF-B9BD-AE20379985E4}" destId="{EFC4034A-C4E8-455C-A2EA-CFBD61BA9179}" srcOrd="17" destOrd="0" presId="urn:microsoft.com/office/officeart/2008/layout/LinedList"/>
    <dgm:cxn modelId="{6EA74647-6499-4440-941C-5C066DBBC086}" type="presParOf" srcId="{EFC4034A-C4E8-455C-A2EA-CFBD61BA9179}" destId="{654DB524-3D55-4EAD-B8B2-855EA0E84215}" srcOrd="0" destOrd="0" presId="urn:microsoft.com/office/officeart/2008/layout/LinedList"/>
    <dgm:cxn modelId="{3659A972-228E-4ED9-BFCA-F1769100F99F}" type="presParOf" srcId="{EFC4034A-C4E8-455C-A2EA-CFBD61BA9179}" destId="{BFDC439C-C10D-415F-8C9C-B924A402A7D2}" srcOrd="1" destOrd="0" presId="urn:microsoft.com/office/officeart/2008/layout/LinedList"/>
    <dgm:cxn modelId="{C1754F23-75E8-4459-9B4F-D7816AB10978}" type="presParOf" srcId="{625E7137-0627-45DF-B9BD-AE20379985E4}" destId="{4C4F64B9-4DE0-46F1-A35C-3776CB9191E8}" srcOrd="18" destOrd="0" presId="urn:microsoft.com/office/officeart/2008/layout/LinedList"/>
    <dgm:cxn modelId="{1B7CC56A-C0EA-43B5-B80C-7DB041330950}" type="presParOf" srcId="{625E7137-0627-45DF-B9BD-AE20379985E4}" destId="{E583468E-98BF-471C-B306-FD1394289373}" srcOrd="19" destOrd="0" presId="urn:microsoft.com/office/officeart/2008/layout/LinedList"/>
    <dgm:cxn modelId="{37ED7AA0-4C31-4826-8014-6A176765FFDC}" type="presParOf" srcId="{E583468E-98BF-471C-B306-FD1394289373}" destId="{242473C4-2759-4F98-9FC2-6CA0BCEAAAB7}" srcOrd="0" destOrd="0" presId="urn:microsoft.com/office/officeart/2008/layout/LinedList"/>
    <dgm:cxn modelId="{FACF1B3D-62F6-4666-9576-0B51392BC5AA}" type="presParOf" srcId="{E583468E-98BF-471C-B306-FD1394289373}" destId="{8FEACC71-F544-4100-A9E1-33EBF907ED8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2A071A-38E5-41ED-B540-895D1E83820C}"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2897E6CE-C6A1-478C-AF42-7EB6AA8CD548}">
      <dgm:prSet/>
      <dgm:spPr/>
      <dgm:t>
        <a:bodyPr/>
        <a:lstStyle/>
        <a:p>
          <a:r>
            <a:rPr lang="en-US" b="1"/>
            <a:t>KNN</a:t>
          </a:r>
          <a:endParaRPr lang="en-US"/>
        </a:p>
      </dgm:t>
    </dgm:pt>
    <dgm:pt modelId="{6ED4300B-2E42-4F84-9C70-69705BD60C35}" type="parTrans" cxnId="{7FA7ED48-4B9B-49FB-B01E-28B1367E4824}">
      <dgm:prSet/>
      <dgm:spPr/>
      <dgm:t>
        <a:bodyPr/>
        <a:lstStyle/>
        <a:p>
          <a:endParaRPr lang="en-US"/>
        </a:p>
      </dgm:t>
    </dgm:pt>
    <dgm:pt modelId="{8E52CB21-DE6F-4FE2-A625-E3A6FA7F4C5F}" type="sibTrans" cxnId="{7FA7ED48-4B9B-49FB-B01E-28B1367E4824}">
      <dgm:prSet/>
      <dgm:spPr/>
      <dgm:t>
        <a:bodyPr/>
        <a:lstStyle/>
        <a:p>
          <a:endParaRPr lang="en-US"/>
        </a:p>
      </dgm:t>
    </dgm:pt>
    <dgm:pt modelId="{DD35E5C1-33BF-47B7-8C4C-83D32BD67C30}">
      <dgm:prSet/>
      <dgm:spPr/>
      <dgm:t>
        <a:bodyPr/>
        <a:lstStyle/>
        <a:p>
          <a:r>
            <a:rPr lang="en-US"/>
            <a:t>0.8067194004995834</a:t>
          </a:r>
        </a:p>
      </dgm:t>
    </dgm:pt>
    <dgm:pt modelId="{E61C6A9B-07CB-488D-A51D-BAE90C3D5D14}" type="parTrans" cxnId="{34162481-BDBB-423F-AF23-87EE17EAF489}">
      <dgm:prSet/>
      <dgm:spPr/>
      <dgm:t>
        <a:bodyPr/>
        <a:lstStyle/>
        <a:p>
          <a:endParaRPr lang="en-US"/>
        </a:p>
      </dgm:t>
    </dgm:pt>
    <dgm:pt modelId="{473F367D-1CEC-46D9-BDB2-085A46A1D218}" type="sibTrans" cxnId="{34162481-BDBB-423F-AF23-87EE17EAF489}">
      <dgm:prSet/>
      <dgm:spPr/>
      <dgm:t>
        <a:bodyPr/>
        <a:lstStyle/>
        <a:p>
          <a:endParaRPr lang="en-US"/>
        </a:p>
      </dgm:t>
    </dgm:pt>
    <dgm:pt modelId="{D891C839-2709-4EFD-8F32-198233C1DE8C}">
      <dgm:prSet/>
      <dgm:spPr/>
      <dgm:t>
        <a:bodyPr/>
        <a:lstStyle/>
        <a:p>
          <a:r>
            <a:rPr lang="en-US" b="1"/>
            <a:t>DecisionTree</a:t>
          </a:r>
          <a:endParaRPr lang="en-US"/>
        </a:p>
      </dgm:t>
    </dgm:pt>
    <dgm:pt modelId="{B2F28DF9-8F1A-4A98-BBCF-0C193D4FD8A3}" type="parTrans" cxnId="{7D8AA091-602C-40D1-97C8-89C11B50BA0B}">
      <dgm:prSet/>
      <dgm:spPr/>
      <dgm:t>
        <a:bodyPr/>
        <a:lstStyle/>
        <a:p>
          <a:endParaRPr lang="en-US"/>
        </a:p>
      </dgm:t>
    </dgm:pt>
    <dgm:pt modelId="{1A3CD640-ADA3-4BD9-81D4-812AF87C8A48}" type="sibTrans" cxnId="{7D8AA091-602C-40D1-97C8-89C11B50BA0B}">
      <dgm:prSet/>
      <dgm:spPr/>
      <dgm:t>
        <a:bodyPr/>
        <a:lstStyle/>
        <a:p>
          <a:endParaRPr lang="en-US"/>
        </a:p>
      </dgm:t>
    </dgm:pt>
    <dgm:pt modelId="{3364DD53-02CA-4CF1-AC4F-61FCEB16B9F1}">
      <dgm:prSet/>
      <dgm:spPr/>
      <dgm:t>
        <a:bodyPr/>
        <a:lstStyle/>
        <a:p>
          <a:r>
            <a:rPr lang="en-US"/>
            <a:t>0.7950374687760196</a:t>
          </a:r>
        </a:p>
      </dgm:t>
    </dgm:pt>
    <dgm:pt modelId="{EA095A17-B4DA-4931-ADD0-495BA8A35CDC}" type="parTrans" cxnId="{F215D43A-5700-4CDC-AE38-7AFF0E768126}">
      <dgm:prSet/>
      <dgm:spPr/>
      <dgm:t>
        <a:bodyPr/>
        <a:lstStyle/>
        <a:p>
          <a:endParaRPr lang="en-US"/>
        </a:p>
      </dgm:t>
    </dgm:pt>
    <dgm:pt modelId="{72F20BA2-B6CE-493B-8E19-6A749F285072}" type="sibTrans" cxnId="{F215D43A-5700-4CDC-AE38-7AFF0E768126}">
      <dgm:prSet/>
      <dgm:spPr/>
      <dgm:t>
        <a:bodyPr/>
        <a:lstStyle/>
        <a:p>
          <a:endParaRPr lang="en-US"/>
        </a:p>
      </dgm:t>
    </dgm:pt>
    <dgm:pt modelId="{908E47D7-3AF5-41D7-958E-0DA08378736D}">
      <dgm:prSet/>
      <dgm:spPr/>
      <dgm:t>
        <a:bodyPr/>
        <a:lstStyle/>
        <a:p>
          <a:r>
            <a:rPr lang="en-US" b="1" dirty="0" err="1"/>
            <a:t>LogisticRegression</a:t>
          </a:r>
          <a:endParaRPr lang="en-US" dirty="0"/>
        </a:p>
      </dgm:t>
    </dgm:pt>
    <dgm:pt modelId="{47EC2B4C-A797-41B6-9790-F8FC2D491173}" type="parTrans" cxnId="{FA4AB046-AEF2-485C-B7A2-4226BAD89CE7}">
      <dgm:prSet/>
      <dgm:spPr/>
      <dgm:t>
        <a:bodyPr/>
        <a:lstStyle/>
        <a:p>
          <a:endParaRPr lang="en-US"/>
        </a:p>
      </dgm:t>
    </dgm:pt>
    <dgm:pt modelId="{13B546D1-C1E3-4078-A518-C265A6C2EDBD}" type="sibTrans" cxnId="{FA4AB046-AEF2-485C-B7A2-4226BAD89CE7}">
      <dgm:prSet/>
      <dgm:spPr/>
      <dgm:t>
        <a:bodyPr/>
        <a:lstStyle/>
        <a:p>
          <a:endParaRPr lang="en-US"/>
        </a:p>
      </dgm:t>
    </dgm:pt>
    <dgm:pt modelId="{C09F3EC0-BDF3-439E-9D5C-B5C4A44C684C}">
      <dgm:prSet/>
      <dgm:spPr/>
      <dgm:t>
        <a:bodyPr/>
        <a:lstStyle/>
        <a:p>
          <a:r>
            <a:rPr lang="en-US" dirty="0"/>
            <a:t>0.5256078268109908</a:t>
          </a:r>
        </a:p>
      </dgm:t>
    </dgm:pt>
    <dgm:pt modelId="{C8D5DCD1-B176-4F87-9B17-3BE4A232EAAD}" type="parTrans" cxnId="{9EF73ABE-9674-46C6-8B1F-ACA78CDF9797}">
      <dgm:prSet/>
      <dgm:spPr/>
      <dgm:t>
        <a:bodyPr/>
        <a:lstStyle/>
        <a:p>
          <a:endParaRPr lang="en-US"/>
        </a:p>
      </dgm:t>
    </dgm:pt>
    <dgm:pt modelId="{3436B2D5-F4B8-4F55-9F1C-2F8E66B09430}" type="sibTrans" cxnId="{9EF73ABE-9674-46C6-8B1F-ACA78CDF9797}">
      <dgm:prSet/>
      <dgm:spPr/>
      <dgm:t>
        <a:bodyPr/>
        <a:lstStyle/>
        <a:p>
          <a:endParaRPr lang="en-US"/>
        </a:p>
      </dgm:t>
    </dgm:pt>
    <dgm:pt modelId="{F81DB41E-C7CC-4BD0-ACAB-EFD18467201C}">
      <dgm:prSet/>
      <dgm:spPr/>
      <dgm:t>
        <a:bodyPr/>
        <a:lstStyle/>
        <a:p>
          <a:r>
            <a:rPr lang="en-US" b="1"/>
            <a:t>ADABOOST</a:t>
          </a:r>
          <a:endParaRPr lang="en-US"/>
        </a:p>
      </dgm:t>
    </dgm:pt>
    <dgm:pt modelId="{464BC90B-1A21-4A44-ABA1-2C5A4F1976DD}" type="parTrans" cxnId="{5801539D-1773-47CA-9FEA-84FBD5CD1E31}">
      <dgm:prSet/>
      <dgm:spPr/>
      <dgm:t>
        <a:bodyPr/>
        <a:lstStyle/>
        <a:p>
          <a:endParaRPr lang="en-US"/>
        </a:p>
      </dgm:t>
    </dgm:pt>
    <dgm:pt modelId="{DFCD8DD6-639E-4CDD-B8D2-7C65CBC7059A}" type="sibTrans" cxnId="{5801539D-1773-47CA-9FEA-84FBD5CD1E31}">
      <dgm:prSet/>
      <dgm:spPr/>
      <dgm:t>
        <a:bodyPr/>
        <a:lstStyle/>
        <a:p>
          <a:endParaRPr lang="en-US"/>
        </a:p>
      </dgm:t>
    </dgm:pt>
    <dgm:pt modelId="{846242C0-5A4F-44A8-ACBF-18A7C09D94AD}">
      <dgm:prSet/>
      <dgm:spPr/>
      <dgm:t>
        <a:bodyPr/>
        <a:lstStyle/>
        <a:p>
          <a:r>
            <a:rPr lang="en-US"/>
            <a:t>0.8459741881765196</a:t>
          </a:r>
        </a:p>
      </dgm:t>
    </dgm:pt>
    <dgm:pt modelId="{73AE1543-E0E2-4454-ACC4-1DC6F74D74FC}" type="parTrans" cxnId="{82D4CA37-AD8D-4B3F-B2B4-4E78DA36C57C}">
      <dgm:prSet/>
      <dgm:spPr/>
      <dgm:t>
        <a:bodyPr/>
        <a:lstStyle/>
        <a:p>
          <a:endParaRPr lang="en-US"/>
        </a:p>
      </dgm:t>
    </dgm:pt>
    <dgm:pt modelId="{2C35CE9E-54B8-452C-BAC5-830450A6C9FF}" type="sibTrans" cxnId="{82D4CA37-AD8D-4B3F-B2B4-4E78DA36C57C}">
      <dgm:prSet/>
      <dgm:spPr/>
      <dgm:t>
        <a:bodyPr/>
        <a:lstStyle/>
        <a:p>
          <a:endParaRPr lang="en-US"/>
        </a:p>
      </dgm:t>
    </dgm:pt>
    <dgm:pt modelId="{54322280-0476-4952-B9F6-FF69CE3253A8}">
      <dgm:prSet/>
      <dgm:spPr/>
      <dgm:t>
        <a:bodyPr/>
        <a:lstStyle/>
        <a:p>
          <a:r>
            <a:rPr lang="en-US" b="1" dirty="0"/>
            <a:t>SVM:</a:t>
          </a:r>
        </a:p>
      </dgm:t>
    </dgm:pt>
    <dgm:pt modelId="{D8154675-1E58-4C51-B762-A1D7AEA9F825}" type="parTrans" cxnId="{4FD8FEF7-1861-47C7-897C-CC59F0D800C3}">
      <dgm:prSet/>
      <dgm:spPr/>
      <dgm:t>
        <a:bodyPr/>
        <a:lstStyle/>
        <a:p>
          <a:endParaRPr lang="en-US"/>
        </a:p>
      </dgm:t>
    </dgm:pt>
    <dgm:pt modelId="{5A27FD5C-E746-46B4-9BCA-75BF62F1114E}" type="sibTrans" cxnId="{4FD8FEF7-1861-47C7-897C-CC59F0D800C3}">
      <dgm:prSet/>
      <dgm:spPr/>
      <dgm:t>
        <a:bodyPr/>
        <a:lstStyle/>
        <a:p>
          <a:endParaRPr lang="en-US"/>
        </a:p>
      </dgm:t>
    </dgm:pt>
    <dgm:pt modelId="{CB93A3C2-03B5-4C4A-B97A-825D10D41652}">
      <dgm:prSet/>
      <dgm:spPr/>
      <dgm:t>
        <a:bodyPr/>
        <a:lstStyle/>
        <a:p>
          <a:r>
            <a:rPr lang="en-US" dirty="0"/>
            <a:t>0.8382805995004163</a:t>
          </a:r>
        </a:p>
      </dgm:t>
    </dgm:pt>
    <dgm:pt modelId="{0D40E29F-9CB6-45EA-9D8D-EC49E8A56F90}" type="parTrans" cxnId="{09DDB08F-CD19-4BA6-8DC9-0BE75D690F85}">
      <dgm:prSet/>
      <dgm:spPr/>
      <dgm:t>
        <a:bodyPr/>
        <a:lstStyle/>
        <a:p>
          <a:endParaRPr lang="en-US"/>
        </a:p>
      </dgm:t>
    </dgm:pt>
    <dgm:pt modelId="{82E88D42-37E0-4D77-8207-330E0FF9C602}" type="sibTrans" cxnId="{09DDB08F-CD19-4BA6-8DC9-0BE75D690F85}">
      <dgm:prSet/>
      <dgm:spPr/>
      <dgm:t>
        <a:bodyPr/>
        <a:lstStyle/>
        <a:p>
          <a:endParaRPr lang="en-US"/>
        </a:p>
      </dgm:t>
    </dgm:pt>
    <dgm:pt modelId="{565B6771-2482-486D-B3AF-C45DBA8746C7}" type="pres">
      <dgm:prSet presAssocID="{C62A071A-38E5-41ED-B540-895D1E83820C}" presName="vert0" presStyleCnt="0">
        <dgm:presLayoutVars>
          <dgm:dir/>
          <dgm:animOne val="branch"/>
          <dgm:animLvl val="lvl"/>
        </dgm:presLayoutVars>
      </dgm:prSet>
      <dgm:spPr/>
    </dgm:pt>
    <dgm:pt modelId="{7FE51721-D5FB-47F9-AC25-E4F5993E033B}" type="pres">
      <dgm:prSet presAssocID="{2897E6CE-C6A1-478C-AF42-7EB6AA8CD548}" presName="thickLine" presStyleLbl="alignNode1" presStyleIdx="0" presStyleCnt="10"/>
      <dgm:spPr/>
    </dgm:pt>
    <dgm:pt modelId="{22149D38-B19E-4E7B-BAA7-13BC94A9AA25}" type="pres">
      <dgm:prSet presAssocID="{2897E6CE-C6A1-478C-AF42-7EB6AA8CD548}" presName="horz1" presStyleCnt="0"/>
      <dgm:spPr/>
    </dgm:pt>
    <dgm:pt modelId="{121BCA99-D8E5-4930-9EAE-21C303302877}" type="pres">
      <dgm:prSet presAssocID="{2897E6CE-C6A1-478C-AF42-7EB6AA8CD548}" presName="tx1" presStyleLbl="revTx" presStyleIdx="0" presStyleCnt="10"/>
      <dgm:spPr/>
    </dgm:pt>
    <dgm:pt modelId="{21A85007-E9AD-4D9A-ADA1-A3AFFCFDC89E}" type="pres">
      <dgm:prSet presAssocID="{2897E6CE-C6A1-478C-AF42-7EB6AA8CD548}" presName="vert1" presStyleCnt="0"/>
      <dgm:spPr/>
    </dgm:pt>
    <dgm:pt modelId="{4421CD17-FDC0-4F81-AE9C-2EFABF9C5902}" type="pres">
      <dgm:prSet presAssocID="{DD35E5C1-33BF-47B7-8C4C-83D32BD67C30}" presName="thickLine" presStyleLbl="alignNode1" presStyleIdx="1" presStyleCnt="10"/>
      <dgm:spPr/>
    </dgm:pt>
    <dgm:pt modelId="{20339F5B-E5C9-44F1-AF38-C6418CB65944}" type="pres">
      <dgm:prSet presAssocID="{DD35E5C1-33BF-47B7-8C4C-83D32BD67C30}" presName="horz1" presStyleCnt="0"/>
      <dgm:spPr/>
    </dgm:pt>
    <dgm:pt modelId="{AB302DB3-9EA7-45E1-A43D-6EBE6158C2FD}" type="pres">
      <dgm:prSet presAssocID="{DD35E5C1-33BF-47B7-8C4C-83D32BD67C30}" presName="tx1" presStyleLbl="revTx" presStyleIdx="1" presStyleCnt="10"/>
      <dgm:spPr/>
    </dgm:pt>
    <dgm:pt modelId="{055914F3-D9EF-4931-8ED7-D023A08D63FA}" type="pres">
      <dgm:prSet presAssocID="{DD35E5C1-33BF-47B7-8C4C-83D32BD67C30}" presName="vert1" presStyleCnt="0"/>
      <dgm:spPr/>
    </dgm:pt>
    <dgm:pt modelId="{60712A54-B385-4568-9347-08077ED6A9D0}" type="pres">
      <dgm:prSet presAssocID="{D891C839-2709-4EFD-8F32-198233C1DE8C}" presName="thickLine" presStyleLbl="alignNode1" presStyleIdx="2" presStyleCnt="10"/>
      <dgm:spPr/>
    </dgm:pt>
    <dgm:pt modelId="{3CFDE70E-8CED-44C9-83B4-026F8542AF79}" type="pres">
      <dgm:prSet presAssocID="{D891C839-2709-4EFD-8F32-198233C1DE8C}" presName="horz1" presStyleCnt="0"/>
      <dgm:spPr/>
    </dgm:pt>
    <dgm:pt modelId="{E325298B-E0B4-4603-98E6-E0B0B9CCF1A7}" type="pres">
      <dgm:prSet presAssocID="{D891C839-2709-4EFD-8F32-198233C1DE8C}" presName="tx1" presStyleLbl="revTx" presStyleIdx="2" presStyleCnt="10"/>
      <dgm:spPr/>
    </dgm:pt>
    <dgm:pt modelId="{6E4878E4-E141-4B8A-82F7-84040BD9BA05}" type="pres">
      <dgm:prSet presAssocID="{D891C839-2709-4EFD-8F32-198233C1DE8C}" presName="vert1" presStyleCnt="0"/>
      <dgm:spPr/>
    </dgm:pt>
    <dgm:pt modelId="{5B70B795-7B93-40E0-B18D-1524097A57A1}" type="pres">
      <dgm:prSet presAssocID="{3364DD53-02CA-4CF1-AC4F-61FCEB16B9F1}" presName="thickLine" presStyleLbl="alignNode1" presStyleIdx="3" presStyleCnt="10"/>
      <dgm:spPr/>
    </dgm:pt>
    <dgm:pt modelId="{E6758E1B-B06F-49D0-B5A5-5A67A970DB19}" type="pres">
      <dgm:prSet presAssocID="{3364DD53-02CA-4CF1-AC4F-61FCEB16B9F1}" presName="horz1" presStyleCnt="0"/>
      <dgm:spPr/>
    </dgm:pt>
    <dgm:pt modelId="{DEF137C7-FADB-4592-A605-1063199DE923}" type="pres">
      <dgm:prSet presAssocID="{3364DD53-02CA-4CF1-AC4F-61FCEB16B9F1}" presName="tx1" presStyleLbl="revTx" presStyleIdx="3" presStyleCnt="10"/>
      <dgm:spPr/>
    </dgm:pt>
    <dgm:pt modelId="{03147EB2-33B6-4942-A6AA-E2098D079ED6}" type="pres">
      <dgm:prSet presAssocID="{3364DD53-02CA-4CF1-AC4F-61FCEB16B9F1}" presName="vert1" presStyleCnt="0"/>
      <dgm:spPr/>
    </dgm:pt>
    <dgm:pt modelId="{593AC302-A074-4C01-8742-210790581F3D}" type="pres">
      <dgm:prSet presAssocID="{908E47D7-3AF5-41D7-958E-0DA08378736D}" presName="thickLine" presStyleLbl="alignNode1" presStyleIdx="4" presStyleCnt="10"/>
      <dgm:spPr/>
    </dgm:pt>
    <dgm:pt modelId="{AA332426-60D3-4D55-B626-333090287065}" type="pres">
      <dgm:prSet presAssocID="{908E47D7-3AF5-41D7-958E-0DA08378736D}" presName="horz1" presStyleCnt="0"/>
      <dgm:spPr/>
    </dgm:pt>
    <dgm:pt modelId="{7477592B-E57A-407D-B16D-2D26960847A2}" type="pres">
      <dgm:prSet presAssocID="{908E47D7-3AF5-41D7-958E-0DA08378736D}" presName="tx1" presStyleLbl="revTx" presStyleIdx="4" presStyleCnt="10"/>
      <dgm:spPr/>
    </dgm:pt>
    <dgm:pt modelId="{4E402224-0500-4059-B1C3-92F1786F2F9D}" type="pres">
      <dgm:prSet presAssocID="{908E47D7-3AF5-41D7-958E-0DA08378736D}" presName="vert1" presStyleCnt="0"/>
      <dgm:spPr/>
    </dgm:pt>
    <dgm:pt modelId="{C545B32A-CD87-4693-8904-259133BA47E6}" type="pres">
      <dgm:prSet presAssocID="{C09F3EC0-BDF3-439E-9D5C-B5C4A44C684C}" presName="thickLine" presStyleLbl="alignNode1" presStyleIdx="5" presStyleCnt="10"/>
      <dgm:spPr/>
    </dgm:pt>
    <dgm:pt modelId="{7DDDF8FF-8AA0-439B-BC0D-B8C22FE14CE7}" type="pres">
      <dgm:prSet presAssocID="{C09F3EC0-BDF3-439E-9D5C-B5C4A44C684C}" presName="horz1" presStyleCnt="0"/>
      <dgm:spPr/>
    </dgm:pt>
    <dgm:pt modelId="{F72A1C63-0E67-4945-B0FC-87C171C555F7}" type="pres">
      <dgm:prSet presAssocID="{C09F3EC0-BDF3-439E-9D5C-B5C4A44C684C}" presName="tx1" presStyleLbl="revTx" presStyleIdx="5" presStyleCnt="10"/>
      <dgm:spPr/>
    </dgm:pt>
    <dgm:pt modelId="{D3DA5D9D-AB6E-4C83-93C1-27F28EEE255F}" type="pres">
      <dgm:prSet presAssocID="{C09F3EC0-BDF3-439E-9D5C-B5C4A44C684C}" presName="vert1" presStyleCnt="0"/>
      <dgm:spPr/>
    </dgm:pt>
    <dgm:pt modelId="{82D63C19-EFC3-42F0-B972-B286962CDFEC}" type="pres">
      <dgm:prSet presAssocID="{54322280-0476-4952-B9F6-FF69CE3253A8}" presName="thickLine" presStyleLbl="alignNode1" presStyleIdx="6" presStyleCnt="10"/>
      <dgm:spPr/>
    </dgm:pt>
    <dgm:pt modelId="{B7B3BA83-6A98-4832-9299-461B711FE7BE}" type="pres">
      <dgm:prSet presAssocID="{54322280-0476-4952-B9F6-FF69CE3253A8}" presName="horz1" presStyleCnt="0"/>
      <dgm:spPr/>
    </dgm:pt>
    <dgm:pt modelId="{2E4086B1-026B-4B0D-8F1D-EE04908A156B}" type="pres">
      <dgm:prSet presAssocID="{54322280-0476-4952-B9F6-FF69CE3253A8}" presName="tx1" presStyleLbl="revTx" presStyleIdx="6" presStyleCnt="10"/>
      <dgm:spPr/>
    </dgm:pt>
    <dgm:pt modelId="{9472771F-0FA1-4B46-8A2F-DDC20126DE56}" type="pres">
      <dgm:prSet presAssocID="{54322280-0476-4952-B9F6-FF69CE3253A8}" presName="vert1" presStyleCnt="0"/>
      <dgm:spPr/>
    </dgm:pt>
    <dgm:pt modelId="{8DEC71E6-5B40-436D-92D7-11BF737C1A8F}" type="pres">
      <dgm:prSet presAssocID="{CB93A3C2-03B5-4C4A-B97A-825D10D41652}" presName="thickLine" presStyleLbl="alignNode1" presStyleIdx="7" presStyleCnt="10"/>
      <dgm:spPr/>
    </dgm:pt>
    <dgm:pt modelId="{10F59CE0-F0CF-4F36-AE05-B777B1BF866E}" type="pres">
      <dgm:prSet presAssocID="{CB93A3C2-03B5-4C4A-B97A-825D10D41652}" presName="horz1" presStyleCnt="0"/>
      <dgm:spPr/>
    </dgm:pt>
    <dgm:pt modelId="{0E0FB656-86B9-40D3-8E20-FF38786A1505}" type="pres">
      <dgm:prSet presAssocID="{CB93A3C2-03B5-4C4A-B97A-825D10D41652}" presName="tx1" presStyleLbl="revTx" presStyleIdx="7" presStyleCnt="10"/>
      <dgm:spPr/>
    </dgm:pt>
    <dgm:pt modelId="{114ED0E4-293B-4CAB-9CC9-7CF389206CB4}" type="pres">
      <dgm:prSet presAssocID="{CB93A3C2-03B5-4C4A-B97A-825D10D41652}" presName="vert1" presStyleCnt="0"/>
      <dgm:spPr/>
    </dgm:pt>
    <dgm:pt modelId="{0ECD4C5C-F1C0-4BCE-A55F-F5538EFE37F9}" type="pres">
      <dgm:prSet presAssocID="{F81DB41E-C7CC-4BD0-ACAB-EFD18467201C}" presName="thickLine" presStyleLbl="alignNode1" presStyleIdx="8" presStyleCnt="10"/>
      <dgm:spPr/>
    </dgm:pt>
    <dgm:pt modelId="{2C68A2DA-9DED-4A28-89A1-DF73D19F8D93}" type="pres">
      <dgm:prSet presAssocID="{F81DB41E-C7CC-4BD0-ACAB-EFD18467201C}" presName="horz1" presStyleCnt="0"/>
      <dgm:spPr/>
    </dgm:pt>
    <dgm:pt modelId="{9154C950-F25C-48BE-81C6-9D03A441CEF9}" type="pres">
      <dgm:prSet presAssocID="{F81DB41E-C7CC-4BD0-ACAB-EFD18467201C}" presName="tx1" presStyleLbl="revTx" presStyleIdx="8" presStyleCnt="10"/>
      <dgm:spPr/>
    </dgm:pt>
    <dgm:pt modelId="{A1B3F9ED-7DDA-4AEC-A120-86E65D8F3A11}" type="pres">
      <dgm:prSet presAssocID="{F81DB41E-C7CC-4BD0-ACAB-EFD18467201C}" presName="vert1" presStyleCnt="0"/>
      <dgm:spPr/>
    </dgm:pt>
    <dgm:pt modelId="{1949B12C-333B-4227-A77A-AE9DF5444CE9}" type="pres">
      <dgm:prSet presAssocID="{846242C0-5A4F-44A8-ACBF-18A7C09D94AD}" presName="thickLine" presStyleLbl="alignNode1" presStyleIdx="9" presStyleCnt="10"/>
      <dgm:spPr/>
    </dgm:pt>
    <dgm:pt modelId="{7F41D142-042E-4D7D-B0AD-D611D03583E3}" type="pres">
      <dgm:prSet presAssocID="{846242C0-5A4F-44A8-ACBF-18A7C09D94AD}" presName="horz1" presStyleCnt="0"/>
      <dgm:spPr/>
    </dgm:pt>
    <dgm:pt modelId="{B15DADF5-1A27-4CAC-B950-AEEB9E4EBB0A}" type="pres">
      <dgm:prSet presAssocID="{846242C0-5A4F-44A8-ACBF-18A7C09D94AD}" presName="tx1" presStyleLbl="revTx" presStyleIdx="9" presStyleCnt="10"/>
      <dgm:spPr/>
    </dgm:pt>
    <dgm:pt modelId="{7BD21391-7B8B-460B-B909-F5B37D53B7CA}" type="pres">
      <dgm:prSet presAssocID="{846242C0-5A4F-44A8-ACBF-18A7C09D94AD}" presName="vert1" presStyleCnt="0"/>
      <dgm:spPr/>
    </dgm:pt>
  </dgm:ptLst>
  <dgm:cxnLst>
    <dgm:cxn modelId="{A89A6803-80E5-4825-922E-D001197747DF}" type="presOf" srcId="{3364DD53-02CA-4CF1-AC4F-61FCEB16B9F1}" destId="{DEF137C7-FADB-4592-A605-1063199DE923}" srcOrd="0" destOrd="0" presId="urn:microsoft.com/office/officeart/2008/layout/LinedList"/>
    <dgm:cxn modelId="{70DDBC0A-AAE5-44CA-A538-7D616B992CB8}" type="presOf" srcId="{DD35E5C1-33BF-47B7-8C4C-83D32BD67C30}" destId="{AB302DB3-9EA7-45E1-A43D-6EBE6158C2FD}" srcOrd="0" destOrd="0" presId="urn:microsoft.com/office/officeart/2008/layout/LinedList"/>
    <dgm:cxn modelId="{8A655020-73CD-44E8-91DB-97C886850146}" type="presOf" srcId="{54322280-0476-4952-B9F6-FF69CE3253A8}" destId="{2E4086B1-026B-4B0D-8F1D-EE04908A156B}" srcOrd="0" destOrd="0" presId="urn:microsoft.com/office/officeart/2008/layout/LinedList"/>
    <dgm:cxn modelId="{5F1B6021-6CF7-41C2-9671-7D7075E56390}" type="presOf" srcId="{C09F3EC0-BDF3-439E-9D5C-B5C4A44C684C}" destId="{F72A1C63-0E67-4945-B0FC-87C171C555F7}" srcOrd="0" destOrd="0" presId="urn:microsoft.com/office/officeart/2008/layout/LinedList"/>
    <dgm:cxn modelId="{82D4CA37-AD8D-4B3F-B2B4-4E78DA36C57C}" srcId="{C62A071A-38E5-41ED-B540-895D1E83820C}" destId="{846242C0-5A4F-44A8-ACBF-18A7C09D94AD}" srcOrd="9" destOrd="0" parTransId="{73AE1543-E0E2-4454-ACC4-1DC6F74D74FC}" sibTransId="{2C35CE9E-54B8-452C-BAC5-830450A6C9FF}"/>
    <dgm:cxn modelId="{F215D43A-5700-4CDC-AE38-7AFF0E768126}" srcId="{C62A071A-38E5-41ED-B540-895D1E83820C}" destId="{3364DD53-02CA-4CF1-AC4F-61FCEB16B9F1}" srcOrd="3" destOrd="0" parTransId="{EA095A17-B4DA-4931-ADD0-495BA8A35CDC}" sibTransId="{72F20BA2-B6CE-493B-8E19-6A749F285072}"/>
    <dgm:cxn modelId="{7B9A865D-456E-43D4-BFEE-D5A557A2B7A6}" type="presOf" srcId="{CB93A3C2-03B5-4C4A-B97A-825D10D41652}" destId="{0E0FB656-86B9-40D3-8E20-FF38786A1505}" srcOrd="0" destOrd="0" presId="urn:microsoft.com/office/officeart/2008/layout/LinedList"/>
    <dgm:cxn modelId="{AB8A1B65-484B-4022-A291-892A1D886B0C}" type="presOf" srcId="{846242C0-5A4F-44A8-ACBF-18A7C09D94AD}" destId="{B15DADF5-1A27-4CAC-B950-AEEB9E4EBB0A}" srcOrd="0" destOrd="0" presId="urn:microsoft.com/office/officeart/2008/layout/LinedList"/>
    <dgm:cxn modelId="{FA4AB046-AEF2-485C-B7A2-4226BAD89CE7}" srcId="{C62A071A-38E5-41ED-B540-895D1E83820C}" destId="{908E47D7-3AF5-41D7-958E-0DA08378736D}" srcOrd="4" destOrd="0" parTransId="{47EC2B4C-A797-41B6-9790-F8FC2D491173}" sibTransId="{13B546D1-C1E3-4078-A518-C265A6C2EDBD}"/>
    <dgm:cxn modelId="{7FA7ED48-4B9B-49FB-B01E-28B1367E4824}" srcId="{C62A071A-38E5-41ED-B540-895D1E83820C}" destId="{2897E6CE-C6A1-478C-AF42-7EB6AA8CD548}" srcOrd="0" destOrd="0" parTransId="{6ED4300B-2E42-4F84-9C70-69705BD60C35}" sibTransId="{8E52CB21-DE6F-4FE2-A625-E3A6FA7F4C5F}"/>
    <dgm:cxn modelId="{34162481-BDBB-423F-AF23-87EE17EAF489}" srcId="{C62A071A-38E5-41ED-B540-895D1E83820C}" destId="{DD35E5C1-33BF-47B7-8C4C-83D32BD67C30}" srcOrd="1" destOrd="0" parTransId="{E61C6A9B-07CB-488D-A51D-BAE90C3D5D14}" sibTransId="{473F367D-1CEC-46D9-BDB2-085A46A1D218}"/>
    <dgm:cxn modelId="{09DDB08F-CD19-4BA6-8DC9-0BE75D690F85}" srcId="{C62A071A-38E5-41ED-B540-895D1E83820C}" destId="{CB93A3C2-03B5-4C4A-B97A-825D10D41652}" srcOrd="7" destOrd="0" parTransId="{0D40E29F-9CB6-45EA-9D8D-EC49E8A56F90}" sibTransId="{82E88D42-37E0-4D77-8207-330E0FF9C602}"/>
    <dgm:cxn modelId="{7D8AA091-602C-40D1-97C8-89C11B50BA0B}" srcId="{C62A071A-38E5-41ED-B540-895D1E83820C}" destId="{D891C839-2709-4EFD-8F32-198233C1DE8C}" srcOrd="2" destOrd="0" parTransId="{B2F28DF9-8F1A-4A98-BBCF-0C193D4FD8A3}" sibTransId="{1A3CD640-ADA3-4BD9-81D4-812AF87C8A48}"/>
    <dgm:cxn modelId="{5801539D-1773-47CA-9FEA-84FBD5CD1E31}" srcId="{C62A071A-38E5-41ED-B540-895D1E83820C}" destId="{F81DB41E-C7CC-4BD0-ACAB-EFD18467201C}" srcOrd="8" destOrd="0" parTransId="{464BC90B-1A21-4A44-ABA1-2C5A4F1976DD}" sibTransId="{DFCD8DD6-639E-4CDD-B8D2-7C65CBC7059A}"/>
    <dgm:cxn modelId="{5DCD42B4-1E26-4456-99C8-1C93349D4CDF}" type="presOf" srcId="{C62A071A-38E5-41ED-B540-895D1E83820C}" destId="{565B6771-2482-486D-B3AF-C45DBA8746C7}" srcOrd="0" destOrd="0" presId="urn:microsoft.com/office/officeart/2008/layout/LinedList"/>
    <dgm:cxn modelId="{9EF73ABE-9674-46C6-8B1F-ACA78CDF9797}" srcId="{C62A071A-38E5-41ED-B540-895D1E83820C}" destId="{C09F3EC0-BDF3-439E-9D5C-B5C4A44C684C}" srcOrd="5" destOrd="0" parTransId="{C8D5DCD1-B176-4F87-9B17-3BE4A232EAAD}" sibTransId="{3436B2D5-F4B8-4F55-9F1C-2F8E66B09430}"/>
    <dgm:cxn modelId="{5D5FA5C3-E264-405E-A90C-3D750B2B66BE}" type="presOf" srcId="{2897E6CE-C6A1-478C-AF42-7EB6AA8CD548}" destId="{121BCA99-D8E5-4930-9EAE-21C303302877}" srcOrd="0" destOrd="0" presId="urn:microsoft.com/office/officeart/2008/layout/LinedList"/>
    <dgm:cxn modelId="{374F8ED4-F2FF-4876-818B-F5A110815D41}" type="presOf" srcId="{F81DB41E-C7CC-4BD0-ACAB-EFD18467201C}" destId="{9154C950-F25C-48BE-81C6-9D03A441CEF9}" srcOrd="0" destOrd="0" presId="urn:microsoft.com/office/officeart/2008/layout/LinedList"/>
    <dgm:cxn modelId="{02C449ED-E0ED-40F3-9563-7C751A1330CC}" type="presOf" srcId="{908E47D7-3AF5-41D7-958E-0DA08378736D}" destId="{7477592B-E57A-407D-B16D-2D26960847A2}" srcOrd="0" destOrd="0" presId="urn:microsoft.com/office/officeart/2008/layout/LinedList"/>
    <dgm:cxn modelId="{25FA74EF-7BB8-45A2-B326-E88090DB3A3C}" type="presOf" srcId="{D891C839-2709-4EFD-8F32-198233C1DE8C}" destId="{E325298B-E0B4-4603-98E6-E0B0B9CCF1A7}" srcOrd="0" destOrd="0" presId="urn:microsoft.com/office/officeart/2008/layout/LinedList"/>
    <dgm:cxn modelId="{4FD8FEF7-1861-47C7-897C-CC59F0D800C3}" srcId="{C62A071A-38E5-41ED-B540-895D1E83820C}" destId="{54322280-0476-4952-B9F6-FF69CE3253A8}" srcOrd="6" destOrd="0" parTransId="{D8154675-1E58-4C51-B762-A1D7AEA9F825}" sibTransId="{5A27FD5C-E746-46B4-9BCA-75BF62F1114E}"/>
    <dgm:cxn modelId="{D0DF23C9-EDD4-4DB2-BA1C-B9A2D08A38A3}" type="presParOf" srcId="{565B6771-2482-486D-B3AF-C45DBA8746C7}" destId="{7FE51721-D5FB-47F9-AC25-E4F5993E033B}" srcOrd="0" destOrd="0" presId="urn:microsoft.com/office/officeart/2008/layout/LinedList"/>
    <dgm:cxn modelId="{13B5F058-03D4-464B-98F4-ADC5C09E33FC}" type="presParOf" srcId="{565B6771-2482-486D-B3AF-C45DBA8746C7}" destId="{22149D38-B19E-4E7B-BAA7-13BC94A9AA25}" srcOrd="1" destOrd="0" presId="urn:microsoft.com/office/officeart/2008/layout/LinedList"/>
    <dgm:cxn modelId="{1D8429E1-D8E8-4B86-BD68-85A0151935A0}" type="presParOf" srcId="{22149D38-B19E-4E7B-BAA7-13BC94A9AA25}" destId="{121BCA99-D8E5-4930-9EAE-21C303302877}" srcOrd="0" destOrd="0" presId="urn:microsoft.com/office/officeart/2008/layout/LinedList"/>
    <dgm:cxn modelId="{0DA2E0D7-66E3-471F-86E6-A687742ACB6A}" type="presParOf" srcId="{22149D38-B19E-4E7B-BAA7-13BC94A9AA25}" destId="{21A85007-E9AD-4D9A-ADA1-A3AFFCFDC89E}" srcOrd="1" destOrd="0" presId="urn:microsoft.com/office/officeart/2008/layout/LinedList"/>
    <dgm:cxn modelId="{A1653C91-B721-4653-8E1C-472B0404FB64}" type="presParOf" srcId="{565B6771-2482-486D-B3AF-C45DBA8746C7}" destId="{4421CD17-FDC0-4F81-AE9C-2EFABF9C5902}" srcOrd="2" destOrd="0" presId="urn:microsoft.com/office/officeart/2008/layout/LinedList"/>
    <dgm:cxn modelId="{5802340A-01F4-4C6B-B182-3E91232DF486}" type="presParOf" srcId="{565B6771-2482-486D-B3AF-C45DBA8746C7}" destId="{20339F5B-E5C9-44F1-AF38-C6418CB65944}" srcOrd="3" destOrd="0" presId="urn:microsoft.com/office/officeart/2008/layout/LinedList"/>
    <dgm:cxn modelId="{21BD0F8C-5948-4D88-B374-E67724A1A535}" type="presParOf" srcId="{20339F5B-E5C9-44F1-AF38-C6418CB65944}" destId="{AB302DB3-9EA7-45E1-A43D-6EBE6158C2FD}" srcOrd="0" destOrd="0" presId="urn:microsoft.com/office/officeart/2008/layout/LinedList"/>
    <dgm:cxn modelId="{D281EDC7-8854-4216-9746-C281CA294366}" type="presParOf" srcId="{20339F5B-E5C9-44F1-AF38-C6418CB65944}" destId="{055914F3-D9EF-4931-8ED7-D023A08D63FA}" srcOrd="1" destOrd="0" presId="urn:microsoft.com/office/officeart/2008/layout/LinedList"/>
    <dgm:cxn modelId="{5B6B76C4-C301-4BAB-8763-194B204954D1}" type="presParOf" srcId="{565B6771-2482-486D-B3AF-C45DBA8746C7}" destId="{60712A54-B385-4568-9347-08077ED6A9D0}" srcOrd="4" destOrd="0" presId="urn:microsoft.com/office/officeart/2008/layout/LinedList"/>
    <dgm:cxn modelId="{4FE5AFBE-CE83-4C97-A1A2-05BE27B5BAD6}" type="presParOf" srcId="{565B6771-2482-486D-B3AF-C45DBA8746C7}" destId="{3CFDE70E-8CED-44C9-83B4-026F8542AF79}" srcOrd="5" destOrd="0" presId="urn:microsoft.com/office/officeart/2008/layout/LinedList"/>
    <dgm:cxn modelId="{98E4423F-A264-4443-B474-904185D81E86}" type="presParOf" srcId="{3CFDE70E-8CED-44C9-83B4-026F8542AF79}" destId="{E325298B-E0B4-4603-98E6-E0B0B9CCF1A7}" srcOrd="0" destOrd="0" presId="urn:microsoft.com/office/officeart/2008/layout/LinedList"/>
    <dgm:cxn modelId="{18C7DCF9-0AEE-46CB-8240-7EF03703F4EE}" type="presParOf" srcId="{3CFDE70E-8CED-44C9-83B4-026F8542AF79}" destId="{6E4878E4-E141-4B8A-82F7-84040BD9BA05}" srcOrd="1" destOrd="0" presId="urn:microsoft.com/office/officeart/2008/layout/LinedList"/>
    <dgm:cxn modelId="{984C16F2-A113-40E1-8942-D363A40B0AA5}" type="presParOf" srcId="{565B6771-2482-486D-B3AF-C45DBA8746C7}" destId="{5B70B795-7B93-40E0-B18D-1524097A57A1}" srcOrd="6" destOrd="0" presId="urn:microsoft.com/office/officeart/2008/layout/LinedList"/>
    <dgm:cxn modelId="{E822B740-D967-4BB6-B66A-EA1802C54970}" type="presParOf" srcId="{565B6771-2482-486D-B3AF-C45DBA8746C7}" destId="{E6758E1B-B06F-49D0-B5A5-5A67A970DB19}" srcOrd="7" destOrd="0" presId="urn:microsoft.com/office/officeart/2008/layout/LinedList"/>
    <dgm:cxn modelId="{493BCC63-9C5C-4A22-9000-4A6AD2E6B421}" type="presParOf" srcId="{E6758E1B-B06F-49D0-B5A5-5A67A970DB19}" destId="{DEF137C7-FADB-4592-A605-1063199DE923}" srcOrd="0" destOrd="0" presId="urn:microsoft.com/office/officeart/2008/layout/LinedList"/>
    <dgm:cxn modelId="{159FD363-3F6B-4F72-BDCB-373C435EE1FB}" type="presParOf" srcId="{E6758E1B-B06F-49D0-B5A5-5A67A970DB19}" destId="{03147EB2-33B6-4942-A6AA-E2098D079ED6}" srcOrd="1" destOrd="0" presId="urn:microsoft.com/office/officeart/2008/layout/LinedList"/>
    <dgm:cxn modelId="{5C76B45A-2713-42A6-B3E7-D63B855856AF}" type="presParOf" srcId="{565B6771-2482-486D-B3AF-C45DBA8746C7}" destId="{593AC302-A074-4C01-8742-210790581F3D}" srcOrd="8" destOrd="0" presId="urn:microsoft.com/office/officeart/2008/layout/LinedList"/>
    <dgm:cxn modelId="{A9B44F8D-FB56-499A-88A3-F04351503B9B}" type="presParOf" srcId="{565B6771-2482-486D-B3AF-C45DBA8746C7}" destId="{AA332426-60D3-4D55-B626-333090287065}" srcOrd="9" destOrd="0" presId="urn:microsoft.com/office/officeart/2008/layout/LinedList"/>
    <dgm:cxn modelId="{8563F37A-9F59-4169-ACAD-9E946BA1BB81}" type="presParOf" srcId="{AA332426-60D3-4D55-B626-333090287065}" destId="{7477592B-E57A-407D-B16D-2D26960847A2}" srcOrd="0" destOrd="0" presId="urn:microsoft.com/office/officeart/2008/layout/LinedList"/>
    <dgm:cxn modelId="{8D0A2F1A-F241-4243-BB3D-8B9A628DC75F}" type="presParOf" srcId="{AA332426-60D3-4D55-B626-333090287065}" destId="{4E402224-0500-4059-B1C3-92F1786F2F9D}" srcOrd="1" destOrd="0" presId="urn:microsoft.com/office/officeart/2008/layout/LinedList"/>
    <dgm:cxn modelId="{A7CFF049-C9B8-4E4C-AEB3-DA5006ED1588}" type="presParOf" srcId="{565B6771-2482-486D-B3AF-C45DBA8746C7}" destId="{C545B32A-CD87-4693-8904-259133BA47E6}" srcOrd="10" destOrd="0" presId="urn:microsoft.com/office/officeart/2008/layout/LinedList"/>
    <dgm:cxn modelId="{3B44FEAB-3219-4FFC-8687-937D3CA3F2D1}" type="presParOf" srcId="{565B6771-2482-486D-B3AF-C45DBA8746C7}" destId="{7DDDF8FF-8AA0-439B-BC0D-B8C22FE14CE7}" srcOrd="11" destOrd="0" presId="urn:microsoft.com/office/officeart/2008/layout/LinedList"/>
    <dgm:cxn modelId="{25CD7F10-52BF-4B16-9AB3-8784775F5904}" type="presParOf" srcId="{7DDDF8FF-8AA0-439B-BC0D-B8C22FE14CE7}" destId="{F72A1C63-0E67-4945-B0FC-87C171C555F7}" srcOrd="0" destOrd="0" presId="urn:microsoft.com/office/officeart/2008/layout/LinedList"/>
    <dgm:cxn modelId="{FC1B44BB-F9AC-4FB1-85EC-36A94E4920D5}" type="presParOf" srcId="{7DDDF8FF-8AA0-439B-BC0D-B8C22FE14CE7}" destId="{D3DA5D9D-AB6E-4C83-93C1-27F28EEE255F}" srcOrd="1" destOrd="0" presId="urn:microsoft.com/office/officeart/2008/layout/LinedList"/>
    <dgm:cxn modelId="{20F5180D-1492-4B8D-AEF6-6B56FA00BCDA}" type="presParOf" srcId="{565B6771-2482-486D-B3AF-C45DBA8746C7}" destId="{82D63C19-EFC3-42F0-B972-B286962CDFEC}" srcOrd="12" destOrd="0" presId="urn:microsoft.com/office/officeart/2008/layout/LinedList"/>
    <dgm:cxn modelId="{9D8A7DF0-FC89-4F71-8733-9F708541D297}" type="presParOf" srcId="{565B6771-2482-486D-B3AF-C45DBA8746C7}" destId="{B7B3BA83-6A98-4832-9299-461B711FE7BE}" srcOrd="13" destOrd="0" presId="urn:microsoft.com/office/officeart/2008/layout/LinedList"/>
    <dgm:cxn modelId="{6612CA56-EF40-450D-808E-F1018816DDE5}" type="presParOf" srcId="{B7B3BA83-6A98-4832-9299-461B711FE7BE}" destId="{2E4086B1-026B-4B0D-8F1D-EE04908A156B}" srcOrd="0" destOrd="0" presId="urn:microsoft.com/office/officeart/2008/layout/LinedList"/>
    <dgm:cxn modelId="{EB46816A-0399-46D9-A59A-D41138EDC1B0}" type="presParOf" srcId="{B7B3BA83-6A98-4832-9299-461B711FE7BE}" destId="{9472771F-0FA1-4B46-8A2F-DDC20126DE56}" srcOrd="1" destOrd="0" presId="urn:microsoft.com/office/officeart/2008/layout/LinedList"/>
    <dgm:cxn modelId="{7AFB21A7-7B40-4F31-BC2A-D440B3F046F3}" type="presParOf" srcId="{565B6771-2482-486D-B3AF-C45DBA8746C7}" destId="{8DEC71E6-5B40-436D-92D7-11BF737C1A8F}" srcOrd="14" destOrd="0" presId="urn:microsoft.com/office/officeart/2008/layout/LinedList"/>
    <dgm:cxn modelId="{90335A1C-C36A-4FF2-ABE3-009EC7335BE2}" type="presParOf" srcId="{565B6771-2482-486D-B3AF-C45DBA8746C7}" destId="{10F59CE0-F0CF-4F36-AE05-B777B1BF866E}" srcOrd="15" destOrd="0" presId="urn:microsoft.com/office/officeart/2008/layout/LinedList"/>
    <dgm:cxn modelId="{14B120C4-1446-488F-9F81-619EC94721C9}" type="presParOf" srcId="{10F59CE0-F0CF-4F36-AE05-B777B1BF866E}" destId="{0E0FB656-86B9-40D3-8E20-FF38786A1505}" srcOrd="0" destOrd="0" presId="urn:microsoft.com/office/officeart/2008/layout/LinedList"/>
    <dgm:cxn modelId="{8923463F-359C-43B7-A0AF-060A43279AD6}" type="presParOf" srcId="{10F59CE0-F0CF-4F36-AE05-B777B1BF866E}" destId="{114ED0E4-293B-4CAB-9CC9-7CF389206CB4}" srcOrd="1" destOrd="0" presId="urn:microsoft.com/office/officeart/2008/layout/LinedList"/>
    <dgm:cxn modelId="{5E0FC5EB-D5C3-482E-A9A4-92030F48E263}" type="presParOf" srcId="{565B6771-2482-486D-B3AF-C45DBA8746C7}" destId="{0ECD4C5C-F1C0-4BCE-A55F-F5538EFE37F9}" srcOrd="16" destOrd="0" presId="urn:microsoft.com/office/officeart/2008/layout/LinedList"/>
    <dgm:cxn modelId="{D33202F6-1B14-42E5-9108-669BF977ADE2}" type="presParOf" srcId="{565B6771-2482-486D-B3AF-C45DBA8746C7}" destId="{2C68A2DA-9DED-4A28-89A1-DF73D19F8D93}" srcOrd="17" destOrd="0" presId="urn:microsoft.com/office/officeart/2008/layout/LinedList"/>
    <dgm:cxn modelId="{EBA22F29-9B13-458C-B370-04B2ABF526EF}" type="presParOf" srcId="{2C68A2DA-9DED-4A28-89A1-DF73D19F8D93}" destId="{9154C950-F25C-48BE-81C6-9D03A441CEF9}" srcOrd="0" destOrd="0" presId="urn:microsoft.com/office/officeart/2008/layout/LinedList"/>
    <dgm:cxn modelId="{036388E9-B70A-494B-B0B2-6A1408A0879E}" type="presParOf" srcId="{2C68A2DA-9DED-4A28-89A1-DF73D19F8D93}" destId="{A1B3F9ED-7DDA-4AEC-A120-86E65D8F3A11}" srcOrd="1" destOrd="0" presId="urn:microsoft.com/office/officeart/2008/layout/LinedList"/>
    <dgm:cxn modelId="{CAA222DA-DB97-49ED-BB71-1AF0BAD25B24}" type="presParOf" srcId="{565B6771-2482-486D-B3AF-C45DBA8746C7}" destId="{1949B12C-333B-4227-A77A-AE9DF5444CE9}" srcOrd="18" destOrd="0" presId="urn:microsoft.com/office/officeart/2008/layout/LinedList"/>
    <dgm:cxn modelId="{8E3E5D8C-68CE-49F3-88F5-6BDF1904A7CC}" type="presParOf" srcId="{565B6771-2482-486D-B3AF-C45DBA8746C7}" destId="{7F41D142-042E-4D7D-B0AD-D611D03583E3}" srcOrd="19" destOrd="0" presId="urn:microsoft.com/office/officeart/2008/layout/LinedList"/>
    <dgm:cxn modelId="{0B6CC0E8-221D-4E69-8D19-8937290FB31C}" type="presParOf" srcId="{7F41D142-042E-4D7D-B0AD-D611D03583E3}" destId="{B15DADF5-1A27-4CAC-B950-AEEB9E4EBB0A}" srcOrd="0" destOrd="0" presId="urn:microsoft.com/office/officeart/2008/layout/LinedList"/>
    <dgm:cxn modelId="{3A6D589E-DE74-44DA-BF16-1F117076D4D0}" type="presParOf" srcId="{7F41D142-042E-4D7D-B0AD-D611D03583E3}" destId="{7BD21391-7B8B-460B-B909-F5B37D53B7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2A071A-38E5-41ED-B540-895D1E83820C}"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2897E6CE-C6A1-478C-AF42-7EB6AA8CD548}">
      <dgm:prSet/>
      <dgm:spPr/>
      <dgm:t>
        <a:bodyPr/>
        <a:lstStyle/>
        <a:p>
          <a:r>
            <a:rPr lang="en-US" b="1" dirty="0"/>
            <a:t>KNN</a:t>
          </a:r>
          <a:endParaRPr lang="en-US" dirty="0"/>
        </a:p>
      </dgm:t>
    </dgm:pt>
    <dgm:pt modelId="{6ED4300B-2E42-4F84-9C70-69705BD60C35}" type="parTrans" cxnId="{7FA7ED48-4B9B-49FB-B01E-28B1367E4824}">
      <dgm:prSet/>
      <dgm:spPr/>
      <dgm:t>
        <a:bodyPr/>
        <a:lstStyle/>
        <a:p>
          <a:endParaRPr lang="en-US"/>
        </a:p>
      </dgm:t>
    </dgm:pt>
    <dgm:pt modelId="{8E52CB21-DE6F-4FE2-A625-E3A6FA7F4C5F}" type="sibTrans" cxnId="{7FA7ED48-4B9B-49FB-B01E-28B1367E4824}">
      <dgm:prSet/>
      <dgm:spPr/>
      <dgm:t>
        <a:bodyPr/>
        <a:lstStyle/>
        <a:p>
          <a:endParaRPr lang="en-US"/>
        </a:p>
      </dgm:t>
    </dgm:pt>
    <dgm:pt modelId="{DD35E5C1-33BF-47B7-8C4C-83D32BD67C30}">
      <dgm:prSet/>
      <dgm:spPr/>
      <dgm:t>
        <a:bodyPr/>
        <a:lstStyle/>
        <a:p>
          <a:r>
            <a:rPr lang="en-US" dirty="0"/>
            <a:t>0.854741881765196</a:t>
          </a:r>
        </a:p>
      </dgm:t>
    </dgm:pt>
    <dgm:pt modelId="{E61C6A9B-07CB-488D-A51D-BAE90C3D5D14}" type="parTrans" cxnId="{34162481-BDBB-423F-AF23-87EE17EAF489}">
      <dgm:prSet/>
      <dgm:spPr/>
      <dgm:t>
        <a:bodyPr/>
        <a:lstStyle/>
        <a:p>
          <a:endParaRPr lang="en-US"/>
        </a:p>
      </dgm:t>
    </dgm:pt>
    <dgm:pt modelId="{473F367D-1CEC-46D9-BDB2-085A46A1D218}" type="sibTrans" cxnId="{34162481-BDBB-423F-AF23-87EE17EAF489}">
      <dgm:prSet/>
      <dgm:spPr/>
      <dgm:t>
        <a:bodyPr/>
        <a:lstStyle/>
        <a:p>
          <a:endParaRPr lang="en-US"/>
        </a:p>
      </dgm:t>
    </dgm:pt>
    <dgm:pt modelId="{D891C839-2709-4EFD-8F32-198233C1DE8C}">
      <dgm:prSet/>
      <dgm:spPr/>
      <dgm:t>
        <a:bodyPr/>
        <a:lstStyle/>
        <a:p>
          <a:r>
            <a:rPr lang="en-US" b="1"/>
            <a:t>DecisionTree</a:t>
          </a:r>
          <a:endParaRPr lang="en-US"/>
        </a:p>
      </dgm:t>
    </dgm:pt>
    <dgm:pt modelId="{B2F28DF9-8F1A-4A98-BBCF-0C193D4FD8A3}" type="parTrans" cxnId="{7D8AA091-602C-40D1-97C8-89C11B50BA0B}">
      <dgm:prSet/>
      <dgm:spPr/>
      <dgm:t>
        <a:bodyPr/>
        <a:lstStyle/>
        <a:p>
          <a:endParaRPr lang="en-US"/>
        </a:p>
      </dgm:t>
    </dgm:pt>
    <dgm:pt modelId="{1A3CD640-ADA3-4BD9-81D4-812AF87C8A48}" type="sibTrans" cxnId="{7D8AA091-602C-40D1-97C8-89C11B50BA0B}">
      <dgm:prSet/>
      <dgm:spPr/>
      <dgm:t>
        <a:bodyPr/>
        <a:lstStyle/>
        <a:p>
          <a:endParaRPr lang="en-US"/>
        </a:p>
      </dgm:t>
    </dgm:pt>
    <dgm:pt modelId="{3364DD53-02CA-4CF1-AC4F-61FCEB16B9F1}">
      <dgm:prSet/>
      <dgm:spPr/>
      <dgm:t>
        <a:bodyPr/>
        <a:lstStyle/>
        <a:p>
          <a:r>
            <a:rPr lang="en-US" dirty="0"/>
            <a:t>0.8589508742714402</a:t>
          </a:r>
        </a:p>
      </dgm:t>
    </dgm:pt>
    <dgm:pt modelId="{EA095A17-B4DA-4931-ADD0-495BA8A35CDC}" type="parTrans" cxnId="{F215D43A-5700-4CDC-AE38-7AFF0E768126}">
      <dgm:prSet/>
      <dgm:spPr/>
      <dgm:t>
        <a:bodyPr/>
        <a:lstStyle/>
        <a:p>
          <a:endParaRPr lang="en-US"/>
        </a:p>
      </dgm:t>
    </dgm:pt>
    <dgm:pt modelId="{72F20BA2-B6CE-493B-8E19-6A749F285072}" type="sibTrans" cxnId="{F215D43A-5700-4CDC-AE38-7AFF0E768126}">
      <dgm:prSet/>
      <dgm:spPr/>
      <dgm:t>
        <a:bodyPr/>
        <a:lstStyle/>
        <a:p>
          <a:endParaRPr lang="en-US"/>
        </a:p>
      </dgm:t>
    </dgm:pt>
    <dgm:pt modelId="{908E47D7-3AF5-41D7-958E-0DA08378736D}">
      <dgm:prSet/>
      <dgm:spPr/>
      <dgm:t>
        <a:bodyPr/>
        <a:lstStyle/>
        <a:p>
          <a:r>
            <a:rPr lang="en-US" b="1" dirty="0" err="1"/>
            <a:t>LogisticRegression</a:t>
          </a:r>
          <a:endParaRPr lang="en-US" dirty="0"/>
        </a:p>
      </dgm:t>
    </dgm:pt>
    <dgm:pt modelId="{47EC2B4C-A797-41B6-9790-F8FC2D491173}" type="parTrans" cxnId="{FA4AB046-AEF2-485C-B7A2-4226BAD89CE7}">
      <dgm:prSet/>
      <dgm:spPr/>
      <dgm:t>
        <a:bodyPr/>
        <a:lstStyle/>
        <a:p>
          <a:endParaRPr lang="en-US"/>
        </a:p>
      </dgm:t>
    </dgm:pt>
    <dgm:pt modelId="{13B546D1-C1E3-4078-A518-C265A6C2EDBD}" type="sibTrans" cxnId="{FA4AB046-AEF2-485C-B7A2-4226BAD89CE7}">
      <dgm:prSet/>
      <dgm:spPr/>
      <dgm:t>
        <a:bodyPr/>
        <a:lstStyle/>
        <a:p>
          <a:endParaRPr lang="en-US"/>
        </a:p>
      </dgm:t>
    </dgm:pt>
    <dgm:pt modelId="{C09F3EC0-BDF3-439E-9D5C-B5C4A44C684C}">
      <dgm:prSet/>
      <dgm:spPr/>
      <dgm:t>
        <a:bodyPr/>
        <a:lstStyle/>
        <a:p>
          <a:r>
            <a:rPr lang="en-US" dirty="0"/>
            <a:t>0.7398251457119067</a:t>
          </a:r>
        </a:p>
      </dgm:t>
    </dgm:pt>
    <dgm:pt modelId="{C8D5DCD1-B176-4F87-9B17-3BE4A232EAAD}" type="parTrans" cxnId="{9EF73ABE-9674-46C6-8B1F-ACA78CDF9797}">
      <dgm:prSet/>
      <dgm:spPr/>
      <dgm:t>
        <a:bodyPr/>
        <a:lstStyle/>
        <a:p>
          <a:endParaRPr lang="en-US"/>
        </a:p>
      </dgm:t>
    </dgm:pt>
    <dgm:pt modelId="{3436B2D5-F4B8-4F55-9F1C-2F8E66B09430}" type="sibTrans" cxnId="{9EF73ABE-9674-46C6-8B1F-ACA78CDF9797}">
      <dgm:prSet/>
      <dgm:spPr/>
      <dgm:t>
        <a:bodyPr/>
        <a:lstStyle/>
        <a:p>
          <a:endParaRPr lang="en-US"/>
        </a:p>
      </dgm:t>
    </dgm:pt>
    <dgm:pt modelId="{F81DB41E-C7CC-4BD0-ACAB-EFD18467201C}">
      <dgm:prSet/>
      <dgm:spPr/>
      <dgm:t>
        <a:bodyPr/>
        <a:lstStyle/>
        <a:p>
          <a:r>
            <a:rPr lang="en-US" b="1"/>
            <a:t>ADABOOST</a:t>
          </a:r>
          <a:endParaRPr lang="en-US"/>
        </a:p>
      </dgm:t>
    </dgm:pt>
    <dgm:pt modelId="{464BC90B-1A21-4A44-ABA1-2C5A4F1976DD}" type="parTrans" cxnId="{5801539D-1773-47CA-9FEA-84FBD5CD1E31}">
      <dgm:prSet/>
      <dgm:spPr/>
      <dgm:t>
        <a:bodyPr/>
        <a:lstStyle/>
        <a:p>
          <a:endParaRPr lang="en-US"/>
        </a:p>
      </dgm:t>
    </dgm:pt>
    <dgm:pt modelId="{DFCD8DD6-639E-4CDD-B8D2-7C65CBC7059A}" type="sibTrans" cxnId="{5801539D-1773-47CA-9FEA-84FBD5CD1E31}">
      <dgm:prSet/>
      <dgm:spPr/>
      <dgm:t>
        <a:bodyPr/>
        <a:lstStyle/>
        <a:p>
          <a:endParaRPr lang="en-US"/>
        </a:p>
      </dgm:t>
    </dgm:pt>
    <dgm:pt modelId="{846242C0-5A4F-44A8-ACBF-18A7C09D94AD}">
      <dgm:prSet/>
      <dgm:spPr/>
      <dgm:t>
        <a:bodyPr/>
        <a:lstStyle/>
        <a:p>
          <a:r>
            <a:rPr lang="en-US"/>
            <a:t>0.8918068276436303</a:t>
          </a:r>
          <a:endParaRPr lang="en-US" dirty="0"/>
        </a:p>
      </dgm:t>
    </dgm:pt>
    <dgm:pt modelId="{73AE1543-E0E2-4454-ACC4-1DC6F74D74FC}" type="parTrans" cxnId="{82D4CA37-AD8D-4B3F-B2B4-4E78DA36C57C}">
      <dgm:prSet/>
      <dgm:spPr/>
      <dgm:t>
        <a:bodyPr/>
        <a:lstStyle/>
        <a:p>
          <a:endParaRPr lang="en-US"/>
        </a:p>
      </dgm:t>
    </dgm:pt>
    <dgm:pt modelId="{2C35CE9E-54B8-452C-BAC5-830450A6C9FF}" type="sibTrans" cxnId="{82D4CA37-AD8D-4B3F-B2B4-4E78DA36C57C}">
      <dgm:prSet/>
      <dgm:spPr/>
      <dgm:t>
        <a:bodyPr/>
        <a:lstStyle/>
        <a:p>
          <a:endParaRPr lang="en-US"/>
        </a:p>
      </dgm:t>
    </dgm:pt>
    <dgm:pt modelId="{54322280-0476-4952-B9F6-FF69CE3253A8}">
      <dgm:prSet/>
      <dgm:spPr/>
      <dgm:t>
        <a:bodyPr/>
        <a:lstStyle/>
        <a:p>
          <a:r>
            <a:rPr lang="en-US" b="1" dirty="0"/>
            <a:t>SVM:</a:t>
          </a:r>
        </a:p>
      </dgm:t>
    </dgm:pt>
    <dgm:pt modelId="{D8154675-1E58-4C51-B762-A1D7AEA9F825}" type="parTrans" cxnId="{4FD8FEF7-1861-47C7-897C-CC59F0D800C3}">
      <dgm:prSet/>
      <dgm:spPr/>
      <dgm:t>
        <a:bodyPr/>
        <a:lstStyle/>
        <a:p>
          <a:endParaRPr lang="en-US"/>
        </a:p>
      </dgm:t>
    </dgm:pt>
    <dgm:pt modelId="{5A27FD5C-E746-46B4-9BCA-75BF62F1114E}" type="sibTrans" cxnId="{4FD8FEF7-1861-47C7-897C-CC59F0D800C3}">
      <dgm:prSet/>
      <dgm:spPr/>
      <dgm:t>
        <a:bodyPr/>
        <a:lstStyle/>
        <a:p>
          <a:endParaRPr lang="en-US"/>
        </a:p>
      </dgm:t>
    </dgm:pt>
    <dgm:pt modelId="{CB93A3C2-03B5-4C4A-B97A-825D10D41652}">
      <dgm:prSet/>
      <dgm:spPr/>
      <dgm:t>
        <a:bodyPr/>
        <a:lstStyle/>
        <a:p>
          <a:r>
            <a:rPr lang="en-US" dirty="0"/>
            <a:t>0.8542880932556203</a:t>
          </a:r>
        </a:p>
      </dgm:t>
    </dgm:pt>
    <dgm:pt modelId="{0D40E29F-9CB6-45EA-9D8D-EC49E8A56F90}" type="parTrans" cxnId="{09DDB08F-CD19-4BA6-8DC9-0BE75D690F85}">
      <dgm:prSet/>
      <dgm:spPr/>
      <dgm:t>
        <a:bodyPr/>
        <a:lstStyle/>
        <a:p>
          <a:endParaRPr lang="en-US"/>
        </a:p>
      </dgm:t>
    </dgm:pt>
    <dgm:pt modelId="{82E88D42-37E0-4D77-8207-330E0FF9C602}" type="sibTrans" cxnId="{09DDB08F-CD19-4BA6-8DC9-0BE75D690F85}">
      <dgm:prSet/>
      <dgm:spPr/>
      <dgm:t>
        <a:bodyPr/>
        <a:lstStyle/>
        <a:p>
          <a:endParaRPr lang="en-US"/>
        </a:p>
      </dgm:t>
    </dgm:pt>
    <dgm:pt modelId="{565B6771-2482-486D-B3AF-C45DBA8746C7}" type="pres">
      <dgm:prSet presAssocID="{C62A071A-38E5-41ED-B540-895D1E83820C}" presName="vert0" presStyleCnt="0">
        <dgm:presLayoutVars>
          <dgm:dir/>
          <dgm:animOne val="branch"/>
          <dgm:animLvl val="lvl"/>
        </dgm:presLayoutVars>
      </dgm:prSet>
      <dgm:spPr/>
    </dgm:pt>
    <dgm:pt modelId="{7FE51721-D5FB-47F9-AC25-E4F5993E033B}" type="pres">
      <dgm:prSet presAssocID="{2897E6CE-C6A1-478C-AF42-7EB6AA8CD548}" presName="thickLine" presStyleLbl="alignNode1" presStyleIdx="0" presStyleCnt="10"/>
      <dgm:spPr/>
    </dgm:pt>
    <dgm:pt modelId="{22149D38-B19E-4E7B-BAA7-13BC94A9AA25}" type="pres">
      <dgm:prSet presAssocID="{2897E6CE-C6A1-478C-AF42-7EB6AA8CD548}" presName="horz1" presStyleCnt="0"/>
      <dgm:spPr/>
    </dgm:pt>
    <dgm:pt modelId="{121BCA99-D8E5-4930-9EAE-21C303302877}" type="pres">
      <dgm:prSet presAssocID="{2897E6CE-C6A1-478C-AF42-7EB6AA8CD548}" presName="tx1" presStyleLbl="revTx" presStyleIdx="0" presStyleCnt="10"/>
      <dgm:spPr/>
    </dgm:pt>
    <dgm:pt modelId="{21A85007-E9AD-4D9A-ADA1-A3AFFCFDC89E}" type="pres">
      <dgm:prSet presAssocID="{2897E6CE-C6A1-478C-AF42-7EB6AA8CD548}" presName="vert1" presStyleCnt="0"/>
      <dgm:spPr/>
    </dgm:pt>
    <dgm:pt modelId="{4421CD17-FDC0-4F81-AE9C-2EFABF9C5902}" type="pres">
      <dgm:prSet presAssocID="{DD35E5C1-33BF-47B7-8C4C-83D32BD67C30}" presName="thickLine" presStyleLbl="alignNode1" presStyleIdx="1" presStyleCnt="10"/>
      <dgm:spPr/>
    </dgm:pt>
    <dgm:pt modelId="{20339F5B-E5C9-44F1-AF38-C6418CB65944}" type="pres">
      <dgm:prSet presAssocID="{DD35E5C1-33BF-47B7-8C4C-83D32BD67C30}" presName="horz1" presStyleCnt="0"/>
      <dgm:spPr/>
    </dgm:pt>
    <dgm:pt modelId="{AB302DB3-9EA7-45E1-A43D-6EBE6158C2FD}" type="pres">
      <dgm:prSet presAssocID="{DD35E5C1-33BF-47B7-8C4C-83D32BD67C30}" presName="tx1" presStyleLbl="revTx" presStyleIdx="1" presStyleCnt="10"/>
      <dgm:spPr/>
    </dgm:pt>
    <dgm:pt modelId="{055914F3-D9EF-4931-8ED7-D023A08D63FA}" type="pres">
      <dgm:prSet presAssocID="{DD35E5C1-33BF-47B7-8C4C-83D32BD67C30}" presName="vert1" presStyleCnt="0"/>
      <dgm:spPr/>
    </dgm:pt>
    <dgm:pt modelId="{60712A54-B385-4568-9347-08077ED6A9D0}" type="pres">
      <dgm:prSet presAssocID="{D891C839-2709-4EFD-8F32-198233C1DE8C}" presName="thickLine" presStyleLbl="alignNode1" presStyleIdx="2" presStyleCnt="10"/>
      <dgm:spPr/>
    </dgm:pt>
    <dgm:pt modelId="{3CFDE70E-8CED-44C9-83B4-026F8542AF79}" type="pres">
      <dgm:prSet presAssocID="{D891C839-2709-4EFD-8F32-198233C1DE8C}" presName="horz1" presStyleCnt="0"/>
      <dgm:spPr/>
    </dgm:pt>
    <dgm:pt modelId="{E325298B-E0B4-4603-98E6-E0B0B9CCF1A7}" type="pres">
      <dgm:prSet presAssocID="{D891C839-2709-4EFD-8F32-198233C1DE8C}" presName="tx1" presStyleLbl="revTx" presStyleIdx="2" presStyleCnt="10"/>
      <dgm:spPr/>
    </dgm:pt>
    <dgm:pt modelId="{6E4878E4-E141-4B8A-82F7-84040BD9BA05}" type="pres">
      <dgm:prSet presAssocID="{D891C839-2709-4EFD-8F32-198233C1DE8C}" presName="vert1" presStyleCnt="0"/>
      <dgm:spPr/>
    </dgm:pt>
    <dgm:pt modelId="{5B70B795-7B93-40E0-B18D-1524097A57A1}" type="pres">
      <dgm:prSet presAssocID="{3364DD53-02CA-4CF1-AC4F-61FCEB16B9F1}" presName="thickLine" presStyleLbl="alignNode1" presStyleIdx="3" presStyleCnt="10"/>
      <dgm:spPr/>
    </dgm:pt>
    <dgm:pt modelId="{E6758E1B-B06F-49D0-B5A5-5A67A970DB19}" type="pres">
      <dgm:prSet presAssocID="{3364DD53-02CA-4CF1-AC4F-61FCEB16B9F1}" presName="horz1" presStyleCnt="0"/>
      <dgm:spPr/>
    </dgm:pt>
    <dgm:pt modelId="{DEF137C7-FADB-4592-A605-1063199DE923}" type="pres">
      <dgm:prSet presAssocID="{3364DD53-02CA-4CF1-AC4F-61FCEB16B9F1}" presName="tx1" presStyleLbl="revTx" presStyleIdx="3" presStyleCnt="10"/>
      <dgm:spPr/>
    </dgm:pt>
    <dgm:pt modelId="{03147EB2-33B6-4942-A6AA-E2098D079ED6}" type="pres">
      <dgm:prSet presAssocID="{3364DD53-02CA-4CF1-AC4F-61FCEB16B9F1}" presName="vert1" presStyleCnt="0"/>
      <dgm:spPr/>
    </dgm:pt>
    <dgm:pt modelId="{593AC302-A074-4C01-8742-210790581F3D}" type="pres">
      <dgm:prSet presAssocID="{908E47D7-3AF5-41D7-958E-0DA08378736D}" presName="thickLine" presStyleLbl="alignNode1" presStyleIdx="4" presStyleCnt="10"/>
      <dgm:spPr/>
    </dgm:pt>
    <dgm:pt modelId="{AA332426-60D3-4D55-B626-333090287065}" type="pres">
      <dgm:prSet presAssocID="{908E47D7-3AF5-41D7-958E-0DA08378736D}" presName="horz1" presStyleCnt="0"/>
      <dgm:spPr/>
    </dgm:pt>
    <dgm:pt modelId="{7477592B-E57A-407D-B16D-2D26960847A2}" type="pres">
      <dgm:prSet presAssocID="{908E47D7-3AF5-41D7-958E-0DA08378736D}" presName="tx1" presStyleLbl="revTx" presStyleIdx="4" presStyleCnt="10"/>
      <dgm:spPr/>
    </dgm:pt>
    <dgm:pt modelId="{4E402224-0500-4059-B1C3-92F1786F2F9D}" type="pres">
      <dgm:prSet presAssocID="{908E47D7-3AF5-41D7-958E-0DA08378736D}" presName="vert1" presStyleCnt="0"/>
      <dgm:spPr/>
    </dgm:pt>
    <dgm:pt modelId="{C545B32A-CD87-4693-8904-259133BA47E6}" type="pres">
      <dgm:prSet presAssocID="{C09F3EC0-BDF3-439E-9D5C-B5C4A44C684C}" presName="thickLine" presStyleLbl="alignNode1" presStyleIdx="5" presStyleCnt="10"/>
      <dgm:spPr/>
    </dgm:pt>
    <dgm:pt modelId="{7DDDF8FF-8AA0-439B-BC0D-B8C22FE14CE7}" type="pres">
      <dgm:prSet presAssocID="{C09F3EC0-BDF3-439E-9D5C-B5C4A44C684C}" presName="horz1" presStyleCnt="0"/>
      <dgm:spPr/>
    </dgm:pt>
    <dgm:pt modelId="{F72A1C63-0E67-4945-B0FC-87C171C555F7}" type="pres">
      <dgm:prSet presAssocID="{C09F3EC0-BDF3-439E-9D5C-B5C4A44C684C}" presName="tx1" presStyleLbl="revTx" presStyleIdx="5" presStyleCnt="10"/>
      <dgm:spPr/>
    </dgm:pt>
    <dgm:pt modelId="{D3DA5D9D-AB6E-4C83-93C1-27F28EEE255F}" type="pres">
      <dgm:prSet presAssocID="{C09F3EC0-BDF3-439E-9D5C-B5C4A44C684C}" presName="vert1" presStyleCnt="0"/>
      <dgm:spPr/>
    </dgm:pt>
    <dgm:pt modelId="{82D63C19-EFC3-42F0-B972-B286962CDFEC}" type="pres">
      <dgm:prSet presAssocID="{54322280-0476-4952-B9F6-FF69CE3253A8}" presName="thickLine" presStyleLbl="alignNode1" presStyleIdx="6" presStyleCnt="10"/>
      <dgm:spPr/>
    </dgm:pt>
    <dgm:pt modelId="{B7B3BA83-6A98-4832-9299-461B711FE7BE}" type="pres">
      <dgm:prSet presAssocID="{54322280-0476-4952-B9F6-FF69CE3253A8}" presName="horz1" presStyleCnt="0"/>
      <dgm:spPr/>
    </dgm:pt>
    <dgm:pt modelId="{2E4086B1-026B-4B0D-8F1D-EE04908A156B}" type="pres">
      <dgm:prSet presAssocID="{54322280-0476-4952-B9F6-FF69CE3253A8}" presName="tx1" presStyleLbl="revTx" presStyleIdx="6" presStyleCnt="10"/>
      <dgm:spPr/>
    </dgm:pt>
    <dgm:pt modelId="{9472771F-0FA1-4B46-8A2F-DDC20126DE56}" type="pres">
      <dgm:prSet presAssocID="{54322280-0476-4952-B9F6-FF69CE3253A8}" presName="vert1" presStyleCnt="0"/>
      <dgm:spPr/>
    </dgm:pt>
    <dgm:pt modelId="{8DEC71E6-5B40-436D-92D7-11BF737C1A8F}" type="pres">
      <dgm:prSet presAssocID="{CB93A3C2-03B5-4C4A-B97A-825D10D41652}" presName="thickLine" presStyleLbl="alignNode1" presStyleIdx="7" presStyleCnt="10"/>
      <dgm:spPr/>
    </dgm:pt>
    <dgm:pt modelId="{10F59CE0-F0CF-4F36-AE05-B777B1BF866E}" type="pres">
      <dgm:prSet presAssocID="{CB93A3C2-03B5-4C4A-B97A-825D10D41652}" presName="horz1" presStyleCnt="0"/>
      <dgm:spPr/>
    </dgm:pt>
    <dgm:pt modelId="{0E0FB656-86B9-40D3-8E20-FF38786A1505}" type="pres">
      <dgm:prSet presAssocID="{CB93A3C2-03B5-4C4A-B97A-825D10D41652}" presName="tx1" presStyleLbl="revTx" presStyleIdx="7" presStyleCnt="10"/>
      <dgm:spPr/>
    </dgm:pt>
    <dgm:pt modelId="{114ED0E4-293B-4CAB-9CC9-7CF389206CB4}" type="pres">
      <dgm:prSet presAssocID="{CB93A3C2-03B5-4C4A-B97A-825D10D41652}" presName="vert1" presStyleCnt="0"/>
      <dgm:spPr/>
    </dgm:pt>
    <dgm:pt modelId="{0ECD4C5C-F1C0-4BCE-A55F-F5538EFE37F9}" type="pres">
      <dgm:prSet presAssocID="{F81DB41E-C7CC-4BD0-ACAB-EFD18467201C}" presName="thickLine" presStyleLbl="alignNode1" presStyleIdx="8" presStyleCnt="10"/>
      <dgm:spPr/>
    </dgm:pt>
    <dgm:pt modelId="{2C68A2DA-9DED-4A28-89A1-DF73D19F8D93}" type="pres">
      <dgm:prSet presAssocID="{F81DB41E-C7CC-4BD0-ACAB-EFD18467201C}" presName="horz1" presStyleCnt="0"/>
      <dgm:spPr/>
    </dgm:pt>
    <dgm:pt modelId="{9154C950-F25C-48BE-81C6-9D03A441CEF9}" type="pres">
      <dgm:prSet presAssocID="{F81DB41E-C7CC-4BD0-ACAB-EFD18467201C}" presName="tx1" presStyleLbl="revTx" presStyleIdx="8" presStyleCnt="10"/>
      <dgm:spPr/>
    </dgm:pt>
    <dgm:pt modelId="{A1B3F9ED-7DDA-4AEC-A120-86E65D8F3A11}" type="pres">
      <dgm:prSet presAssocID="{F81DB41E-C7CC-4BD0-ACAB-EFD18467201C}" presName="vert1" presStyleCnt="0"/>
      <dgm:spPr/>
    </dgm:pt>
    <dgm:pt modelId="{1949B12C-333B-4227-A77A-AE9DF5444CE9}" type="pres">
      <dgm:prSet presAssocID="{846242C0-5A4F-44A8-ACBF-18A7C09D94AD}" presName="thickLine" presStyleLbl="alignNode1" presStyleIdx="9" presStyleCnt="10"/>
      <dgm:spPr/>
    </dgm:pt>
    <dgm:pt modelId="{7F41D142-042E-4D7D-B0AD-D611D03583E3}" type="pres">
      <dgm:prSet presAssocID="{846242C0-5A4F-44A8-ACBF-18A7C09D94AD}" presName="horz1" presStyleCnt="0"/>
      <dgm:spPr/>
    </dgm:pt>
    <dgm:pt modelId="{B15DADF5-1A27-4CAC-B950-AEEB9E4EBB0A}" type="pres">
      <dgm:prSet presAssocID="{846242C0-5A4F-44A8-ACBF-18A7C09D94AD}" presName="tx1" presStyleLbl="revTx" presStyleIdx="9" presStyleCnt="10"/>
      <dgm:spPr/>
    </dgm:pt>
    <dgm:pt modelId="{7BD21391-7B8B-460B-B909-F5B37D53B7CA}" type="pres">
      <dgm:prSet presAssocID="{846242C0-5A4F-44A8-ACBF-18A7C09D94AD}" presName="vert1" presStyleCnt="0"/>
      <dgm:spPr/>
    </dgm:pt>
  </dgm:ptLst>
  <dgm:cxnLst>
    <dgm:cxn modelId="{A89A6803-80E5-4825-922E-D001197747DF}" type="presOf" srcId="{3364DD53-02CA-4CF1-AC4F-61FCEB16B9F1}" destId="{DEF137C7-FADB-4592-A605-1063199DE923}" srcOrd="0" destOrd="0" presId="urn:microsoft.com/office/officeart/2008/layout/LinedList"/>
    <dgm:cxn modelId="{70DDBC0A-AAE5-44CA-A538-7D616B992CB8}" type="presOf" srcId="{DD35E5C1-33BF-47B7-8C4C-83D32BD67C30}" destId="{AB302DB3-9EA7-45E1-A43D-6EBE6158C2FD}" srcOrd="0" destOrd="0" presId="urn:microsoft.com/office/officeart/2008/layout/LinedList"/>
    <dgm:cxn modelId="{8A655020-73CD-44E8-91DB-97C886850146}" type="presOf" srcId="{54322280-0476-4952-B9F6-FF69CE3253A8}" destId="{2E4086B1-026B-4B0D-8F1D-EE04908A156B}" srcOrd="0" destOrd="0" presId="urn:microsoft.com/office/officeart/2008/layout/LinedList"/>
    <dgm:cxn modelId="{5F1B6021-6CF7-41C2-9671-7D7075E56390}" type="presOf" srcId="{C09F3EC0-BDF3-439E-9D5C-B5C4A44C684C}" destId="{F72A1C63-0E67-4945-B0FC-87C171C555F7}" srcOrd="0" destOrd="0" presId="urn:microsoft.com/office/officeart/2008/layout/LinedList"/>
    <dgm:cxn modelId="{82D4CA37-AD8D-4B3F-B2B4-4E78DA36C57C}" srcId="{C62A071A-38E5-41ED-B540-895D1E83820C}" destId="{846242C0-5A4F-44A8-ACBF-18A7C09D94AD}" srcOrd="9" destOrd="0" parTransId="{73AE1543-E0E2-4454-ACC4-1DC6F74D74FC}" sibTransId="{2C35CE9E-54B8-452C-BAC5-830450A6C9FF}"/>
    <dgm:cxn modelId="{F215D43A-5700-4CDC-AE38-7AFF0E768126}" srcId="{C62A071A-38E5-41ED-B540-895D1E83820C}" destId="{3364DD53-02CA-4CF1-AC4F-61FCEB16B9F1}" srcOrd="3" destOrd="0" parTransId="{EA095A17-B4DA-4931-ADD0-495BA8A35CDC}" sibTransId="{72F20BA2-B6CE-493B-8E19-6A749F285072}"/>
    <dgm:cxn modelId="{7B9A865D-456E-43D4-BFEE-D5A557A2B7A6}" type="presOf" srcId="{CB93A3C2-03B5-4C4A-B97A-825D10D41652}" destId="{0E0FB656-86B9-40D3-8E20-FF38786A1505}" srcOrd="0" destOrd="0" presId="urn:microsoft.com/office/officeart/2008/layout/LinedList"/>
    <dgm:cxn modelId="{AB8A1B65-484B-4022-A291-892A1D886B0C}" type="presOf" srcId="{846242C0-5A4F-44A8-ACBF-18A7C09D94AD}" destId="{B15DADF5-1A27-4CAC-B950-AEEB9E4EBB0A}" srcOrd="0" destOrd="0" presId="urn:microsoft.com/office/officeart/2008/layout/LinedList"/>
    <dgm:cxn modelId="{FA4AB046-AEF2-485C-B7A2-4226BAD89CE7}" srcId="{C62A071A-38E5-41ED-B540-895D1E83820C}" destId="{908E47D7-3AF5-41D7-958E-0DA08378736D}" srcOrd="4" destOrd="0" parTransId="{47EC2B4C-A797-41B6-9790-F8FC2D491173}" sibTransId="{13B546D1-C1E3-4078-A518-C265A6C2EDBD}"/>
    <dgm:cxn modelId="{7FA7ED48-4B9B-49FB-B01E-28B1367E4824}" srcId="{C62A071A-38E5-41ED-B540-895D1E83820C}" destId="{2897E6CE-C6A1-478C-AF42-7EB6AA8CD548}" srcOrd="0" destOrd="0" parTransId="{6ED4300B-2E42-4F84-9C70-69705BD60C35}" sibTransId="{8E52CB21-DE6F-4FE2-A625-E3A6FA7F4C5F}"/>
    <dgm:cxn modelId="{34162481-BDBB-423F-AF23-87EE17EAF489}" srcId="{C62A071A-38E5-41ED-B540-895D1E83820C}" destId="{DD35E5C1-33BF-47B7-8C4C-83D32BD67C30}" srcOrd="1" destOrd="0" parTransId="{E61C6A9B-07CB-488D-A51D-BAE90C3D5D14}" sibTransId="{473F367D-1CEC-46D9-BDB2-085A46A1D218}"/>
    <dgm:cxn modelId="{09DDB08F-CD19-4BA6-8DC9-0BE75D690F85}" srcId="{C62A071A-38E5-41ED-B540-895D1E83820C}" destId="{CB93A3C2-03B5-4C4A-B97A-825D10D41652}" srcOrd="7" destOrd="0" parTransId="{0D40E29F-9CB6-45EA-9D8D-EC49E8A56F90}" sibTransId="{82E88D42-37E0-4D77-8207-330E0FF9C602}"/>
    <dgm:cxn modelId="{7D8AA091-602C-40D1-97C8-89C11B50BA0B}" srcId="{C62A071A-38E5-41ED-B540-895D1E83820C}" destId="{D891C839-2709-4EFD-8F32-198233C1DE8C}" srcOrd="2" destOrd="0" parTransId="{B2F28DF9-8F1A-4A98-BBCF-0C193D4FD8A3}" sibTransId="{1A3CD640-ADA3-4BD9-81D4-812AF87C8A48}"/>
    <dgm:cxn modelId="{5801539D-1773-47CA-9FEA-84FBD5CD1E31}" srcId="{C62A071A-38E5-41ED-B540-895D1E83820C}" destId="{F81DB41E-C7CC-4BD0-ACAB-EFD18467201C}" srcOrd="8" destOrd="0" parTransId="{464BC90B-1A21-4A44-ABA1-2C5A4F1976DD}" sibTransId="{DFCD8DD6-639E-4CDD-B8D2-7C65CBC7059A}"/>
    <dgm:cxn modelId="{5DCD42B4-1E26-4456-99C8-1C93349D4CDF}" type="presOf" srcId="{C62A071A-38E5-41ED-B540-895D1E83820C}" destId="{565B6771-2482-486D-B3AF-C45DBA8746C7}" srcOrd="0" destOrd="0" presId="urn:microsoft.com/office/officeart/2008/layout/LinedList"/>
    <dgm:cxn modelId="{9EF73ABE-9674-46C6-8B1F-ACA78CDF9797}" srcId="{C62A071A-38E5-41ED-B540-895D1E83820C}" destId="{C09F3EC0-BDF3-439E-9D5C-B5C4A44C684C}" srcOrd="5" destOrd="0" parTransId="{C8D5DCD1-B176-4F87-9B17-3BE4A232EAAD}" sibTransId="{3436B2D5-F4B8-4F55-9F1C-2F8E66B09430}"/>
    <dgm:cxn modelId="{5D5FA5C3-E264-405E-A90C-3D750B2B66BE}" type="presOf" srcId="{2897E6CE-C6A1-478C-AF42-7EB6AA8CD548}" destId="{121BCA99-D8E5-4930-9EAE-21C303302877}" srcOrd="0" destOrd="0" presId="urn:microsoft.com/office/officeart/2008/layout/LinedList"/>
    <dgm:cxn modelId="{374F8ED4-F2FF-4876-818B-F5A110815D41}" type="presOf" srcId="{F81DB41E-C7CC-4BD0-ACAB-EFD18467201C}" destId="{9154C950-F25C-48BE-81C6-9D03A441CEF9}" srcOrd="0" destOrd="0" presId="urn:microsoft.com/office/officeart/2008/layout/LinedList"/>
    <dgm:cxn modelId="{02C449ED-E0ED-40F3-9563-7C751A1330CC}" type="presOf" srcId="{908E47D7-3AF5-41D7-958E-0DA08378736D}" destId="{7477592B-E57A-407D-B16D-2D26960847A2}" srcOrd="0" destOrd="0" presId="urn:microsoft.com/office/officeart/2008/layout/LinedList"/>
    <dgm:cxn modelId="{25FA74EF-7BB8-45A2-B326-E88090DB3A3C}" type="presOf" srcId="{D891C839-2709-4EFD-8F32-198233C1DE8C}" destId="{E325298B-E0B4-4603-98E6-E0B0B9CCF1A7}" srcOrd="0" destOrd="0" presId="urn:microsoft.com/office/officeart/2008/layout/LinedList"/>
    <dgm:cxn modelId="{4FD8FEF7-1861-47C7-897C-CC59F0D800C3}" srcId="{C62A071A-38E5-41ED-B540-895D1E83820C}" destId="{54322280-0476-4952-B9F6-FF69CE3253A8}" srcOrd="6" destOrd="0" parTransId="{D8154675-1E58-4C51-B762-A1D7AEA9F825}" sibTransId="{5A27FD5C-E746-46B4-9BCA-75BF62F1114E}"/>
    <dgm:cxn modelId="{D0DF23C9-EDD4-4DB2-BA1C-B9A2D08A38A3}" type="presParOf" srcId="{565B6771-2482-486D-B3AF-C45DBA8746C7}" destId="{7FE51721-D5FB-47F9-AC25-E4F5993E033B}" srcOrd="0" destOrd="0" presId="urn:microsoft.com/office/officeart/2008/layout/LinedList"/>
    <dgm:cxn modelId="{13B5F058-03D4-464B-98F4-ADC5C09E33FC}" type="presParOf" srcId="{565B6771-2482-486D-B3AF-C45DBA8746C7}" destId="{22149D38-B19E-4E7B-BAA7-13BC94A9AA25}" srcOrd="1" destOrd="0" presId="urn:microsoft.com/office/officeart/2008/layout/LinedList"/>
    <dgm:cxn modelId="{1D8429E1-D8E8-4B86-BD68-85A0151935A0}" type="presParOf" srcId="{22149D38-B19E-4E7B-BAA7-13BC94A9AA25}" destId="{121BCA99-D8E5-4930-9EAE-21C303302877}" srcOrd="0" destOrd="0" presId="urn:microsoft.com/office/officeart/2008/layout/LinedList"/>
    <dgm:cxn modelId="{0DA2E0D7-66E3-471F-86E6-A687742ACB6A}" type="presParOf" srcId="{22149D38-B19E-4E7B-BAA7-13BC94A9AA25}" destId="{21A85007-E9AD-4D9A-ADA1-A3AFFCFDC89E}" srcOrd="1" destOrd="0" presId="urn:microsoft.com/office/officeart/2008/layout/LinedList"/>
    <dgm:cxn modelId="{A1653C91-B721-4653-8E1C-472B0404FB64}" type="presParOf" srcId="{565B6771-2482-486D-B3AF-C45DBA8746C7}" destId="{4421CD17-FDC0-4F81-AE9C-2EFABF9C5902}" srcOrd="2" destOrd="0" presId="urn:microsoft.com/office/officeart/2008/layout/LinedList"/>
    <dgm:cxn modelId="{5802340A-01F4-4C6B-B182-3E91232DF486}" type="presParOf" srcId="{565B6771-2482-486D-B3AF-C45DBA8746C7}" destId="{20339F5B-E5C9-44F1-AF38-C6418CB65944}" srcOrd="3" destOrd="0" presId="urn:microsoft.com/office/officeart/2008/layout/LinedList"/>
    <dgm:cxn modelId="{21BD0F8C-5948-4D88-B374-E67724A1A535}" type="presParOf" srcId="{20339F5B-E5C9-44F1-AF38-C6418CB65944}" destId="{AB302DB3-9EA7-45E1-A43D-6EBE6158C2FD}" srcOrd="0" destOrd="0" presId="urn:microsoft.com/office/officeart/2008/layout/LinedList"/>
    <dgm:cxn modelId="{D281EDC7-8854-4216-9746-C281CA294366}" type="presParOf" srcId="{20339F5B-E5C9-44F1-AF38-C6418CB65944}" destId="{055914F3-D9EF-4931-8ED7-D023A08D63FA}" srcOrd="1" destOrd="0" presId="urn:microsoft.com/office/officeart/2008/layout/LinedList"/>
    <dgm:cxn modelId="{5B6B76C4-C301-4BAB-8763-194B204954D1}" type="presParOf" srcId="{565B6771-2482-486D-B3AF-C45DBA8746C7}" destId="{60712A54-B385-4568-9347-08077ED6A9D0}" srcOrd="4" destOrd="0" presId="urn:microsoft.com/office/officeart/2008/layout/LinedList"/>
    <dgm:cxn modelId="{4FE5AFBE-CE83-4C97-A1A2-05BE27B5BAD6}" type="presParOf" srcId="{565B6771-2482-486D-B3AF-C45DBA8746C7}" destId="{3CFDE70E-8CED-44C9-83B4-026F8542AF79}" srcOrd="5" destOrd="0" presId="urn:microsoft.com/office/officeart/2008/layout/LinedList"/>
    <dgm:cxn modelId="{98E4423F-A264-4443-B474-904185D81E86}" type="presParOf" srcId="{3CFDE70E-8CED-44C9-83B4-026F8542AF79}" destId="{E325298B-E0B4-4603-98E6-E0B0B9CCF1A7}" srcOrd="0" destOrd="0" presId="urn:microsoft.com/office/officeart/2008/layout/LinedList"/>
    <dgm:cxn modelId="{18C7DCF9-0AEE-46CB-8240-7EF03703F4EE}" type="presParOf" srcId="{3CFDE70E-8CED-44C9-83B4-026F8542AF79}" destId="{6E4878E4-E141-4B8A-82F7-84040BD9BA05}" srcOrd="1" destOrd="0" presId="urn:microsoft.com/office/officeart/2008/layout/LinedList"/>
    <dgm:cxn modelId="{984C16F2-A113-40E1-8942-D363A40B0AA5}" type="presParOf" srcId="{565B6771-2482-486D-B3AF-C45DBA8746C7}" destId="{5B70B795-7B93-40E0-B18D-1524097A57A1}" srcOrd="6" destOrd="0" presId="urn:microsoft.com/office/officeart/2008/layout/LinedList"/>
    <dgm:cxn modelId="{E822B740-D967-4BB6-B66A-EA1802C54970}" type="presParOf" srcId="{565B6771-2482-486D-B3AF-C45DBA8746C7}" destId="{E6758E1B-B06F-49D0-B5A5-5A67A970DB19}" srcOrd="7" destOrd="0" presId="urn:microsoft.com/office/officeart/2008/layout/LinedList"/>
    <dgm:cxn modelId="{493BCC63-9C5C-4A22-9000-4A6AD2E6B421}" type="presParOf" srcId="{E6758E1B-B06F-49D0-B5A5-5A67A970DB19}" destId="{DEF137C7-FADB-4592-A605-1063199DE923}" srcOrd="0" destOrd="0" presId="urn:microsoft.com/office/officeart/2008/layout/LinedList"/>
    <dgm:cxn modelId="{159FD363-3F6B-4F72-BDCB-373C435EE1FB}" type="presParOf" srcId="{E6758E1B-B06F-49D0-B5A5-5A67A970DB19}" destId="{03147EB2-33B6-4942-A6AA-E2098D079ED6}" srcOrd="1" destOrd="0" presId="urn:microsoft.com/office/officeart/2008/layout/LinedList"/>
    <dgm:cxn modelId="{5C76B45A-2713-42A6-B3E7-D63B855856AF}" type="presParOf" srcId="{565B6771-2482-486D-B3AF-C45DBA8746C7}" destId="{593AC302-A074-4C01-8742-210790581F3D}" srcOrd="8" destOrd="0" presId="urn:microsoft.com/office/officeart/2008/layout/LinedList"/>
    <dgm:cxn modelId="{A9B44F8D-FB56-499A-88A3-F04351503B9B}" type="presParOf" srcId="{565B6771-2482-486D-B3AF-C45DBA8746C7}" destId="{AA332426-60D3-4D55-B626-333090287065}" srcOrd="9" destOrd="0" presId="urn:microsoft.com/office/officeart/2008/layout/LinedList"/>
    <dgm:cxn modelId="{8563F37A-9F59-4169-ACAD-9E946BA1BB81}" type="presParOf" srcId="{AA332426-60D3-4D55-B626-333090287065}" destId="{7477592B-E57A-407D-B16D-2D26960847A2}" srcOrd="0" destOrd="0" presId="urn:microsoft.com/office/officeart/2008/layout/LinedList"/>
    <dgm:cxn modelId="{8D0A2F1A-F241-4243-BB3D-8B9A628DC75F}" type="presParOf" srcId="{AA332426-60D3-4D55-B626-333090287065}" destId="{4E402224-0500-4059-B1C3-92F1786F2F9D}" srcOrd="1" destOrd="0" presId="urn:microsoft.com/office/officeart/2008/layout/LinedList"/>
    <dgm:cxn modelId="{A7CFF049-C9B8-4E4C-AEB3-DA5006ED1588}" type="presParOf" srcId="{565B6771-2482-486D-B3AF-C45DBA8746C7}" destId="{C545B32A-CD87-4693-8904-259133BA47E6}" srcOrd="10" destOrd="0" presId="urn:microsoft.com/office/officeart/2008/layout/LinedList"/>
    <dgm:cxn modelId="{3B44FEAB-3219-4FFC-8687-937D3CA3F2D1}" type="presParOf" srcId="{565B6771-2482-486D-B3AF-C45DBA8746C7}" destId="{7DDDF8FF-8AA0-439B-BC0D-B8C22FE14CE7}" srcOrd="11" destOrd="0" presId="urn:microsoft.com/office/officeart/2008/layout/LinedList"/>
    <dgm:cxn modelId="{25CD7F10-52BF-4B16-9AB3-8784775F5904}" type="presParOf" srcId="{7DDDF8FF-8AA0-439B-BC0D-B8C22FE14CE7}" destId="{F72A1C63-0E67-4945-B0FC-87C171C555F7}" srcOrd="0" destOrd="0" presId="urn:microsoft.com/office/officeart/2008/layout/LinedList"/>
    <dgm:cxn modelId="{FC1B44BB-F9AC-4FB1-85EC-36A94E4920D5}" type="presParOf" srcId="{7DDDF8FF-8AA0-439B-BC0D-B8C22FE14CE7}" destId="{D3DA5D9D-AB6E-4C83-93C1-27F28EEE255F}" srcOrd="1" destOrd="0" presId="urn:microsoft.com/office/officeart/2008/layout/LinedList"/>
    <dgm:cxn modelId="{20F5180D-1492-4B8D-AEF6-6B56FA00BCDA}" type="presParOf" srcId="{565B6771-2482-486D-B3AF-C45DBA8746C7}" destId="{82D63C19-EFC3-42F0-B972-B286962CDFEC}" srcOrd="12" destOrd="0" presId="urn:microsoft.com/office/officeart/2008/layout/LinedList"/>
    <dgm:cxn modelId="{9D8A7DF0-FC89-4F71-8733-9F708541D297}" type="presParOf" srcId="{565B6771-2482-486D-B3AF-C45DBA8746C7}" destId="{B7B3BA83-6A98-4832-9299-461B711FE7BE}" srcOrd="13" destOrd="0" presId="urn:microsoft.com/office/officeart/2008/layout/LinedList"/>
    <dgm:cxn modelId="{6612CA56-EF40-450D-808E-F1018816DDE5}" type="presParOf" srcId="{B7B3BA83-6A98-4832-9299-461B711FE7BE}" destId="{2E4086B1-026B-4B0D-8F1D-EE04908A156B}" srcOrd="0" destOrd="0" presId="urn:microsoft.com/office/officeart/2008/layout/LinedList"/>
    <dgm:cxn modelId="{EB46816A-0399-46D9-A59A-D41138EDC1B0}" type="presParOf" srcId="{B7B3BA83-6A98-4832-9299-461B711FE7BE}" destId="{9472771F-0FA1-4B46-8A2F-DDC20126DE56}" srcOrd="1" destOrd="0" presId="urn:microsoft.com/office/officeart/2008/layout/LinedList"/>
    <dgm:cxn modelId="{7AFB21A7-7B40-4F31-BC2A-D440B3F046F3}" type="presParOf" srcId="{565B6771-2482-486D-B3AF-C45DBA8746C7}" destId="{8DEC71E6-5B40-436D-92D7-11BF737C1A8F}" srcOrd="14" destOrd="0" presId="urn:microsoft.com/office/officeart/2008/layout/LinedList"/>
    <dgm:cxn modelId="{90335A1C-C36A-4FF2-ABE3-009EC7335BE2}" type="presParOf" srcId="{565B6771-2482-486D-B3AF-C45DBA8746C7}" destId="{10F59CE0-F0CF-4F36-AE05-B777B1BF866E}" srcOrd="15" destOrd="0" presId="urn:microsoft.com/office/officeart/2008/layout/LinedList"/>
    <dgm:cxn modelId="{14B120C4-1446-488F-9F81-619EC94721C9}" type="presParOf" srcId="{10F59CE0-F0CF-4F36-AE05-B777B1BF866E}" destId="{0E0FB656-86B9-40D3-8E20-FF38786A1505}" srcOrd="0" destOrd="0" presId="urn:microsoft.com/office/officeart/2008/layout/LinedList"/>
    <dgm:cxn modelId="{8923463F-359C-43B7-A0AF-060A43279AD6}" type="presParOf" srcId="{10F59CE0-F0CF-4F36-AE05-B777B1BF866E}" destId="{114ED0E4-293B-4CAB-9CC9-7CF389206CB4}" srcOrd="1" destOrd="0" presId="urn:microsoft.com/office/officeart/2008/layout/LinedList"/>
    <dgm:cxn modelId="{5E0FC5EB-D5C3-482E-A9A4-92030F48E263}" type="presParOf" srcId="{565B6771-2482-486D-B3AF-C45DBA8746C7}" destId="{0ECD4C5C-F1C0-4BCE-A55F-F5538EFE37F9}" srcOrd="16" destOrd="0" presId="urn:microsoft.com/office/officeart/2008/layout/LinedList"/>
    <dgm:cxn modelId="{D33202F6-1B14-42E5-9108-669BF977ADE2}" type="presParOf" srcId="{565B6771-2482-486D-B3AF-C45DBA8746C7}" destId="{2C68A2DA-9DED-4A28-89A1-DF73D19F8D93}" srcOrd="17" destOrd="0" presId="urn:microsoft.com/office/officeart/2008/layout/LinedList"/>
    <dgm:cxn modelId="{EBA22F29-9B13-458C-B370-04B2ABF526EF}" type="presParOf" srcId="{2C68A2DA-9DED-4A28-89A1-DF73D19F8D93}" destId="{9154C950-F25C-48BE-81C6-9D03A441CEF9}" srcOrd="0" destOrd="0" presId="urn:microsoft.com/office/officeart/2008/layout/LinedList"/>
    <dgm:cxn modelId="{036388E9-B70A-494B-B0B2-6A1408A0879E}" type="presParOf" srcId="{2C68A2DA-9DED-4A28-89A1-DF73D19F8D93}" destId="{A1B3F9ED-7DDA-4AEC-A120-86E65D8F3A11}" srcOrd="1" destOrd="0" presId="urn:microsoft.com/office/officeart/2008/layout/LinedList"/>
    <dgm:cxn modelId="{CAA222DA-DB97-49ED-BB71-1AF0BAD25B24}" type="presParOf" srcId="{565B6771-2482-486D-B3AF-C45DBA8746C7}" destId="{1949B12C-333B-4227-A77A-AE9DF5444CE9}" srcOrd="18" destOrd="0" presId="urn:microsoft.com/office/officeart/2008/layout/LinedList"/>
    <dgm:cxn modelId="{8E3E5D8C-68CE-49F3-88F5-6BDF1904A7CC}" type="presParOf" srcId="{565B6771-2482-486D-B3AF-C45DBA8746C7}" destId="{7F41D142-042E-4D7D-B0AD-D611D03583E3}" srcOrd="19" destOrd="0" presId="urn:microsoft.com/office/officeart/2008/layout/LinedList"/>
    <dgm:cxn modelId="{0B6CC0E8-221D-4E69-8D19-8937290FB31C}" type="presParOf" srcId="{7F41D142-042E-4D7D-B0AD-D611D03583E3}" destId="{B15DADF5-1A27-4CAC-B950-AEEB9E4EBB0A}" srcOrd="0" destOrd="0" presId="urn:microsoft.com/office/officeart/2008/layout/LinedList"/>
    <dgm:cxn modelId="{3A6D589E-DE74-44DA-BF16-1F117076D4D0}" type="presParOf" srcId="{7F41D142-042E-4D7D-B0AD-D611D03583E3}" destId="{7BD21391-7B8B-460B-B909-F5B37D53B7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ED274-CEBF-4A6B-B43E-9BDA548C59FF}">
      <dsp:nvSpPr>
        <dsp:cNvPr id="0" name=""/>
        <dsp:cNvSpPr/>
      </dsp:nvSpPr>
      <dsp:spPr>
        <a:xfrm>
          <a:off x="0" y="507"/>
          <a:ext cx="71610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220BB-0E63-477B-A320-F2EAA77C36E7}">
      <dsp:nvSpPr>
        <dsp:cNvPr id="0" name=""/>
        <dsp:cNvSpPr/>
      </dsp:nvSpPr>
      <dsp:spPr>
        <a:xfrm>
          <a:off x="0" y="507"/>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KNN:</a:t>
          </a:r>
        </a:p>
      </dsp:txBody>
      <dsp:txXfrm>
        <a:off x="0" y="507"/>
        <a:ext cx="7161017" cy="415334"/>
      </dsp:txXfrm>
    </dsp:sp>
    <dsp:sp modelId="{953C8C54-75BF-468A-A587-76CB8A41A51E}">
      <dsp:nvSpPr>
        <dsp:cNvPr id="0" name=""/>
        <dsp:cNvSpPr/>
      </dsp:nvSpPr>
      <dsp:spPr>
        <a:xfrm>
          <a:off x="0" y="415841"/>
          <a:ext cx="71610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98DD97-9CA3-45C9-B864-18A8A16C2633}">
      <dsp:nvSpPr>
        <dsp:cNvPr id="0" name=""/>
        <dsp:cNvSpPr/>
      </dsp:nvSpPr>
      <dsp:spPr>
        <a:xfrm>
          <a:off x="0" y="415841"/>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0.740553705245629</a:t>
          </a:r>
        </a:p>
      </dsp:txBody>
      <dsp:txXfrm>
        <a:off x="0" y="415841"/>
        <a:ext cx="7161017" cy="415334"/>
      </dsp:txXfrm>
    </dsp:sp>
    <dsp:sp modelId="{F890B3E4-7D9C-46F0-9EB5-5117E499E660}">
      <dsp:nvSpPr>
        <dsp:cNvPr id="0" name=""/>
        <dsp:cNvSpPr/>
      </dsp:nvSpPr>
      <dsp:spPr>
        <a:xfrm>
          <a:off x="0" y="831176"/>
          <a:ext cx="71610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184FE-CDF3-47CF-81ED-F73FF668EDF2}">
      <dsp:nvSpPr>
        <dsp:cNvPr id="0" name=""/>
        <dsp:cNvSpPr/>
      </dsp:nvSpPr>
      <dsp:spPr>
        <a:xfrm>
          <a:off x="0" y="831176"/>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err="1"/>
            <a:t>DecisionTree</a:t>
          </a:r>
          <a:r>
            <a:rPr lang="en-US" sz="1900" b="1" kern="1200" dirty="0"/>
            <a:t>:</a:t>
          </a:r>
        </a:p>
      </dsp:txBody>
      <dsp:txXfrm>
        <a:off x="0" y="831176"/>
        <a:ext cx="7161017" cy="415334"/>
      </dsp:txXfrm>
    </dsp:sp>
    <dsp:sp modelId="{DD125869-0A0F-4A60-AA12-D6B64037CEF1}">
      <dsp:nvSpPr>
        <dsp:cNvPr id="0" name=""/>
        <dsp:cNvSpPr/>
      </dsp:nvSpPr>
      <dsp:spPr>
        <a:xfrm>
          <a:off x="0" y="1246511"/>
          <a:ext cx="71610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2C171-D065-4F82-A8E3-C055294CE0C5}">
      <dsp:nvSpPr>
        <dsp:cNvPr id="0" name=""/>
        <dsp:cNvSpPr/>
      </dsp:nvSpPr>
      <dsp:spPr>
        <a:xfrm>
          <a:off x="0" y="1246511"/>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0.7340133222314738</a:t>
          </a:r>
        </a:p>
      </dsp:txBody>
      <dsp:txXfrm>
        <a:off x="0" y="1246511"/>
        <a:ext cx="7161017" cy="415334"/>
      </dsp:txXfrm>
    </dsp:sp>
    <dsp:sp modelId="{2C62BF20-EC20-430B-B32D-58F5980EA17B}">
      <dsp:nvSpPr>
        <dsp:cNvPr id="0" name=""/>
        <dsp:cNvSpPr/>
      </dsp:nvSpPr>
      <dsp:spPr>
        <a:xfrm>
          <a:off x="0" y="1661845"/>
          <a:ext cx="71610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A27B23-BCC7-4BF5-86BE-69149468C332}">
      <dsp:nvSpPr>
        <dsp:cNvPr id="0" name=""/>
        <dsp:cNvSpPr/>
      </dsp:nvSpPr>
      <dsp:spPr>
        <a:xfrm>
          <a:off x="0" y="1661845"/>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err="1"/>
            <a:t>LogisticRegression</a:t>
          </a:r>
          <a:r>
            <a:rPr lang="en-US" sz="1900" b="1" kern="1200" dirty="0"/>
            <a:t>:</a:t>
          </a:r>
        </a:p>
      </dsp:txBody>
      <dsp:txXfrm>
        <a:off x="0" y="1661845"/>
        <a:ext cx="7161017" cy="415334"/>
      </dsp:txXfrm>
    </dsp:sp>
    <dsp:sp modelId="{CA55602E-D123-4945-B247-3D1E17B79241}">
      <dsp:nvSpPr>
        <dsp:cNvPr id="0" name=""/>
        <dsp:cNvSpPr/>
      </dsp:nvSpPr>
      <dsp:spPr>
        <a:xfrm>
          <a:off x="0" y="2077180"/>
          <a:ext cx="71610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62A08-F896-42DA-9D20-19A144704CF8}">
      <dsp:nvSpPr>
        <dsp:cNvPr id="0" name=""/>
        <dsp:cNvSpPr/>
      </dsp:nvSpPr>
      <dsp:spPr>
        <a:xfrm>
          <a:off x="0" y="2077180"/>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0.7041923397169028</a:t>
          </a:r>
        </a:p>
      </dsp:txBody>
      <dsp:txXfrm>
        <a:off x="0" y="2077180"/>
        <a:ext cx="7161017" cy="415334"/>
      </dsp:txXfrm>
    </dsp:sp>
    <dsp:sp modelId="{F3F8D6B3-21FA-4329-BBC0-8C5979C9F73F}">
      <dsp:nvSpPr>
        <dsp:cNvPr id="0" name=""/>
        <dsp:cNvSpPr/>
      </dsp:nvSpPr>
      <dsp:spPr>
        <a:xfrm>
          <a:off x="0" y="2492515"/>
          <a:ext cx="71610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64DE2-6010-48BE-B21D-2FBDF8513A18}">
      <dsp:nvSpPr>
        <dsp:cNvPr id="0" name=""/>
        <dsp:cNvSpPr/>
      </dsp:nvSpPr>
      <dsp:spPr>
        <a:xfrm>
          <a:off x="0" y="2492515"/>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SVM:</a:t>
          </a:r>
          <a:r>
            <a:rPr lang="en-US" sz="1900" kern="1200" dirty="0"/>
            <a:t> </a:t>
          </a:r>
        </a:p>
      </dsp:txBody>
      <dsp:txXfrm>
        <a:off x="0" y="2492515"/>
        <a:ext cx="7161017" cy="415334"/>
      </dsp:txXfrm>
    </dsp:sp>
    <dsp:sp modelId="{CA236798-7393-49E6-B5E4-C173DAD46BA5}">
      <dsp:nvSpPr>
        <dsp:cNvPr id="0" name=""/>
        <dsp:cNvSpPr/>
      </dsp:nvSpPr>
      <dsp:spPr>
        <a:xfrm>
          <a:off x="0" y="2907849"/>
          <a:ext cx="71610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9657F-1E49-439C-AD46-2D7014FE8F50}">
      <dsp:nvSpPr>
        <dsp:cNvPr id="0" name=""/>
        <dsp:cNvSpPr/>
      </dsp:nvSpPr>
      <dsp:spPr>
        <a:xfrm>
          <a:off x="0" y="2907849"/>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0.7801124063280602</a:t>
          </a:r>
        </a:p>
      </dsp:txBody>
      <dsp:txXfrm>
        <a:off x="0" y="2907849"/>
        <a:ext cx="7161017" cy="415334"/>
      </dsp:txXfrm>
    </dsp:sp>
    <dsp:sp modelId="{2B8B2B8D-0782-46D1-9A1D-2DD9D8E3B447}">
      <dsp:nvSpPr>
        <dsp:cNvPr id="0" name=""/>
        <dsp:cNvSpPr/>
      </dsp:nvSpPr>
      <dsp:spPr>
        <a:xfrm>
          <a:off x="0" y="3323184"/>
          <a:ext cx="71610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64A699-4ADF-4A36-A2AF-2BBF604973B8}">
      <dsp:nvSpPr>
        <dsp:cNvPr id="0" name=""/>
        <dsp:cNvSpPr/>
      </dsp:nvSpPr>
      <dsp:spPr>
        <a:xfrm>
          <a:off x="0" y="3323184"/>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ADABOOST:</a:t>
          </a:r>
        </a:p>
      </dsp:txBody>
      <dsp:txXfrm>
        <a:off x="0" y="3323184"/>
        <a:ext cx="7161017" cy="415334"/>
      </dsp:txXfrm>
    </dsp:sp>
    <dsp:sp modelId="{3FDE56B1-B9CA-4732-A288-99BBC1733A62}">
      <dsp:nvSpPr>
        <dsp:cNvPr id="0" name=""/>
        <dsp:cNvSpPr/>
      </dsp:nvSpPr>
      <dsp:spPr>
        <a:xfrm>
          <a:off x="0" y="3738519"/>
          <a:ext cx="71610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A18FCD-E31B-4A11-8415-BCA3FFAECE23}">
      <dsp:nvSpPr>
        <dsp:cNvPr id="0" name=""/>
        <dsp:cNvSpPr/>
      </dsp:nvSpPr>
      <dsp:spPr>
        <a:xfrm>
          <a:off x="0" y="3738519"/>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0.7968776019983346</a:t>
          </a:r>
        </a:p>
      </dsp:txBody>
      <dsp:txXfrm>
        <a:off x="0" y="3738519"/>
        <a:ext cx="7161017" cy="415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B246D-4A65-4993-ACB3-2F354C04C0B9}">
      <dsp:nvSpPr>
        <dsp:cNvPr id="0" name=""/>
        <dsp:cNvSpPr/>
      </dsp:nvSpPr>
      <dsp:spPr>
        <a:xfrm>
          <a:off x="0" y="507"/>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ADC1CC4-2B41-45BE-BCF1-5F4B2DAEE16A}">
      <dsp:nvSpPr>
        <dsp:cNvPr id="0" name=""/>
        <dsp:cNvSpPr/>
      </dsp:nvSpPr>
      <dsp:spPr>
        <a:xfrm>
          <a:off x="0" y="507"/>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KNN</a:t>
          </a:r>
          <a:endParaRPr lang="en-US" sz="1900" kern="1200"/>
        </a:p>
      </dsp:txBody>
      <dsp:txXfrm>
        <a:off x="0" y="507"/>
        <a:ext cx="7161017" cy="415334"/>
      </dsp:txXfrm>
    </dsp:sp>
    <dsp:sp modelId="{10A0736C-8E2F-46EE-9BF4-1EBA37D08A2E}">
      <dsp:nvSpPr>
        <dsp:cNvPr id="0" name=""/>
        <dsp:cNvSpPr/>
      </dsp:nvSpPr>
      <dsp:spPr>
        <a:xfrm>
          <a:off x="0" y="415841"/>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CDA7904-8C97-44B4-BF2E-6FD89E27D806}">
      <dsp:nvSpPr>
        <dsp:cNvPr id="0" name=""/>
        <dsp:cNvSpPr/>
      </dsp:nvSpPr>
      <dsp:spPr>
        <a:xfrm>
          <a:off x="0" y="415841"/>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0.8559408825978353</a:t>
          </a:r>
        </a:p>
      </dsp:txBody>
      <dsp:txXfrm>
        <a:off x="0" y="415841"/>
        <a:ext cx="7161017" cy="415334"/>
      </dsp:txXfrm>
    </dsp:sp>
    <dsp:sp modelId="{967FD908-3AB9-4ACA-9B1A-669A88076A4D}">
      <dsp:nvSpPr>
        <dsp:cNvPr id="0" name=""/>
        <dsp:cNvSpPr/>
      </dsp:nvSpPr>
      <dsp:spPr>
        <a:xfrm>
          <a:off x="0" y="831176"/>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CFF3B03-41DA-4DC6-BBBC-C3A92F5E21EE}">
      <dsp:nvSpPr>
        <dsp:cNvPr id="0" name=""/>
        <dsp:cNvSpPr/>
      </dsp:nvSpPr>
      <dsp:spPr>
        <a:xfrm>
          <a:off x="0" y="831176"/>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DecisionTree</a:t>
          </a:r>
          <a:endParaRPr lang="en-US" sz="1900" kern="1200"/>
        </a:p>
      </dsp:txBody>
      <dsp:txXfrm>
        <a:off x="0" y="831176"/>
        <a:ext cx="7161017" cy="415334"/>
      </dsp:txXfrm>
    </dsp:sp>
    <dsp:sp modelId="{ABCBCA16-A534-4E74-9F78-578323C10DA9}">
      <dsp:nvSpPr>
        <dsp:cNvPr id="0" name=""/>
        <dsp:cNvSpPr/>
      </dsp:nvSpPr>
      <dsp:spPr>
        <a:xfrm>
          <a:off x="0" y="1246511"/>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C8BDF58-3E4E-4FD5-82B3-0C7F57E4EDAA}">
      <dsp:nvSpPr>
        <dsp:cNvPr id="0" name=""/>
        <dsp:cNvSpPr/>
      </dsp:nvSpPr>
      <dsp:spPr>
        <a:xfrm>
          <a:off x="0" y="1246511"/>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0.8436386344712739</a:t>
          </a:r>
        </a:p>
      </dsp:txBody>
      <dsp:txXfrm>
        <a:off x="0" y="1246511"/>
        <a:ext cx="7161017" cy="415334"/>
      </dsp:txXfrm>
    </dsp:sp>
    <dsp:sp modelId="{81942A6F-5861-4E38-8771-171C65BDE5FF}">
      <dsp:nvSpPr>
        <dsp:cNvPr id="0" name=""/>
        <dsp:cNvSpPr/>
      </dsp:nvSpPr>
      <dsp:spPr>
        <a:xfrm>
          <a:off x="0" y="1661845"/>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49AA5A3-61A5-43E0-BCC0-C74C6A466FD6}">
      <dsp:nvSpPr>
        <dsp:cNvPr id="0" name=""/>
        <dsp:cNvSpPr/>
      </dsp:nvSpPr>
      <dsp:spPr>
        <a:xfrm>
          <a:off x="0" y="1661845"/>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err="1"/>
            <a:t>LogisticRegression</a:t>
          </a:r>
          <a:endParaRPr lang="en-US" sz="1900" kern="1200" dirty="0"/>
        </a:p>
      </dsp:txBody>
      <dsp:txXfrm>
        <a:off x="0" y="1661845"/>
        <a:ext cx="7161017" cy="415334"/>
      </dsp:txXfrm>
    </dsp:sp>
    <dsp:sp modelId="{7C656E5D-E578-4579-90E2-64A082BBAA68}">
      <dsp:nvSpPr>
        <dsp:cNvPr id="0" name=""/>
        <dsp:cNvSpPr/>
      </dsp:nvSpPr>
      <dsp:spPr>
        <a:xfrm>
          <a:off x="0" y="2077180"/>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ABC0188-18E3-4468-9DF8-8C15FF61EEC4}">
      <dsp:nvSpPr>
        <dsp:cNvPr id="0" name=""/>
        <dsp:cNvSpPr/>
      </dsp:nvSpPr>
      <dsp:spPr>
        <a:xfrm>
          <a:off x="0" y="2077180"/>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0.3982223147377184</a:t>
          </a:r>
        </a:p>
      </dsp:txBody>
      <dsp:txXfrm>
        <a:off x="0" y="2077180"/>
        <a:ext cx="7161017" cy="415334"/>
      </dsp:txXfrm>
    </dsp:sp>
    <dsp:sp modelId="{91B98F15-4815-4206-A0AE-1D7BE9132598}">
      <dsp:nvSpPr>
        <dsp:cNvPr id="0" name=""/>
        <dsp:cNvSpPr/>
      </dsp:nvSpPr>
      <dsp:spPr>
        <a:xfrm>
          <a:off x="0" y="2492515"/>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8B14BB9-5842-4E19-A1E2-6AE03C9C862B}">
      <dsp:nvSpPr>
        <dsp:cNvPr id="0" name=""/>
        <dsp:cNvSpPr/>
      </dsp:nvSpPr>
      <dsp:spPr>
        <a:xfrm>
          <a:off x="0" y="2492515"/>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SVM:</a:t>
          </a:r>
          <a:endParaRPr lang="en-US" sz="1900" kern="1200" dirty="0"/>
        </a:p>
      </dsp:txBody>
      <dsp:txXfrm>
        <a:off x="0" y="2492515"/>
        <a:ext cx="7161017" cy="415334"/>
      </dsp:txXfrm>
    </dsp:sp>
    <dsp:sp modelId="{01673EE3-0428-48FB-9C3F-D8DFD082F975}">
      <dsp:nvSpPr>
        <dsp:cNvPr id="0" name=""/>
        <dsp:cNvSpPr/>
      </dsp:nvSpPr>
      <dsp:spPr>
        <a:xfrm>
          <a:off x="0" y="2907849"/>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06DCB17-EA68-4165-871C-FA4119E437E1}">
      <dsp:nvSpPr>
        <dsp:cNvPr id="0" name=""/>
        <dsp:cNvSpPr/>
      </dsp:nvSpPr>
      <dsp:spPr>
        <a:xfrm>
          <a:off x="0" y="2907849"/>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0.8347502081598671</a:t>
          </a:r>
        </a:p>
      </dsp:txBody>
      <dsp:txXfrm>
        <a:off x="0" y="2907849"/>
        <a:ext cx="7161017" cy="415334"/>
      </dsp:txXfrm>
    </dsp:sp>
    <dsp:sp modelId="{E72092A1-F713-4E2E-BAB2-B91354B9218E}">
      <dsp:nvSpPr>
        <dsp:cNvPr id="0" name=""/>
        <dsp:cNvSpPr/>
      </dsp:nvSpPr>
      <dsp:spPr>
        <a:xfrm>
          <a:off x="0" y="3323184"/>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C95F403-6ECB-4D1C-88E9-DD182A9DE3B9}">
      <dsp:nvSpPr>
        <dsp:cNvPr id="0" name=""/>
        <dsp:cNvSpPr/>
      </dsp:nvSpPr>
      <dsp:spPr>
        <a:xfrm>
          <a:off x="0" y="3323184"/>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ADABOOST</a:t>
          </a:r>
          <a:endParaRPr lang="en-US" sz="1900" kern="1200"/>
        </a:p>
      </dsp:txBody>
      <dsp:txXfrm>
        <a:off x="0" y="3323184"/>
        <a:ext cx="7161017" cy="415334"/>
      </dsp:txXfrm>
    </dsp:sp>
    <dsp:sp modelId="{95AE2287-5975-4920-BABC-284BA97CC08E}">
      <dsp:nvSpPr>
        <dsp:cNvPr id="0" name=""/>
        <dsp:cNvSpPr/>
      </dsp:nvSpPr>
      <dsp:spPr>
        <a:xfrm>
          <a:off x="0" y="3738519"/>
          <a:ext cx="7161017"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BB5C62E-E36A-44C8-8DDD-26449F83E436}">
      <dsp:nvSpPr>
        <dsp:cNvPr id="0" name=""/>
        <dsp:cNvSpPr/>
      </dsp:nvSpPr>
      <dsp:spPr>
        <a:xfrm>
          <a:off x="0" y="3738519"/>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0.8797418817651955</a:t>
          </a:r>
        </a:p>
      </dsp:txBody>
      <dsp:txXfrm>
        <a:off x="0" y="3738519"/>
        <a:ext cx="7161017" cy="4153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95CC2-7244-4E08-AF2F-0ED2F5F045E8}">
      <dsp:nvSpPr>
        <dsp:cNvPr id="0" name=""/>
        <dsp:cNvSpPr/>
      </dsp:nvSpPr>
      <dsp:spPr>
        <a:xfrm>
          <a:off x="0" y="507"/>
          <a:ext cx="7161017"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F856138-29E7-47CC-908B-2A416E450C2B}">
      <dsp:nvSpPr>
        <dsp:cNvPr id="0" name=""/>
        <dsp:cNvSpPr/>
      </dsp:nvSpPr>
      <dsp:spPr>
        <a:xfrm>
          <a:off x="0" y="507"/>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KNN</a:t>
          </a:r>
          <a:endParaRPr lang="en-US" sz="1900" kern="1200"/>
        </a:p>
      </dsp:txBody>
      <dsp:txXfrm>
        <a:off x="0" y="507"/>
        <a:ext cx="7161017" cy="415334"/>
      </dsp:txXfrm>
    </dsp:sp>
    <dsp:sp modelId="{515C7CBE-530F-4C55-89C7-CE4D812111DA}">
      <dsp:nvSpPr>
        <dsp:cNvPr id="0" name=""/>
        <dsp:cNvSpPr/>
      </dsp:nvSpPr>
      <dsp:spPr>
        <a:xfrm>
          <a:off x="0" y="415841"/>
          <a:ext cx="7161017"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22AA0B0-61F1-4466-8025-3E7B22F2A55F}">
      <dsp:nvSpPr>
        <dsp:cNvPr id="0" name=""/>
        <dsp:cNvSpPr/>
      </dsp:nvSpPr>
      <dsp:spPr>
        <a:xfrm>
          <a:off x="0" y="415841"/>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0.8229725228975856</a:t>
          </a:r>
        </a:p>
      </dsp:txBody>
      <dsp:txXfrm>
        <a:off x="0" y="415841"/>
        <a:ext cx="7161017" cy="415334"/>
      </dsp:txXfrm>
    </dsp:sp>
    <dsp:sp modelId="{F7C75D5F-DB21-4005-80E8-F8F1CF48D5A5}">
      <dsp:nvSpPr>
        <dsp:cNvPr id="0" name=""/>
        <dsp:cNvSpPr/>
      </dsp:nvSpPr>
      <dsp:spPr>
        <a:xfrm>
          <a:off x="0" y="831176"/>
          <a:ext cx="7161017"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0D8EF8-EA81-4951-9CE4-4429BCB0B6CC}">
      <dsp:nvSpPr>
        <dsp:cNvPr id="0" name=""/>
        <dsp:cNvSpPr/>
      </dsp:nvSpPr>
      <dsp:spPr>
        <a:xfrm>
          <a:off x="0" y="831176"/>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DecisionTree</a:t>
          </a:r>
          <a:endParaRPr lang="en-US" sz="1900" kern="1200"/>
        </a:p>
      </dsp:txBody>
      <dsp:txXfrm>
        <a:off x="0" y="831176"/>
        <a:ext cx="7161017" cy="415334"/>
      </dsp:txXfrm>
    </dsp:sp>
    <dsp:sp modelId="{F008F95D-A008-4D31-AFC3-D886636419D0}">
      <dsp:nvSpPr>
        <dsp:cNvPr id="0" name=""/>
        <dsp:cNvSpPr/>
      </dsp:nvSpPr>
      <dsp:spPr>
        <a:xfrm>
          <a:off x="0" y="1246511"/>
          <a:ext cx="7161017"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EFF9139-C494-4811-BFE0-5D7D727C9953}">
      <dsp:nvSpPr>
        <dsp:cNvPr id="0" name=""/>
        <dsp:cNvSpPr/>
      </dsp:nvSpPr>
      <dsp:spPr>
        <a:xfrm>
          <a:off x="0" y="1246511"/>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0.9160074937552036</a:t>
          </a:r>
        </a:p>
      </dsp:txBody>
      <dsp:txXfrm>
        <a:off x="0" y="1246511"/>
        <a:ext cx="7161017" cy="415334"/>
      </dsp:txXfrm>
    </dsp:sp>
    <dsp:sp modelId="{A4EC6D05-1C24-4EBC-9BA5-DB1EA6010E80}">
      <dsp:nvSpPr>
        <dsp:cNvPr id="0" name=""/>
        <dsp:cNvSpPr/>
      </dsp:nvSpPr>
      <dsp:spPr>
        <a:xfrm>
          <a:off x="0" y="1661845"/>
          <a:ext cx="7161017"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28922E7-3B01-46D9-9A57-171CBCB434E3}">
      <dsp:nvSpPr>
        <dsp:cNvPr id="0" name=""/>
        <dsp:cNvSpPr/>
      </dsp:nvSpPr>
      <dsp:spPr>
        <a:xfrm>
          <a:off x="0" y="1661845"/>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LogisticRegression</a:t>
          </a:r>
          <a:endParaRPr lang="en-US" sz="1900" kern="1200"/>
        </a:p>
      </dsp:txBody>
      <dsp:txXfrm>
        <a:off x="0" y="1661845"/>
        <a:ext cx="7161017" cy="415334"/>
      </dsp:txXfrm>
    </dsp:sp>
    <dsp:sp modelId="{53834EC6-F809-4F5C-A8A4-A5FF375BDA10}">
      <dsp:nvSpPr>
        <dsp:cNvPr id="0" name=""/>
        <dsp:cNvSpPr/>
      </dsp:nvSpPr>
      <dsp:spPr>
        <a:xfrm>
          <a:off x="0" y="2077180"/>
          <a:ext cx="7161017"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F935B18-AD32-4863-B44F-E8ED93A8D6CC}">
      <dsp:nvSpPr>
        <dsp:cNvPr id="0" name=""/>
        <dsp:cNvSpPr/>
      </dsp:nvSpPr>
      <dsp:spPr>
        <a:xfrm>
          <a:off x="0" y="2077180"/>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0.6620899250624481</a:t>
          </a:r>
        </a:p>
      </dsp:txBody>
      <dsp:txXfrm>
        <a:off x="0" y="2077180"/>
        <a:ext cx="7161017" cy="415334"/>
      </dsp:txXfrm>
    </dsp:sp>
    <dsp:sp modelId="{60615F3E-80C0-4C94-82BE-9D6CB64D3CA5}">
      <dsp:nvSpPr>
        <dsp:cNvPr id="0" name=""/>
        <dsp:cNvSpPr/>
      </dsp:nvSpPr>
      <dsp:spPr>
        <a:xfrm>
          <a:off x="0" y="2492515"/>
          <a:ext cx="7161017"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4124540-19FF-4866-AF4F-5FCAE61D1B9A}">
      <dsp:nvSpPr>
        <dsp:cNvPr id="0" name=""/>
        <dsp:cNvSpPr/>
      </dsp:nvSpPr>
      <dsp:spPr>
        <a:xfrm>
          <a:off x="0" y="2492515"/>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SVM:</a:t>
          </a:r>
          <a:endParaRPr lang="en-US" sz="1900" kern="1200" dirty="0"/>
        </a:p>
      </dsp:txBody>
      <dsp:txXfrm>
        <a:off x="0" y="2492515"/>
        <a:ext cx="7161017" cy="415334"/>
      </dsp:txXfrm>
    </dsp:sp>
    <dsp:sp modelId="{98008F84-4E6D-4B08-9DB1-6E8751B507AC}">
      <dsp:nvSpPr>
        <dsp:cNvPr id="0" name=""/>
        <dsp:cNvSpPr/>
      </dsp:nvSpPr>
      <dsp:spPr>
        <a:xfrm>
          <a:off x="0" y="2907849"/>
          <a:ext cx="7161017"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7C0E33-17AE-420C-88D3-25D2825D4F6D}">
      <dsp:nvSpPr>
        <dsp:cNvPr id="0" name=""/>
        <dsp:cNvSpPr/>
      </dsp:nvSpPr>
      <dsp:spPr>
        <a:xfrm>
          <a:off x="0" y="2907849"/>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kern="1200" dirty="0"/>
            <a:t>0.847656119900083</a:t>
          </a:r>
        </a:p>
      </dsp:txBody>
      <dsp:txXfrm>
        <a:off x="0" y="2907849"/>
        <a:ext cx="7161017" cy="415334"/>
      </dsp:txXfrm>
    </dsp:sp>
    <dsp:sp modelId="{A05E60C5-8600-465A-9956-85D94353E9DE}">
      <dsp:nvSpPr>
        <dsp:cNvPr id="0" name=""/>
        <dsp:cNvSpPr/>
      </dsp:nvSpPr>
      <dsp:spPr>
        <a:xfrm>
          <a:off x="0" y="3323184"/>
          <a:ext cx="7161017"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54DB524-3D55-4EAD-B8B2-855EA0E84215}">
      <dsp:nvSpPr>
        <dsp:cNvPr id="0" name=""/>
        <dsp:cNvSpPr/>
      </dsp:nvSpPr>
      <dsp:spPr>
        <a:xfrm>
          <a:off x="0" y="3323184"/>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ADABOOST</a:t>
          </a:r>
          <a:endParaRPr lang="en-US" sz="1900" kern="1200"/>
        </a:p>
      </dsp:txBody>
      <dsp:txXfrm>
        <a:off x="0" y="3323184"/>
        <a:ext cx="7161017" cy="415334"/>
      </dsp:txXfrm>
    </dsp:sp>
    <dsp:sp modelId="{4C4F64B9-4DE0-46F1-A35C-3776CB9191E8}">
      <dsp:nvSpPr>
        <dsp:cNvPr id="0" name=""/>
        <dsp:cNvSpPr/>
      </dsp:nvSpPr>
      <dsp:spPr>
        <a:xfrm>
          <a:off x="0" y="3738519"/>
          <a:ext cx="7161017"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42473C4-2759-4F98-9FC2-6CA0BCEAAAB7}">
      <dsp:nvSpPr>
        <dsp:cNvPr id="0" name=""/>
        <dsp:cNvSpPr/>
      </dsp:nvSpPr>
      <dsp:spPr>
        <a:xfrm>
          <a:off x="0" y="3738519"/>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0.93992506244796</a:t>
          </a:r>
        </a:p>
      </dsp:txBody>
      <dsp:txXfrm>
        <a:off x="0" y="3738519"/>
        <a:ext cx="7161017" cy="4153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51721-D5FB-47F9-AC25-E4F5993E033B}">
      <dsp:nvSpPr>
        <dsp:cNvPr id="0" name=""/>
        <dsp:cNvSpPr/>
      </dsp:nvSpPr>
      <dsp:spPr>
        <a:xfrm>
          <a:off x="0" y="507"/>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21BCA99-D8E5-4930-9EAE-21C303302877}">
      <dsp:nvSpPr>
        <dsp:cNvPr id="0" name=""/>
        <dsp:cNvSpPr/>
      </dsp:nvSpPr>
      <dsp:spPr>
        <a:xfrm>
          <a:off x="0" y="507"/>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KNN</a:t>
          </a:r>
          <a:endParaRPr lang="en-US" sz="1900" kern="1200"/>
        </a:p>
      </dsp:txBody>
      <dsp:txXfrm>
        <a:off x="0" y="507"/>
        <a:ext cx="7161017" cy="415334"/>
      </dsp:txXfrm>
    </dsp:sp>
    <dsp:sp modelId="{4421CD17-FDC0-4F81-AE9C-2EFABF9C5902}">
      <dsp:nvSpPr>
        <dsp:cNvPr id="0" name=""/>
        <dsp:cNvSpPr/>
      </dsp:nvSpPr>
      <dsp:spPr>
        <a:xfrm>
          <a:off x="0" y="415841"/>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B302DB3-9EA7-45E1-A43D-6EBE6158C2FD}">
      <dsp:nvSpPr>
        <dsp:cNvPr id="0" name=""/>
        <dsp:cNvSpPr/>
      </dsp:nvSpPr>
      <dsp:spPr>
        <a:xfrm>
          <a:off x="0" y="415841"/>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0.8067194004995834</a:t>
          </a:r>
        </a:p>
      </dsp:txBody>
      <dsp:txXfrm>
        <a:off x="0" y="415841"/>
        <a:ext cx="7161017" cy="415334"/>
      </dsp:txXfrm>
    </dsp:sp>
    <dsp:sp modelId="{60712A54-B385-4568-9347-08077ED6A9D0}">
      <dsp:nvSpPr>
        <dsp:cNvPr id="0" name=""/>
        <dsp:cNvSpPr/>
      </dsp:nvSpPr>
      <dsp:spPr>
        <a:xfrm>
          <a:off x="0" y="831176"/>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325298B-E0B4-4603-98E6-E0B0B9CCF1A7}">
      <dsp:nvSpPr>
        <dsp:cNvPr id="0" name=""/>
        <dsp:cNvSpPr/>
      </dsp:nvSpPr>
      <dsp:spPr>
        <a:xfrm>
          <a:off x="0" y="831176"/>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DecisionTree</a:t>
          </a:r>
          <a:endParaRPr lang="en-US" sz="1900" kern="1200"/>
        </a:p>
      </dsp:txBody>
      <dsp:txXfrm>
        <a:off x="0" y="831176"/>
        <a:ext cx="7161017" cy="415334"/>
      </dsp:txXfrm>
    </dsp:sp>
    <dsp:sp modelId="{5B70B795-7B93-40E0-B18D-1524097A57A1}">
      <dsp:nvSpPr>
        <dsp:cNvPr id="0" name=""/>
        <dsp:cNvSpPr/>
      </dsp:nvSpPr>
      <dsp:spPr>
        <a:xfrm>
          <a:off x="0" y="1246511"/>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EF137C7-FADB-4592-A605-1063199DE923}">
      <dsp:nvSpPr>
        <dsp:cNvPr id="0" name=""/>
        <dsp:cNvSpPr/>
      </dsp:nvSpPr>
      <dsp:spPr>
        <a:xfrm>
          <a:off x="0" y="1246511"/>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0.7950374687760196</a:t>
          </a:r>
        </a:p>
      </dsp:txBody>
      <dsp:txXfrm>
        <a:off x="0" y="1246511"/>
        <a:ext cx="7161017" cy="415334"/>
      </dsp:txXfrm>
    </dsp:sp>
    <dsp:sp modelId="{593AC302-A074-4C01-8742-210790581F3D}">
      <dsp:nvSpPr>
        <dsp:cNvPr id="0" name=""/>
        <dsp:cNvSpPr/>
      </dsp:nvSpPr>
      <dsp:spPr>
        <a:xfrm>
          <a:off x="0" y="1661845"/>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477592B-E57A-407D-B16D-2D26960847A2}">
      <dsp:nvSpPr>
        <dsp:cNvPr id="0" name=""/>
        <dsp:cNvSpPr/>
      </dsp:nvSpPr>
      <dsp:spPr>
        <a:xfrm>
          <a:off x="0" y="1661845"/>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err="1"/>
            <a:t>LogisticRegression</a:t>
          </a:r>
          <a:endParaRPr lang="en-US" sz="1900" kern="1200" dirty="0"/>
        </a:p>
      </dsp:txBody>
      <dsp:txXfrm>
        <a:off x="0" y="1661845"/>
        <a:ext cx="7161017" cy="415334"/>
      </dsp:txXfrm>
    </dsp:sp>
    <dsp:sp modelId="{C545B32A-CD87-4693-8904-259133BA47E6}">
      <dsp:nvSpPr>
        <dsp:cNvPr id="0" name=""/>
        <dsp:cNvSpPr/>
      </dsp:nvSpPr>
      <dsp:spPr>
        <a:xfrm>
          <a:off x="0" y="2077180"/>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72A1C63-0E67-4945-B0FC-87C171C555F7}">
      <dsp:nvSpPr>
        <dsp:cNvPr id="0" name=""/>
        <dsp:cNvSpPr/>
      </dsp:nvSpPr>
      <dsp:spPr>
        <a:xfrm>
          <a:off x="0" y="2077180"/>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0.5256078268109908</a:t>
          </a:r>
        </a:p>
      </dsp:txBody>
      <dsp:txXfrm>
        <a:off x="0" y="2077180"/>
        <a:ext cx="7161017" cy="415334"/>
      </dsp:txXfrm>
    </dsp:sp>
    <dsp:sp modelId="{82D63C19-EFC3-42F0-B972-B286962CDFEC}">
      <dsp:nvSpPr>
        <dsp:cNvPr id="0" name=""/>
        <dsp:cNvSpPr/>
      </dsp:nvSpPr>
      <dsp:spPr>
        <a:xfrm>
          <a:off x="0" y="2492515"/>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E4086B1-026B-4B0D-8F1D-EE04908A156B}">
      <dsp:nvSpPr>
        <dsp:cNvPr id="0" name=""/>
        <dsp:cNvSpPr/>
      </dsp:nvSpPr>
      <dsp:spPr>
        <a:xfrm>
          <a:off x="0" y="2492515"/>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SVM:</a:t>
          </a:r>
        </a:p>
      </dsp:txBody>
      <dsp:txXfrm>
        <a:off x="0" y="2492515"/>
        <a:ext cx="7161017" cy="415334"/>
      </dsp:txXfrm>
    </dsp:sp>
    <dsp:sp modelId="{8DEC71E6-5B40-436D-92D7-11BF737C1A8F}">
      <dsp:nvSpPr>
        <dsp:cNvPr id="0" name=""/>
        <dsp:cNvSpPr/>
      </dsp:nvSpPr>
      <dsp:spPr>
        <a:xfrm>
          <a:off x="0" y="2907849"/>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E0FB656-86B9-40D3-8E20-FF38786A1505}">
      <dsp:nvSpPr>
        <dsp:cNvPr id="0" name=""/>
        <dsp:cNvSpPr/>
      </dsp:nvSpPr>
      <dsp:spPr>
        <a:xfrm>
          <a:off x="0" y="2907849"/>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0.8382805995004163</a:t>
          </a:r>
        </a:p>
      </dsp:txBody>
      <dsp:txXfrm>
        <a:off x="0" y="2907849"/>
        <a:ext cx="7161017" cy="415334"/>
      </dsp:txXfrm>
    </dsp:sp>
    <dsp:sp modelId="{0ECD4C5C-F1C0-4BCE-A55F-F5538EFE37F9}">
      <dsp:nvSpPr>
        <dsp:cNvPr id="0" name=""/>
        <dsp:cNvSpPr/>
      </dsp:nvSpPr>
      <dsp:spPr>
        <a:xfrm>
          <a:off x="0" y="3323184"/>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154C950-F25C-48BE-81C6-9D03A441CEF9}">
      <dsp:nvSpPr>
        <dsp:cNvPr id="0" name=""/>
        <dsp:cNvSpPr/>
      </dsp:nvSpPr>
      <dsp:spPr>
        <a:xfrm>
          <a:off x="0" y="3323184"/>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ADABOOST</a:t>
          </a:r>
          <a:endParaRPr lang="en-US" sz="1900" kern="1200"/>
        </a:p>
      </dsp:txBody>
      <dsp:txXfrm>
        <a:off x="0" y="3323184"/>
        <a:ext cx="7161017" cy="415334"/>
      </dsp:txXfrm>
    </dsp:sp>
    <dsp:sp modelId="{1949B12C-333B-4227-A77A-AE9DF5444CE9}">
      <dsp:nvSpPr>
        <dsp:cNvPr id="0" name=""/>
        <dsp:cNvSpPr/>
      </dsp:nvSpPr>
      <dsp:spPr>
        <a:xfrm>
          <a:off x="0" y="3738519"/>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15DADF5-1A27-4CAC-B950-AEEB9E4EBB0A}">
      <dsp:nvSpPr>
        <dsp:cNvPr id="0" name=""/>
        <dsp:cNvSpPr/>
      </dsp:nvSpPr>
      <dsp:spPr>
        <a:xfrm>
          <a:off x="0" y="3738519"/>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0.8459741881765196</a:t>
          </a:r>
        </a:p>
      </dsp:txBody>
      <dsp:txXfrm>
        <a:off x="0" y="3738519"/>
        <a:ext cx="7161017" cy="4153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51721-D5FB-47F9-AC25-E4F5993E033B}">
      <dsp:nvSpPr>
        <dsp:cNvPr id="0" name=""/>
        <dsp:cNvSpPr/>
      </dsp:nvSpPr>
      <dsp:spPr>
        <a:xfrm>
          <a:off x="0" y="507"/>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21BCA99-D8E5-4930-9EAE-21C303302877}">
      <dsp:nvSpPr>
        <dsp:cNvPr id="0" name=""/>
        <dsp:cNvSpPr/>
      </dsp:nvSpPr>
      <dsp:spPr>
        <a:xfrm>
          <a:off x="0" y="507"/>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KNN</a:t>
          </a:r>
          <a:endParaRPr lang="en-US" sz="1900" kern="1200" dirty="0"/>
        </a:p>
      </dsp:txBody>
      <dsp:txXfrm>
        <a:off x="0" y="507"/>
        <a:ext cx="7161017" cy="415334"/>
      </dsp:txXfrm>
    </dsp:sp>
    <dsp:sp modelId="{4421CD17-FDC0-4F81-AE9C-2EFABF9C5902}">
      <dsp:nvSpPr>
        <dsp:cNvPr id="0" name=""/>
        <dsp:cNvSpPr/>
      </dsp:nvSpPr>
      <dsp:spPr>
        <a:xfrm>
          <a:off x="0" y="415841"/>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B302DB3-9EA7-45E1-A43D-6EBE6158C2FD}">
      <dsp:nvSpPr>
        <dsp:cNvPr id="0" name=""/>
        <dsp:cNvSpPr/>
      </dsp:nvSpPr>
      <dsp:spPr>
        <a:xfrm>
          <a:off x="0" y="415841"/>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0.854741881765196</a:t>
          </a:r>
        </a:p>
      </dsp:txBody>
      <dsp:txXfrm>
        <a:off x="0" y="415841"/>
        <a:ext cx="7161017" cy="415334"/>
      </dsp:txXfrm>
    </dsp:sp>
    <dsp:sp modelId="{60712A54-B385-4568-9347-08077ED6A9D0}">
      <dsp:nvSpPr>
        <dsp:cNvPr id="0" name=""/>
        <dsp:cNvSpPr/>
      </dsp:nvSpPr>
      <dsp:spPr>
        <a:xfrm>
          <a:off x="0" y="831176"/>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325298B-E0B4-4603-98E6-E0B0B9CCF1A7}">
      <dsp:nvSpPr>
        <dsp:cNvPr id="0" name=""/>
        <dsp:cNvSpPr/>
      </dsp:nvSpPr>
      <dsp:spPr>
        <a:xfrm>
          <a:off x="0" y="831176"/>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DecisionTree</a:t>
          </a:r>
          <a:endParaRPr lang="en-US" sz="1900" kern="1200"/>
        </a:p>
      </dsp:txBody>
      <dsp:txXfrm>
        <a:off x="0" y="831176"/>
        <a:ext cx="7161017" cy="415334"/>
      </dsp:txXfrm>
    </dsp:sp>
    <dsp:sp modelId="{5B70B795-7B93-40E0-B18D-1524097A57A1}">
      <dsp:nvSpPr>
        <dsp:cNvPr id="0" name=""/>
        <dsp:cNvSpPr/>
      </dsp:nvSpPr>
      <dsp:spPr>
        <a:xfrm>
          <a:off x="0" y="1246511"/>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EF137C7-FADB-4592-A605-1063199DE923}">
      <dsp:nvSpPr>
        <dsp:cNvPr id="0" name=""/>
        <dsp:cNvSpPr/>
      </dsp:nvSpPr>
      <dsp:spPr>
        <a:xfrm>
          <a:off x="0" y="1246511"/>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0.8589508742714402</a:t>
          </a:r>
        </a:p>
      </dsp:txBody>
      <dsp:txXfrm>
        <a:off x="0" y="1246511"/>
        <a:ext cx="7161017" cy="415334"/>
      </dsp:txXfrm>
    </dsp:sp>
    <dsp:sp modelId="{593AC302-A074-4C01-8742-210790581F3D}">
      <dsp:nvSpPr>
        <dsp:cNvPr id="0" name=""/>
        <dsp:cNvSpPr/>
      </dsp:nvSpPr>
      <dsp:spPr>
        <a:xfrm>
          <a:off x="0" y="1661845"/>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477592B-E57A-407D-B16D-2D26960847A2}">
      <dsp:nvSpPr>
        <dsp:cNvPr id="0" name=""/>
        <dsp:cNvSpPr/>
      </dsp:nvSpPr>
      <dsp:spPr>
        <a:xfrm>
          <a:off x="0" y="1661845"/>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err="1"/>
            <a:t>LogisticRegression</a:t>
          </a:r>
          <a:endParaRPr lang="en-US" sz="1900" kern="1200" dirty="0"/>
        </a:p>
      </dsp:txBody>
      <dsp:txXfrm>
        <a:off x="0" y="1661845"/>
        <a:ext cx="7161017" cy="415334"/>
      </dsp:txXfrm>
    </dsp:sp>
    <dsp:sp modelId="{C545B32A-CD87-4693-8904-259133BA47E6}">
      <dsp:nvSpPr>
        <dsp:cNvPr id="0" name=""/>
        <dsp:cNvSpPr/>
      </dsp:nvSpPr>
      <dsp:spPr>
        <a:xfrm>
          <a:off x="0" y="2077180"/>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72A1C63-0E67-4945-B0FC-87C171C555F7}">
      <dsp:nvSpPr>
        <dsp:cNvPr id="0" name=""/>
        <dsp:cNvSpPr/>
      </dsp:nvSpPr>
      <dsp:spPr>
        <a:xfrm>
          <a:off x="0" y="2077180"/>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0.7398251457119067</a:t>
          </a:r>
        </a:p>
      </dsp:txBody>
      <dsp:txXfrm>
        <a:off x="0" y="2077180"/>
        <a:ext cx="7161017" cy="415334"/>
      </dsp:txXfrm>
    </dsp:sp>
    <dsp:sp modelId="{82D63C19-EFC3-42F0-B972-B286962CDFEC}">
      <dsp:nvSpPr>
        <dsp:cNvPr id="0" name=""/>
        <dsp:cNvSpPr/>
      </dsp:nvSpPr>
      <dsp:spPr>
        <a:xfrm>
          <a:off x="0" y="2492515"/>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E4086B1-026B-4B0D-8F1D-EE04908A156B}">
      <dsp:nvSpPr>
        <dsp:cNvPr id="0" name=""/>
        <dsp:cNvSpPr/>
      </dsp:nvSpPr>
      <dsp:spPr>
        <a:xfrm>
          <a:off x="0" y="2492515"/>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SVM:</a:t>
          </a:r>
        </a:p>
      </dsp:txBody>
      <dsp:txXfrm>
        <a:off x="0" y="2492515"/>
        <a:ext cx="7161017" cy="415334"/>
      </dsp:txXfrm>
    </dsp:sp>
    <dsp:sp modelId="{8DEC71E6-5B40-436D-92D7-11BF737C1A8F}">
      <dsp:nvSpPr>
        <dsp:cNvPr id="0" name=""/>
        <dsp:cNvSpPr/>
      </dsp:nvSpPr>
      <dsp:spPr>
        <a:xfrm>
          <a:off x="0" y="2907849"/>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E0FB656-86B9-40D3-8E20-FF38786A1505}">
      <dsp:nvSpPr>
        <dsp:cNvPr id="0" name=""/>
        <dsp:cNvSpPr/>
      </dsp:nvSpPr>
      <dsp:spPr>
        <a:xfrm>
          <a:off x="0" y="2907849"/>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0.8542880932556203</a:t>
          </a:r>
        </a:p>
      </dsp:txBody>
      <dsp:txXfrm>
        <a:off x="0" y="2907849"/>
        <a:ext cx="7161017" cy="415334"/>
      </dsp:txXfrm>
    </dsp:sp>
    <dsp:sp modelId="{0ECD4C5C-F1C0-4BCE-A55F-F5538EFE37F9}">
      <dsp:nvSpPr>
        <dsp:cNvPr id="0" name=""/>
        <dsp:cNvSpPr/>
      </dsp:nvSpPr>
      <dsp:spPr>
        <a:xfrm>
          <a:off x="0" y="3323184"/>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154C950-F25C-48BE-81C6-9D03A441CEF9}">
      <dsp:nvSpPr>
        <dsp:cNvPr id="0" name=""/>
        <dsp:cNvSpPr/>
      </dsp:nvSpPr>
      <dsp:spPr>
        <a:xfrm>
          <a:off x="0" y="3323184"/>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ADABOOST</a:t>
          </a:r>
          <a:endParaRPr lang="en-US" sz="1900" kern="1200"/>
        </a:p>
      </dsp:txBody>
      <dsp:txXfrm>
        <a:off x="0" y="3323184"/>
        <a:ext cx="7161017" cy="415334"/>
      </dsp:txXfrm>
    </dsp:sp>
    <dsp:sp modelId="{1949B12C-333B-4227-A77A-AE9DF5444CE9}">
      <dsp:nvSpPr>
        <dsp:cNvPr id="0" name=""/>
        <dsp:cNvSpPr/>
      </dsp:nvSpPr>
      <dsp:spPr>
        <a:xfrm>
          <a:off x="0" y="3738519"/>
          <a:ext cx="71610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15DADF5-1A27-4CAC-B950-AEEB9E4EBB0A}">
      <dsp:nvSpPr>
        <dsp:cNvPr id="0" name=""/>
        <dsp:cNvSpPr/>
      </dsp:nvSpPr>
      <dsp:spPr>
        <a:xfrm>
          <a:off x="0" y="3738519"/>
          <a:ext cx="7161017" cy="41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0.8918068276436303</a:t>
          </a:r>
          <a:endParaRPr lang="en-US" sz="1900" kern="1200" dirty="0"/>
        </a:p>
      </dsp:txBody>
      <dsp:txXfrm>
        <a:off x="0" y="3738519"/>
        <a:ext cx="7161017" cy="4153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4E6BFF-9AA6-40E3-9A3F-313262583FCD}"/>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383B2A9B-D88A-4BB9-83AA-1313CA886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2A0C4F54-1A86-4C1F-B661-B9740D98DF71}"/>
              </a:ext>
            </a:extLst>
          </p:cNvPr>
          <p:cNvSpPr>
            <a:spLocks noGrp="1"/>
          </p:cNvSpPr>
          <p:nvPr>
            <p:ph type="dt" sz="half" idx="10"/>
          </p:nvPr>
        </p:nvSpPr>
        <p:spPr/>
        <p:txBody>
          <a:bodyPr/>
          <a:lstStyle/>
          <a:p>
            <a:fld id="{4012A423-45CD-47F3-A82E-50A27C939733}" type="datetimeFigureOut">
              <a:rPr lang="en-US" smtClean="0"/>
              <a:t>2/12/2022</a:t>
            </a:fld>
            <a:endParaRPr lang="en-US"/>
          </a:p>
        </p:txBody>
      </p:sp>
      <p:sp>
        <p:nvSpPr>
          <p:cNvPr id="5" name="מציין מיקום של כותרת תחתונה 4">
            <a:extLst>
              <a:ext uri="{FF2B5EF4-FFF2-40B4-BE49-F238E27FC236}">
                <a16:creationId xmlns:a16="http://schemas.microsoft.com/office/drawing/2014/main" id="{A91FFAFB-2B04-4855-AF75-2E40CF71D462}"/>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7003647F-1944-4D31-80F7-B0587DC33674}"/>
              </a:ext>
            </a:extLst>
          </p:cNvPr>
          <p:cNvSpPr>
            <a:spLocks noGrp="1"/>
          </p:cNvSpPr>
          <p:nvPr>
            <p:ph type="sldNum" sz="quarter" idx="12"/>
          </p:nvPr>
        </p:nvSpPr>
        <p:spPr/>
        <p:txBody>
          <a:bodyPr/>
          <a:lstStyle/>
          <a:p>
            <a:fld id="{AC56817C-7085-4179-A86A-CAFF9D783499}" type="slidenum">
              <a:rPr lang="en-US" smtClean="0"/>
              <a:t>‹#›</a:t>
            </a:fld>
            <a:endParaRPr lang="en-US"/>
          </a:p>
        </p:txBody>
      </p:sp>
    </p:spTree>
    <p:extLst>
      <p:ext uri="{BB962C8B-B14F-4D97-AF65-F5344CB8AC3E}">
        <p14:creationId xmlns:p14="http://schemas.microsoft.com/office/powerpoint/2010/main" val="15701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2CAD73-B51D-459D-BA86-E3AA0DD1667B}"/>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A42FABD3-0456-44DB-9192-E0093D1211A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0603BF8D-B42C-4109-8A59-F5A9589F7C4B}"/>
              </a:ext>
            </a:extLst>
          </p:cNvPr>
          <p:cNvSpPr>
            <a:spLocks noGrp="1"/>
          </p:cNvSpPr>
          <p:nvPr>
            <p:ph type="dt" sz="half" idx="10"/>
          </p:nvPr>
        </p:nvSpPr>
        <p:spPr/>
        <p:txBody>
          <a:bodyPr/>
          <a:lstStyle/>
          <a:p>
            <a:fld id="{4012A423-45CD-47F3-A82E-50A27C939733}" type="datetimeFigureOut">
              <a:rPr lang="en-US" smtClean="0"/>
              <a:t>2/12/2022</a:t>
            </a:fld>
            <a:endParaRPr lang="en-US"/>
          </a:p>
        </p:txBody>
      </p:sp>
      <p:sp>
        <p:nvSpPr>
          <p:cNvPr id="5" name="מציין מיקום של כותרת תחתונה 4">
            <a:extLst>
              <a:ext uri="{FF2B5EF4-FFF2-40B4-BE49-F238E27FC236}">
                <a16:creationId xmlns:a16="http://schemas.microsoft.com/office/drawing/2014/main" id="{4FC1DB23-5977-4B82-B3EF-EFC3AA307CF9}"/>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42ECC186-96D0-46DD-AF40-7FFDB2D8A1E8}"/>
              </a:ext>
            </a:extLst>
          </p:cNvPr>
          <p:cNvSpPr>
            <a:spLocks noGrp="1"/>
          </p:cNvSpPr>
          <p:nvPr>
            <p:ph type="sldNum" sz="quarter" idx="12"/>
          </p:nvPr>
        </p:nvSpPr>
        <p:spPr/>
        <p:txBody>
          <a:bodyPr/>
          <a:lstStyle/>
          <a:p>
            <a:fld id="{AC56817C-7085-4179-A86A-CAFF9D783499}" type="slidenum">
              <a:rPr lang="en-US" smtClean="0"/>
              <a:t>‹#›</a:t>
            </a:fld>
            <a:endParaRPr lang="en-US"/>
          </a:p>
        </p:txBody>
      </p:sp>
    </p:spTree>
    <p:extLst>
      <p:ext uri="{BB962C8B-B14F-4D97-AF65-F5344CB8AC3E}">
        <p14:creationId xmlns:p14="http://schemas.microsoft.com/office/powerpoint/2010/main" val="257806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028983FB-2506-41DA-957D-1299DC0C77C8}"/>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5101F914-627C-44E5-9192-71748AC2ABF4}"/>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71DDE9EF-ED50-4F45-BFBF-ACD7D0140344}"/>
              </a:ext>
            </a:extLst>
          </p:cNvPr>
          <p:cNvSpPr>
            <a:spLocks noGrp="1"/>
          </p:cNvSpPr>
          <p:nvPr>
            <p:ph type="dt" sz="half" idx="10"/>
          </p:nvPr>
        </p:nvSpPr>
        <p:spPr/>
        <p:txBody>
          <a:bodyPr/>
          <a:lstStyle/>
          <a:p>
            <a:fld id="{4012A423-45CD-47F3-A82E-50A27C939733}" type="datetimeFigureOut">
              <a:rPr lang="en-US" smtClean="0"/>
              <a:t>2/12/2022</a:t>
            </a:fld>
            <a:endParaRPr lang="en-US"/>
          </a:p>
        </p:txBody>
      </p:sp>
      <p:sp>
        <p:nvSpPr>
          <p:cNvPr id="5" name="מציין מיקום של כותרת תחתונה 4">
            <a:extLst>
              <a:ext uri="{FF2B5EF4-FFF2-40B4-BE49-F238E27FC236}">
                <a16:creationId xmlns:a16="http://schemas.microsoft.com/office/drawing/2014/main" id="{AA4B7F57-3218-4BF9-B11A-BCEF74364DE2}"/>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06036F5E-F14A-4B32-A236-695860545308}"/>
              </a:ext>
            </a:extLst>
          </p:cNvPr>
          <p:cNvSpPr>
            <a:spLocks noGrp="1"/>
          </p:cNvSpPr>
          <p:nvPr>
            <p:ph type="sldNum" sz="quarter" idx="12"/>
          </p:nvPr>
        </p:nvSpPr>
        <p:spPr/>
        <p:txBody>
          <a:bodyPr/>
          <a:lstStyle/>
          <a:p>
            <a:fld id="{AC56817C-7085-4179-A86A-CAFF9D783499}" type="slidenum">
              <a:rPr lang="en-US" smtClean="0"/>
              <a:t>‹#›</a:t>
            </a:fld>
            <a:endParaRPr lang="en-US"/>
          </a:p>
        </p:txBody>
      </p:sp>
    </p:spTree>
    <p:extLst>
      <p:ext uri="{BB962C8B-B14F-4D97-AF65-F5344CB8AC3E}">
        <p14:creationId xmlns:p14="http://schemas.microsoft.com/office/powerpoint/2010/main" val="321239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71917C-9ACE-42BB-B15A-41081D508E84}"/>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3E7D1F86-6511-4278-9E54-11F937D5B550}"/>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5D87E07B-A62E-42B7-949A-A41B79174DE5}"/>
              </a:ext>
            </a:extLst>
          </p:cNvPr>
          <p:cNvSpPr>
            <a:spLocks noGrp="1"/>
          </p:cNvSpPr>
          <p:nvPr>
            <p:ph type="dt" sz="half" idx="10"/>
          </p:nvPr>
        </p:nvSpPr>
        <p:spPr/>
        <p:txBody>
          <a:bodyPr/>
          <a:lstStyle/>
          <a:p>
            <a:fld id="{4012A423-45CD-47F3-A82E-50A27C939733}" type="datetimeFigureOut">
              <a:rPr lang="en-US" smtClean="0"/>
              <a:t>2/12/2022</a:t>
            </a:fld>
            <a:endParaRPr lang="en-US"/>
          </a:p>
        </p:txBody>
      </p:sp>
      <p:sp>
        <p:nvSpPr>
          <p:cNvPr id="5" name="מציין מיקום של כותרת תחתונה 4">
            <a:extLst>
              <a:ext uri="{FF2B5EF4-FFF2-40B4-BE49-F238E27FC236}">
                <a16:creationId xmlns:a16="http://schemas.microsoft.com/office/drawing/2014/main" id="{4A973B6B-192B-43CF-AA53-7CE251713C8A}"/>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FD7F8F7E-AF70-41A9-8179-67487A8EBB4F}"/>
              </a:ext>
            </a:extLst>
          </p:cNvPr>
          <p:cNvSpPr>
            <a:spLocks noGrp="1"/>
          </p:cNvSpPr>
          <p:nvPr>
            <p:ph type="sldNum" sz="quarter" idx="12"/>
          </p:nvPr>
        </p:nvSpPr>
        <p:spPr/>
        <p:txBody>
          <a:bodyPr/>
          <a:lstStyle/>
          <a:p>
            <a:fld id="{AC56817C-7085-4179-A86A-CAFF9D783499}" type="slidenum">
              <a:rPr lang="en-US" smtClean="0"/>
              <a:t>‹#›</a:t>
            </a:fld>
            <a:endParaRPr lang="en-US"/>
          </a:p>
        </p:txBody>
      </p:sp>
    </p:spTree>
    <p:extLst>
      <p:ext uri="{BB962C8B-B14F-4D97-AF65-F5344CB8AC3E}">
        <p14:creationId xmlns:p14="http://schemas.microsoft.com/office/powerpoint/2010/main" val="384719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44E0030-54E2-413D-ADBF-7D2A277EC8CC}"/>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0A50D46C-6669-4313-A543-0EA27C960E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06E90923-02A1-4101-A317-EFEC91DB8E9D}"/>
              </a:ext>
            </a:extLst>
          </p:cNvPr>
          <p:cNvSpPr>
            <a:spLocks noGrp="1"/>
          </p:cNvSpPr>
          <p:nvPr>
            <p:ph type="dt" sz="half" idx="10"/>
          </p:nvPr>
        </p:nvSpPr>
        <p:spPr/>
        <p:txBody>
          <a:bodyPr/>
          <a:lstStyle/>
          <a:p>
            <a:fld id="{4012A423-45CD-47F3-A82E-50A27C939733}" type="datetimeFigureOut">
              <a:rPr lang="en-US" smtClean="0"/>
              <a:t>2/12/2022</a:t>
            </a:fld>
            <a:endParaRPr lang="en-US"/>
          </a:p>
        </p:txBody>
      </p:sp>
      <p:sp>
        <p:nvSpPr>
          <p:cNvPr id="5" name="מציין מיקום של כותרת תחתונה 4">
            <a:extLst>
              <a:ext uri="{FF2B5EF4-FFF2-40B4-BE49-F238E27FC236}">
                <a16:creationId xmlns:a16="http://schemas.microsoft.com/office/drawing/2014/main" id="{4E299BF0-D1B8-433F-BCE7-E18F92FB129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084A1D13-D911-473E-9618-8B7BDE311379}"/>
              </a:ext>
            </a:extLst>
          </p:cNvPr>
          <p:cNvSpPr>
            <a:spLocks noGrp="1"/>
          </p:cNvSpPr>
          <p:nvPr>
            <p:ph type="sldNum" sz="quarter" idx="12"/>
          </p:nvPr>
        </p:nvSpPr>
        <p:spPr/>
        <p:txBody>
          <a:bodyPr/>
          <a:lstStyle/>
          <a:p>
            <a:fld id="{AC56817C-7085-4179-A86A-CAFF9D783499}" type="slidenum">
              <a:rPr lang="en-US" smtClean="0"/>
              <a:t>‹#›</a:t>
            </a:fld>
            <a:endParaRPr lang="en-US"/>
          </a:p>
        </p:txBody>
      </p:sp>
    </p:spTree>
    <p:extLst>
      <p:ext uri="{BB962C8B-B14F-4D97-AF65-F5344CB8AC3E}">
        <p14:creationId xmlns:p14="http://schemas.microsoft.com/office/powerpoint/2010/main" val="197283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7E77D2-42AC-4E5E-9386-43A9181C31FD}"/>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2E5A7518-FC97-42F5-B552-980D035F1B3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9610C19D-96F7-4315-ABC3-291632EA143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8F3D82BB-55E9-441A-BB70-E14941A03558}"/>
              </a:ext>
            </a:extLst>
          </p:cNvPr>
          <p:cNvSpPr>
            <a:spLocks noGrp="1"/>
          </p:cNvSpPr>
          <p:nvPr>
            <p:ph type="dt" sz="half" idx="10"/>
          </p:nvPr>
        </p:nvSpPr>
        <p:spPr/>
        <p:txBody>
          <a:bodyPr/>
          <a:lstStyle/>
          <a:p>
            <a:fld id="{4012A423-45CD-47F3-A82E-50A27C939733}" type="datetimeFigureOut">
              <a:rPr lang="en-US" smtClean="0"/>
              <a:t>2/12/2022</a:t>
            </a:fld>
            <a:endParaRPr lang="en-US"/>
          </a:p>
        </p:txBody>
      </p:sp>
      <p:sp>
        <p:nvSpPr>
          <p:cNvPr id="6" name="מציין מיקום של כותרת תחתונה 5">
            <a:extLst>
              <a:ext uri="{FF2B5EF4-FFF2-40B4-BE49-F238E27FC236}">
                <a16:creationId xmlns:a16="http://schemas.microsoft.com/office/drawing/2014/main" id="{BDA28F26-5F0D-4E34-8830-838D2FE5BB87}"/>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09DB2DDC-8188-4FB4-B785-9AB4663F6E35}"/>
              </a:ext>
            </a:extLst>
          </p:cNvPr>
          <p:cNvSpPr>
            <a:spLocks noGrp="1"/>
          </p:cNvSpPr>
          <p:nvPr>
            <p:ph type="sldNum" sz="quarter" idx="12"/>
          </p:nvPr>
        </p:nvSpPr>
        <p:spPr/>
        <p:txBody>
          <a:bodyPr/>
          <a:lstStyle/>
          <a:p>
            <a:fld id="{AC56817C-7085-4179-A86A-CAFF9D783499}" type="slidenum">
              <a:rPr lang="en-US" smtClean="0"/>
              <a:t>‹#›</a:t>
            </a:fld>
            <a:endParaRPr lang="en-US"/>
          </a:p>
        </p:txBody>
      </p:sp>
    </p:spTree>
    <p:extLst>
      <p:ext uri="{BB962C8B-B14F-4D97-AF65-F5344CB8AC3E}">
        <p14:creationId xmlns:p14="http://schemas.microsoft.com/office/powerpoint/2010/main" val="105564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11812A-43E4-4C06-824C-4829CCE0D53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23F356E5-559C-4334-960D-8B78178B0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A473AEF6-5844-4D67-A10F-D2C13572B231}"/>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5718D06E-7ACD-41E7-83DD-981710E9D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F029ECB-8EA4-43CB-8880-3033981A4FE0}"/>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231B560E-984C-4A4C-8B0D-BCF8F88DA95D}"/>
              </a:ext>
            </a:extLst>
          </p:cNvPr>
          <p:cNvSpPr>
            <a:spLocks noGrp="1"/>
          </p:cNvSpPr>
          <p:nvPr>
            <p:ph type="dt" sz="half" idx="10"/>
          </p:nvPr>
        </p:nvSpPr>
        <p:spPr/>
        <p:txBody>
          <a:bodyPr/>
          <a:lstStyle/>
          <a:p>
            <a:fld id="{4012A423-45CD-47F3-A82E-50A27C939733}" type="datetimeFigureOut">
              <a:rPr lang="en-US" smtClean="0"/>
              <a:t>2/12/2022</a:t>
            </a:fld>
            <a:endParaRPr lang="en-US"/>
          </a:p>
        </p:txBody>
      </p:sp>
      <p:sp>
        <p:nvSpPr>
          <p:cNvPr id="8" name="מציין מיקום של כותרת תחתונה 7">
            <a:extLst>
              <a:ext uri="{FF2B5EF4-FFF2-40B4-BE49-F238E27FC236}">
                <a16:creationId xmlns:a16="http://schemas.microsoft.com/office/drawing/2014/main" id="{D5742FFA-ACFA-4027-862E-3B2CD0F5C278}"/>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A9F6A675-5FFA-40BE-84E6-F539D15A102D}"/>
              </a:ext>
            </a:extLst>
          </p:cNvPr>
          <p:cNvSpPr>
            <a:spLocks noGrp="1"/>
          </p:cNvSpPr>
          <p:nvPr>
            <p:ph type="sldNum" sz="quarter" idx="12"/>
          </p:nvPr>
        </p:nvSpPr>
        <p:spPr/>
        <p:txBody>
          <a:bodyPr/>
          <a:lstStyle/>
          <a:p>
            <a:fld id="{AC56817C-7085-4179-A86A-CAFF9D783499}" type="slidenum">
              <a:rPr lang="en-US" smtClean="0"/>
              <a:t>‹#›</a:t>
            </a:fld>
            <a:endParaRPr lang="en-US"/>
          </a:p>
        </p:txBody>
      </p:sp>
    </p:spTree>
    <p:extLst>
      <p:ext uri="{BB962C8B-B14F-4D97-AF65-F5344CB8AC3E}">
        <p14:creationId xmlns:p14="http://schemas.microsoft.com/office/powerpoint/2010/main" val="280475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CF58F1-B806-424A-BA2B-E851D62CDB24}"/>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68BC7715-545C-4BDA-BD87-D1D375C74595}"/>
              </a:ext>
            </a:extLst>
          </p:cNvPr>
          <p:cNvSpPr>
            <a:spLocks noGrp="1"/>
          </p:cNvSpPr>
          <p:nvPr>
            <p:ph type="dt" sz="half" idx="10"/>
          </p:nvPr>
        </p:nvSpPr>
        <p:spPr/>
        <p:txBody>
          <a:bodyPr/>
          <a:lstStyle/>
          <a:p>
            <a:fld id="{4012A423-45CD-47F3-A82E-50A27C939733}" type="datetimeFigureOut">
              <a:rPr lang="en-US" smtClean="0"/>
              <a:t>2/12/2022</a:t>
            </a:fld>
            <a:endParaRPr lang="en-US"/>
          </a:p>
        </p:txBody>
      </p:sp>
      <p:sp>
        <p:nvSpPr>
          <p:cNvPr id="4" name="מציין מיקום של כותרת תחתונה 3">
            <a:extLst>
              <a:ext uri="{FF2B5EF4-FFF2-40B4-BE49-F238E27FC236}">
                <a16:creationId xmlns:a16="http://schemas.microsoft.com/office/drawing/2014/main" id="{2A91C461-517A-4DC9-9CD7-EC346038C363}"/>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BC3D56FE-1B83-4C04-9827-FA3DF0261D96}"/>
              </a:ext>
            </a:extLst>
          </p:cNvPr>
          <p:cNvSpPr>
            <a:spLocks noGrp="1"/>
          </p:cNvSpPr>
          <p:nvPr>
            <p:ph type="sldNum" sz="quarter" idx="12"/>
          </p:nvPr>
        </p:nvSpPr>
        <p:spPr/>
        <p:txBody>
          <a:bodyPr/>
          <a:lstStyle/>
          <a:p>
            <a:fld id="{AC56817C-7085-4179-A86A-CAFF9D783499}" type="slidenum">
              <a:rPr lang="en-US" smtClean="0"/>
              <a:t>‹#›</a:t>
            </a:fld>
            <a:endParaRPr lang="en-US"/>
          </a:p>
        </p:txBody>
      </p:sp>
    </p:spTree>
    <p:extLst>
      <p:ext uri="{BB962C8B-B14F-4D97-AF65-F5344CB8AC3E}">
        <p14:creationId xmlns:p14="http://schemas.microsoft.com/office/powerpoint/2010/main" val="15656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158B9675-CA5F-4565-B96F-47AD4067CC9B}"/>
              </a:ext>
            </a:extLst>
          </p:cNvPr>
          <p:cNvSpPr>
            <a:spLocks noGrp="1"/>
          </p:cNvSpPr>
          <p:nvPr>
            <p:ph type="dt" sz="half" idx="10"/>
          </p:nvPr>
        </p:nvSpPr>
        <p:spPr/>
        <p:txBody>
          <a:bodyPr/>
          <a:lstStyle/>
          <a:p>
            <a:fld id="{4012A423-45CD-47F3-A82E-50A27C939733}" type="datetimeFigureOut">
              <a:rPr lang="en-US" smtClean="0"/>
              <a:t>2/12/2022</a:t>
            </a:fld>
            <a:endParaRPr lang="en-US"/>
          </a:p>
        </p:txBody>
      </p:sp>
      <p:sp>
        <p:nvSpPr>
          <p:cNvPr id="3" name="מציין מיקום של כותרת תחתונה 2">
            <a:extLst>
              <a:ext uri="{FF2B5EF4-FFF2-40B4-BE49-F238E27FC236}">
                <a16:creationId xmlns:a16="http://schemas.microsoft.com/office/drawing/2014/main" id="{1F4CB5B0-303B-4A97-86E4-5ACE2040DFA4}"/>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095A5F61-D28D-41EF-8D21-6F71566B96BA}"/>
              </a:ext>
            </a:extLst>
          </p:cNvPr>
          <p:cNvSpPr>
            <a:spLocks noGrp="1"/>
          </p:cNvSpPr>
          <p:nvPr>
            <p:ph type="sldNum" sz="quarter" idx="12"/>
          </p:nvPr>
        </p:nvSpPr>
        <p:spPr/>
        <p:txBody>
          <a:bodyPr/>
          <a:lstStyle/>
          <a:p>
            <a:fld id="{AC56817C-7085-4179-A86A-CAFF9D783499}" type="slidenum">
              <a:rPr lang="en-US" smtClean="0"/>
              <a:t>‹#›</a:t>
            </a:fld>
            <a:endParaRPr lang="en-US"/>
          </a:p>
        </p:txBody>
      </p:sp>
    </p:spTree>
    <p:extLst>
      <p:ext uri="{BB962C8B-B14F-4D97-AF65-F5344CB8AC3E}">
        <p14:creationId xmlns:p14="http://schemas.microsoft.com/office/powerpoint/2010/main" val="321985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07A273-FCB5-4C29-BD2A-BE5338D9D6D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56F87E71-9C8D-4DF9-BE83-C38A8BEFC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66E15CBF-60D2-40E1-834E-B0B71D714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A4A79E8-0BCE-484F-ABB1-B369B06224A9}"/>
              </a:ext>
            </a:extLst>
          </p:cNvPr>
          <p:cNvSpPr>
            <a:spLocks noGrp="1"/>
          </p:cNvSpPr>
          <p:nvPr>
            <p:ph type="dt" sz="half" idx="10"/>
          </p:nvPr>
        </p:nvSpPr>
        <p:spPr/>
        <p:txBody>
          <a:bodyPr/>
          <a:lstStyle/>
          <a:p>
            <a:fld id="{4012A423-45CD-47F3-A82E-50A27C939733}" type="datetimeFigureOut">
              <a:rPr lang="en-US" smtClean="0"/>
              <a:t>2/12/2022</a:t>
            </a:fld>
            <a:endParaRPr lang="en-US"/>
          </a:p>
        </p:txBody>
      </p:sp>
      <p:sp>
        <p:nvSpPr>
          <p:cNvPr id="6" name="מציין מיקום של כותרת תחתונה 5">
            <a:extLst>
              <a:ext uri="{FF2B5EF4-FFF2-40B4-BE49-F238E27FC236}">
                <a16:creationId xmlns:a16="http://schemas.microsoft.com/office/drawing/2014/main" id="{2504544D-77E2-4E79-8BF6-9CCE819D4AC0}"/>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94833B99-FBFD-4CC3-8E15-6F4F66843D7F}"/>
              </a:ext>
            </a:extLst>
          </p:cNvPr>
          <p:cNvSpPr>
            <a:spLocks noGrp="1"/>
          </p:cNvSpPr>
          <p:nvPr>
            <p:ph type="sldNum" sz="quarter" idx="12"/>
          </p:nvPr>
        </p:nvSpPr>
        <p:spPr/>
        <p:txBody>
          <a:bodyPr/>
          <a:lstStyle/>
          <a:p>
            <a:fld id="{AC56817C-7085-4179-A86A-CAFF9D783499}" type="slidenum">
              <a:rPr lang="en-US" smtClean="0"/>
              <a:t>‹#›</a:t>
            </a:fld>
            <a:endParaRPr lang="en-US"/>
          </a:p>
        </p:txBody>
      </p:sp>
    </p:spTree>
    <p:extLst>
      <p:ext uri="{BB962C8B-B14F-4D97-AF65-F5344CB8AC3E}">
        <p14:creationId xmlns:p14="http://schemas.microsoft.com/office/powerpoint/2010/main" val="194494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7BCAC6-E1AD-4816-87BF-416B1912C98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234FE0AA-AF9B-4729-8AA6-18A7C13F3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20007267-513B-427F-95CE-5AD791EB3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41C8D3C-2D81-4A20-B1E5-C0023FE678BE}"/>
              </a:ext>
            </a:extLst>
          </p:cNvPr>
          <p:cNvSpPr>
            <a:spLocks noGrp="1"/>
          </p:cNvSpPr>
          <p:nvPr>
            <p:ph type="dt" sz="half" idx="10"/>
          </p:nvPr>
        </p:nvSpPr>
        <p:spPr/>
        <p:txBody>
          <a:bodyPr/>
          <a:lstStyle/>
          <a:p>
            <a:fld id="{4012A423-45CD-47F3-A82E-50A27C939733}" type="datetimeFigureOut">
              <a:rPr lang="en-US" smtClean="0"/>
              <a:t>2/12/2022</a:t>
            </a:fld>
            <a:endParaRPr lang="en-US"/>
          </a:p>
        </p:txBody>
      </p:sp>
      <p:sp>
        <p:nvSpPr>
          <p:cNvPr id="6" name="מציין מיקום של כותרת תחתונה 5">
            <a:extLst>
              <a:ext uri="{FF2B5EF4-FFF2-40B4-BE49-F238E27FC236}">
                <a16:creationId xmlns:a16="http://schemas.microsoft.com/office/drawing/2014/main" id="{98F01334-7D55-44B4-9C5D-90293C7486EC}"/>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55BFBCFC-B5FC-4EE2-A8E2-681FD7C787EF}"/>
              </a:ext>
            </a:extLst>
          </p:cNvPr>
          <p:cNvSpPr>
            <a:spLocks noGrp="1"/>
          </p:cNvSpPr>
          <p:nvPr>
            <p:ph type="sldNum" sz="quarter" idx="12"/>
          </p:nvPr>
        </p:nvSpPr>
        <p:spPr/>
        <p:txBody>
          <a:bodyPr/>
          <a:lstStyle/>
          <a:p>
            <a:fld id="{AC56817C-7085-4179-A86A-CAFF9D783499}" type="slidenum">
              <a:rPr lang="en-US" smtClean="0"/>
              <a:t>‹#›</a:t>
            </a:fld>
            <a:endParaRPr lang="en-US"/>
          </a:p>
        </p:txBody>
      </p:sp>
    </p:spTree>
    <p:extLst>
      <p:ext uri="{BB962C8B-B14F-4D97-AF65-F5344CB8AC3E}">
        <p14:creationId xmlns:p14="http://schemas.microsoft.com/office/powerpoint/2010/main" val="1544719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7FB4299-E07E-4403-8EB6-8BF80B3B56B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E10AFAA9-E7E7-4ACD-BCFC-9883096C618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59E16FEC-A041-468F-B772-25090CEDD98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012A423-45CD-47F3-A82E-50A27C939733}" type="datetimeFigureOut">
              <a:rPr lang="en-US" smtClean="0"/>
              <a:t>2/12/2022</a:t>
            </a:fld>
            <a:endParaRPr lang="en-US"/>
          </a:p>
        </p:txBody>
      </p:sp>
      <p:sp>
        <p:nvSpPr>
          <p:cNvPr id="5" name="מציין מיקום של כותרת תחתונה 4">
            <a:extLst>
              <a:ext uri="{FF2B5EF4-FFF2-40B4-BE49-F238E27FC236}">
                <a16:creationId xmlns:a16="http://schemas.microsoft.com/office/drawing/2014/main" id="{CF5C1E05-416E-4D1E-93B0-8835A5C25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F89BD5F3-EC23-4ECB-BA9C-AB255B081E5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C56817C-7085-4179-A86A-CAFF9D783499}" type="slidenum">
              <a:rPr lang="en-US" smtClean="0"/>
              <a:t>‹#›</a:t>
            </a:fld>
            <a:endParaRPr lang="en-US"/>
          </a:p>
        </p:txBody>
      </p:sp>
    </p:spTree>
    <p:extLst>
      <p:ext uri="{BB962C8B-B14F-4D97-AF65-F5344CB8AC3E}">
        <p14:creationId xmlns:p14="http://schemas.microsoft.com/office/powerpoint/2010/main" val="3133832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tmdb/tmdb-movie-metadat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QOTW: How do you prefer to watch movies: 2D or 3D? - Audio Visual - Feature  - HEXUS.net">
            <a:extLst>
              <a:ext uri="{FF2B5EF4-FFF2-40B4-BE49-F238E27FC236}">
                <a16:creationId xmlns:a16="http://schemas.microsoft.com/office/drawing/2014/main" id="{55236E91-AFFB-45DE-823D-E42DE490DE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38" r="8662" b="1"/>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8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 name="כותרת 1">
            <a:extLst>
              <a:ext uri="{FF2B5EF4-FFF2-40B4-BE49-F238E27FC236}">
                <a16:creationId xmlns:a16="http://schemas.microsoft.com/office/drawing/2014/main" id="{3B5E163F-F7DE-4383-BC59-F59461A8B668}"/>
              </a:ext>
            </a:extLst>
          </p:cNvPr>
          <p:cNvSpPr>
            <a:spLocks noGrp="1"/>
          </p:cNvSpPr>
          <p:nvPr>
            <p:ph type="ctrTitle"/>
          </p:nvPr>
        </p:nvSpPr>
        <p:spPr>
          <a:xfrm>
            <a:off x="709448" y="1913950"/>
            <a:ext cx="4204137" cy="1342754"/>
          </a:xfrm>
        </p:spPr>
        <p:txBody>
          <a:bodyPr vert="horz" lIns="91440" tIns="45720" rIns="91440" bIns="45720" rtlCol="0" anchor="ctr">
            <a:normAutofit/>
          </a:bodyPr>
          <a:lstStyle/>
          <a:p>
            <a:pPr rtl="0"/>
            <a:r>
              <a:rPr lang="en-US" sz="3600" b="1"/>
              <a:t>What makes movies to be successfull?</a:t>
            </a:r>
          </a:p>
        </p:txBody>
      </p:sp>
      <p:cxnSp>
        <p:nvCxnSpPr>
          <p:cNvPr id="82" name="Straight Connector 8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תיבת טקסט 4">
            <a:extLst>
              <a:ext uri="{FF2B5EF4-FFF2-40B4-BE49-F238E27FC236}">
                <a16:creationId xmlns:a16="http://schemas.microsoft.com/office/drawing/2014/main" id="{D1F3B21D-234E-46E9-A2E8-F5A512192BF7}"/>
              </a:ext>
            </a:extLst>
          </p:cNvPr>
          <p:cNvSpPr txBox="1"/>
          <p:nvPr/>
        </p:nvSpPr>
        <p:spPr>
          <a:xfrm>
            <a:off x="525516" y="3417573"/>
            <a:ext cx="4593021" cy="2619839"/>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r>
              <a:rPr lang="en-US"/>
              <a:t>Oz Cohen</a:t>
            </a:r>
          </a:p>
          <a:p>
            <a:pPr indent="-228600" algn="l" rtl="0">
              <a:lnSpc>
                <a:spcPct val="90000"/>
              </a:lnSpc>
              <a:spcAft>
                <a:spcPts val="600"/>
              </a:spcAft>
              <a:buFont typeface="Arial" panose="020B0604020202020204" pitchFamily="34" charset="0"/>
              <a:buChar char="•"/>
            </a:pPr>
            <a:r>
              <a:rPr lang="en-US"/>
              <a:t>Yehonatan Cohen</a:t>
            </a:r>
          </a:p>
        </p:txBody>
      </p:sp>
    </p:spTree>
    <p:extLst>
      <p:ext uri="{BB962C8B-B14F-4D97-AF65-F5344CB8AC3E}">
        <p14:creationId xmlns:p14="http://schemas.microsoft.com/office/powerpoint/2010/main" val="342980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מלבן 5">
            <a:extLst>
              <a:ext uri="{FF2B5EF4-FFF2-40B4-BE49-F238E27FC236}">
                <a16:creationId xmlns:a16="http://schemas.microsoft.com/office/drawing/2014/main" id="{5903F57C-EFB9-4A0B-9A4E-3A5377236049}"/>
              </a:ext>
            </a:extLst>
          </p:cNvPr>
          <p:cNvSpPr/>
          <p:nvPr/>
        </p:nvSpPr>
        <p:spPr>
          <a:xfrm>
            <a:off x="4384039" y="365125"/>
            <a:ext cx="7164493" cy="1325563"/>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400" b="1" kern="1200">
                <a:solidFill>
                  <a:schemeClr val="tx1"/>
                </a:solidFill>
                <a:effectLst/>
                <a:latin typeface="+mj-lt"/>
                <a:ea typeface="+mj-ea"/>
                <a:cs typeface="+mj-cs"/>
              </a:rPr>
              <a:t>Result for runtime only :</a:t>
            </a:r>
          </a:p>
        </p:txBody>
      </p:sp>
      <p:graphicFrame>
        <p:nvGraphicFramePr>
          <p:cNvPr id="8" name="תיבת טקסט 4">
            <a:extLst>
              <a:ext uri="{FF2B5EF4-FFF2-40B4-BE49-F238E27FC236}">
                <a16:creationId xmlns:a16="http://schemas.microsoft.com/office/drawing/2014/main" id="{4334C16F-0531-4811-9500-F8B0FB51A20B}"/>
              </a:ext>
            </a:extLst>
          </p:cNvPr>
          <p:cNvGraphicFramePr/>
          <p:nvPr>
            <p:extLst>
              <p:ext uri="{D42A27DB-BD31-4B8C-83A1-F6EECF244321}">
                <p14:modId xmlns:p14="http://schemas.microsoft.com/office/powerpoint/2010/main" val="1462285489"/>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736134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תיבת טקסט 6">
            <a:extLst>
              <a:ext uri="{FF2B5EF4-FFF2-40B4-BE49-F238E27FC236}">
                <a16:creationId xmlns:a16="http://schemas.microsoft.com/office/drawing/2014/main" id="{2EB2267A-3AC2-432A-A065-A573EF4E892D}"/>
              </a:ext>
            </a:extLst>
          </p:cNvPr>
          <p:cNvSpPr txBox="1"/>
          <p:nvPr/>
        </p:nvSpPr>
        <p:spPr>
          <a:xfrm>
            <a:off x="4384039" y="365125"/>
            <a:ext cx="7164493" cy="1325563"/>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400" b="1" kern="1200">
                <a:solidFill>
                  <a:schemeClr val="tx1"/>
                </a:solidFill>
                <a:effectLst/>
                <a:latin typeface="+mj-lt"/>
                <a:ea typeface="+mj-ea"/>
                <a:cs typeface="+mj-cs"/>
              </a:rPr>
              <a:t>Result for revenue only :</a:t>
            </a:r>
          </a:p>
        </p:txBody>
      </p:sp>
      <p:graphicFrame>
        <p:nvGraphicFramePr>
          <p:cNvPr id="9" name="תיבת טקסט 4">
            <a:extLst>
              <a:ext uri="{FF2B5EF4-FFF2-40B4-BE49-F238E27FC236}">
                <a16:creationId xmlns:a16="http://schemas.microsoft.com/office/drawing/2014/main" id="{E038B15D-F6B5-48B1-B553-53C0032593F8}"/>
              </a:ext>
            </a:extLst>
          </p:cNvPr>
          <p:cNvGraphicFramePr/>
          <p:nvPr>
            <p:extLst>
              <p:ext uri="{D42A27DB-BD31-4B8C-83A1-F6EECF244321}">
                <p14:modId xmlns:p14="http://schemas.microsoft.com/office/powerpoint/2010/main" val="2474739335"/>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20362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תיבת טקסט 6">
            <a:extLst>
              <a:ext uri="{FF2B5EF4-FFF2-40B4-BE49-F238E27FC236}">
                <a16:creationId xmlns:a16="http://schemas.microsoft.com/office/drawing/2014/main" id="{AAC3A153-B67C-405E-A5EF-27E64DC3C5BF}"/>
              </a:ext>
            </a:extLst>
          </p:cNvPr>
          <p:cNvSpPr txBox="1"/>
          <p:nvPr/>
        </p:nvSpPr>
        <p:spPr>
          <a:xfrm>
            <a:off x="4384039" y="365125"/>
            <a:ext cx="7164493" cy="1325563"/>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400" b="1" kern="1200" dirty="0">
                <a:solidFill>
                  <a:schemeClr val="tx1"/>
                </a:solidFill>
                <a:effectLst/>
                <a:latin typeface="+mj-lt"/>
                <a:ea typeface="+mj-ea"/>
                <a:cs typeface="+mj-cs"/>
              </a:rPr>
              <a:t>Result for popularity only :</a:t>
            </a:r>
          </a:p>
        </p:txBody>
      </p:sp>
      <p:graphicFrame>
        <p:nvGraphicFramePr>
          <p:cNvPr id="12" name="תיבת טקסט 4">
            <a:extLst>
              <a:ext uri="{FF2B5EF4-FFF2-40B4-BE49-F238E27FC236}">
                <a16:creationId xmlns:a16="http://schemas.microsoft.com/office/drawing/2014/main" id="{F0CBEBF1-FE5E-480A-BF91-2E10A6649182}"/>
              </a:ext>
            </a:extLst>
          </p:cNvPr>
          <p:cNvGraphicFramePr/>
          <p:nvPr>
            <p:extLst>
              <p:ext uri="{D42A27DB-BD31-4B8C-83A1-F6EECF244321}">
                <p14:modId xmlns:p14="http://schemas.microsoft.com/office/powerpoint/2010/main" val="799142323"/>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82717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תיבת טקסט 6">
            <a:extLst>
              <a:ext uri="{FF2B5EF4-FFF2-40B4-BE49-F238E27FC236}">
                <a16:creationId xmlns:a16="http://schemas.microsoft.com/office/drawing/2014/main" id="{7BFCEC18-52DB-49A5-BE43-77AFE4808F48}"/>
              </a:ext>
            </a:extLst>
          </p:cNvPr>
          <p:cNvSpPr txBox="1"/>
          <p:nvPr/>
        </p:nvSpPr>
        <p:spPr>
          <a:xfrm>
            <a:off x="4384039" y="365125"/>
            <a:ext cx="7164493" cy="1325563"/>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400" b="1" kern="1200">
                <a:solidFill>
                  <a:schemeClr val="tx1"/>
                </a:solidFill>
                <a:effectLst/>
                <a:latin typeface="+mj-lt"/>
                <a:ea typeface="+mj-ea"/>
                <a:cs typeface="+mj-cs"/>
              </a:rPr>
              <a:t>Result for budget only :</a:t>
            </a:r>
          </a:p>
        </p:txBody>
      </p:sp>
      <p:graphicFrame>
        <p:nvGraphicFramePr>
          <p:cNvPr id="9" name="תיבת טקסט 4">
            <a:extLst>
              <a:ext uri="{FF2B5EF4-FFF2-40B4-BE49-F238E27FC236}">
                <a16:creationId xmlns:a16="http://schemas.microsoft.com/office/drawing/2014/main" id="{1FC9256F-FD98-4641-8A13-D56525FF4C48}"/>
              </a:ext>
            </a:extLst>
          </p:cNvPr>
          <p:cNvGraphicFramePr/>
          <p:nvPr>
            <p:extLst>
              <p:ext uri="{D42A27DB-BD31-4B8C-83A1-F6EECF244321}">
                <p14:modId xmlns:p14="http://schemas.microsoft.com/office/powerpoint/2010/main" val="248057381"/>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722034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תיבת טקסט 6">
            <a:extLst>
              <a:ext uri="{FF2B5EF4-FFF2-40B4-BE49-F238E27FC236}">
                <a16:creationId xmlns:a16="http://schemas.microsoft.com/office/drawing/2014/main" id="{7BFCEC18-52DB-49A5-BE43-77AFE4808F48}"/>
              </a:ext>
            </a:extLst>
          </p:cNvPr>
          <p:cNvSpPr txBox="1"/>
          <p:nvPr/>
        </p:nvSpPr>
        <p:spPr>
          <a:xfrm>
            <a:off x="4384039" y="365125"/>
            <a:ext cx="7164493" cy="1325563"/>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400" b="1" kern="1200" dirty="0">
                <a:solidFill>
                  <a:schemeClr val="tx1"/>
                </a:solidFill>
                <a:effectLst/>
                <a:latin typeface="+mj-lt"/>
                <a:ea typeface="+mj-ea"/>
                <a:cs typeface="+mj-cs"/>
              </a:rPr>
              <a:t>Result for vote average</a:t>
            </a:r>
            <a:r>
              <a:rPr lang="en-US" sz="4400" b="1" dirty="0">
                <a:latin typeface="+mj-lt"/>
                <a:ea typeface="+mj-ea"/>
                <a:cs typeface="+mj-cs"/>
              </a:rPr>
              <a:t> &amp; </a:t>
            </a:r>
            <a:r>
              <a:rPr lang="en-US" sz="4400" b="1" kern="1200" dirty="0">
                <a:solidFill>
                  <a:schemeClr val="tx1"/>
                </a:solidFill>
                <a:effectLst/>
                <a:latin typeface="+mj-lt"/>
                <a:ea typeface="+mj-ea"/>
                <a:cs typeface="+mj-cs"/>
              </a:rPr>
              <a:t>revenue :</a:t>
            </a:r>
          </a:p>
        </p:txBody>
      </p:sp>
      <p:graphicFrame>
        <p:nvGraphicFramePr>
          <p:cNvPr id="9" name="תיבת טקסט 4">
            <a:extLst>
              <a:ext uri="{FF2B5EF4-FFF2-40B4-BE49-F238E27FC236}">
                <a16:creationId xmlns:a16="http://schemas.microsoft.com/office/drawing/2014/main" id="{1FC9256F-FD98-4641-8A13-D56525FF4C48}"/>
              </a:ext>
            </a:extLst>
          </p:cNvPr>
          <p:cNvGraphicFramePr/>
          <p:nvPr>
            <p:extLst>
              <p:ext uri="{D42A27DB-BD31-4B8C-83A1-F6EECF244321}">
                <p14:modId xmlns:p14="http://schemas.microsoft.com/office/powerpoint/2010/main" val="1978638369"/>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57858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תיבת טקסט 6">
            <a:extLst>
              <a:ext uri="{FF2B5EF4-FFF2-40B4-BE49-F238E27FC236}">
                <a16:creationId xmlns:a16="http://schemas.microsoft.com/office/drawing/2014/main" id="{C89C31EF-95FC-460D-9965-9A8F65932494}"/>
              </a:ext>
            </a:extLst>
          </p:cNvPr>
          <p:cNvSpPr txBox="1"/>
          <p:nvPr/>
        </p:nvSpPr>
        <p:spPr>
          <a:xfrm>
            <a:off x="1067499" y="721345"/>
            <a:ext cx="6094602" cy="584775"/>
          </a:xfrm>
          <a:prstGeom prst="rect">
            <a:avLst/>
          </a:prstGeom>
          <a:noFill/>
        </p:spPr>
        <p:txBody>
          <a:bodyPr wrap="square">
            <a:spAutoFit/>
          </a:bodyPr>
          <a:lstStyle/>
          <a:p>
            <a:pPr algn="l" rtl="0"/>
            <a:r>
              <a:rPr lang="en-US" sz="3200" dirty="0"/>
              <a:t>Conclusion</a:t>
            </a:r>
          </a:p>
        </p:txBody>
      </p:sp>
      <p:sp>
        <p:nvSpPr>
          <p:cNvPr id="8" name="מציין מיקום תוכן 2">
            <a:extLst>
              <a:ext uri="{FF2B5EF4-FFF2-40B4-BE49-F238E27FC236}">
                <a16:creationId xmlns:a16="http://schemas.microsoft.com/office/drawing/2014/main" id="{3D8845F6-8D59-4C64-BD20-C2CD6DA4FACC}"/>
              </a:ext>
            </a:extLst>
          </p:cNvPr>
          <p:cNvSpPr>
            <a:spLocks noGrp="1"/>
          </p:cNvSpPr>
          <p:nvPr/>
        </p:nvSpPr>
        <p:spPr>
          <a:xfrm>
            <a:off x="1067499" y="1630693"/>
            <a:ext cx="9950103" cy="1934628"/>
          </a:xfrm>
          <a:prstGeom prst="rect">
            <a:avLst/>
          </a:prstGeom>
        </p:spPr>
        <p:txBody>
          <a:bodyPr lIns="91440" tIns="45720" rIns="91440" bIns="45720"/>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After running the all algorithms we choose ,the best algorithm which gave us the best results between all kinds of classifications we made is </a:t>
            </a:r>
            <a:r>
              <a:rPr lang="en-US" b="1" dirty="0" err="1"/>
              <a:t>adaboost</a:t>
            </a:r>
            <a:r>
              <a:rPr lang="en-US" b="1" dirty="0"/>
              <a:t> (0.87 avg) </a:t>
            </a:r>
            <a:r>
              <a:rPr lang="en-US" dirty="0"/>
              <a:t>and</a:t>
            </a:r>
            <a:r>
              <a:rPr lang="en-US" b="1" dirty="0"/>
              <a:t> </a:t>
            </a:r>
            <a:r>
              <a:rPr lang="en-US" dirty="0"/>
              <a:t>the most ineffective algorithm is </a:t>
            </a:r>
            <a:r>
              <a:rPr lang="en-US" b="1" dirty="0" err="1"/>
              <a:t>LogisticRegression</a:t>
            </a:r>
            <a:r>
              <a:rPr lang="en-US" b="1" dirty="0"/>
              <a:t> (0.608 avg).</a:t>
            </a:r>
          </a:p>
          <a:p>
            <a:pPr marL="0" indent="0">
              <a:buNone/>
            </a:pPr>
            <a:r>
              <a:rPr lang="en-US" dirty="0"/>
              <a:t>The classification which was the easiest to work with is for popularity (0.84).</a:t>
            </a:r>
          </a:p>
          <a:p>
            <a:pPr marL="0" indent="0">
              <a:buNone/>
            </a:pPr>
            <a:r>
              <a:rPr lang="en-US" dirty="0"/>
              <a:t>The techniques  that work well are </a:t>
            </a:r>
            <a:r>
              <a:rPr lang="en-US" dirty="0" err="1"/>
              <a:t>adaboost</a:t>
            </a:r>
            <a:r>
              <a:rPr lang="en-US" dirty="0"/>
              <a:t>, </a:t>
            </a:r>
            <a:r>
              <a:rPr lang="en-US" dirty="0" err="1"/>
              <a:t>svm</a:t>
            </a:r>
            <a:r>
              <a:rPr lang="en-US" dirty="0"/>
              <a:t> and decision tree with highest scores. </a:t>
            </a:r>
          </a:p>
        </p:txBody>
      </p:sp>
    </p:spTree>
    <p:extLst>
      <p:ext uri="{BB962C8B-B14F-4D97-AF65-F5344CB8AC3E}">
        <p14:creationId xmlns:p14="http://schemas.microsoft.com/office/powerpoint/2010/main" val="3556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owl of popcorn and remote control">
            <a:extLst>
              <a:ext uri="{FF2B5EF4-FFF2-40B4-BE49-F238E27FC236}">
                <a16:creationId xmlns:a16="http://schemas.microsoft.com/office/drawing/2014/main" id="{AAB60CBF-3E23-4150-9FCF-8C7CD89CCF13}"/>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תיבת טקסט 3">
            <a:extLst>
              <a:ext uri="{FF2B5EF4-FFF2-40B4-BE49-F238E27FC236}">
                <a16:creationId xmlns:a16="http://schemas.microsoft.com/office/drawing/2014/main" id="{8CAAD4AF-8FB0-4480-81BF-4305ED911D03}"/>
              </a:ext>
            </a:extLst>
          </p:cNvPr>
          <p:cNvSpPr txBox="1"/>
          <p:nvPr/>
        </p:nvSpPr>
        <p:spPr>
          <a:xfrm>
            <a:off x="371094" y="1161288"/>
            <a:ext cx="3438144" cy="1124712"/>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2800" i="1" u="sng">
                <a:latin typeface="+mj-lt"/>
                <a:ea typeface="+mj-ea"/>
                <a:cs typeface="+mj-cs"/>
              </a:rPr>
              <a:t>Who Does not like to watch a good movie ?</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תיבת טקסט 4">
            <a:extLst>
              <a:ext uri="{FF2B5EF4-FFF2-40B4-BE49-F238E27FC236}">
                <a16:creationId xmlns:a16="http://schemas.microsoft.com/office/drawing/2014/main" id="{DA0D422C-9002-46AB-8C1F-0BBCC9D7D06E}"/>
              </a:ext>
            </a:extLst>
          </p:cNvPr>
          <p:cNvSpPr txBox="1"/>
          <p:nvPr/>
        </p:nvSpPr>
        <p:spPr>
          <a:xfrm>
            <a:off x="371094" y="2718054"/>
            <a:ext cx="3438906" cy="3735746"/>
          </a:xfrm>
          <a:prstGeom prst="rect">
            <a:avLst/>
          </a:prstGeom>
        </p:spPr>
        <p:txBody>
          <a:bodyPr vert="horz" lIns="91440" tIns="45720" rIns="91440" bIns="45720" rtlCol="0" anchor="t">
            <a:normAutofit lnSpcReduction="10000"/>
          </a:bodyPr>
          <a:lstStyle/>
          <a:p>
            <a:pPr indent="-228600" algn="l" rtl="0">
              <a:lnSpc>
                <a:spcPct val="90000"/>
              </a:lnSpc>
              <a:spcAft>
                <a:spcPts val="600"/>
              </a:spcAft>
              <a:buFont typeface="Arial" panose="020B0604020202020204" pitchFamily="34" charset="0"/>
              <a:buChar char="•"/>
            </a:pPr>
            <a:r>
              <a:rPr lang="en-US" sz="1700" dirty="0"/>
              <a:t>How can we tell what it is a good movie?</a:t>
            </a:r>
          </a:p>
          <a:p>
            <a:pPr indent="-228600" algn="l" rtl="0">
              <a:lnSpc>
                <a:spcPct val="90000"/>
              </a:lnSpc>
              <a:spcAft>
                <a:spcPts val="600"/>
              </a:spcAft>
              <a:buFont typeface="Arial" panose="020B0604020202020204" pitchFamily="34" charset="0"/>
              <a:buChar char="•"/>
            </a:pPr>
            <a:endParaRPr lang="en-US" sz="1700" dirty="0"/>
          </a:p>
          <a:p>
            <a:pPr lvl="1" indent="-228600" algn="l" rtl="0">
              <a:lnSpc>
                <a:spcPct val="90000"/>
              </a:lnSpc>
              <a:spcAft>
                <a:spcPts val="600"/>
              </a:spcAft>
              <a:buFont typeface="Arial" panose="020B0604020202020204" pitchFamily="34" charset="0"/>
              <a:buChar char="•"/>
            </a:pPr>
            <a:r>
              <a:rPr lang="en-US" sz="1700" dirty="0"/>
              <a:t>Is there connection between runtime on its success?</a:t>
            </a:r>
          </a:p>
          <a:p>
            <a:pPr lvl="1" indent="-228600" algn="l" rtl="0">
              <a:lnSpc>
                <a:spcPct val="90000"/>
              </a:lnSpc>
              <a:spcAft>
                <a:spcPts val="600"/>
              </a:spcAft>
              <a:buFont typeface="Arial" panose="020B0604020202020204" pitchFamily="34" charset="0"/>
              <a:buChar char="•"/>
            </a:pPr>
            <a:r>
              <a:rPr lang="en-US" sz="1700" dirty="0"/>
              <a:t>Is there an effect of budget on its success?</a:t>
            </a:r>
          </a:p>
          <a:p>
            <a:pPr lvl="1" indent="-228600" algn="l" rtl="0">
              <a:lnSpc>
                <a:spcPct val="90000"/>
              </a:lnSpc>
              <a:spcAft>
                <a:spcPts val="600"/>
              </a:spcAft>
              <a:buFont typeface="Arial" panose="020B0604020202020204" pitchFamily="34" charset="0"/>
              <a:buChar char="•"/>
            </a:pPr>
            <a:r>
              <a:rPr lang="en-US" sz="1700" dirty="0"/>
              <a:t>Is there an effect of revenue on its success?</a:t>
            </a:r>
          </a:p>
          <a:p>
            <a:pPr lvl="1" indent="-228600" algn="l" rtl="0">
              <a:lnSpc>
                <a:spcPct val="90000"/>
              </a:lnSpc>
              <a:spcAft>
                <a:spcPts val="600"/>
              </a:spcAft>
              <a:buFont typeface="Arial" panose="020B0604020202020204" pitchFamily="34" charset="0"/>
              <a:buChar char="•"/>
            </a:pPr>
            <a:r>
              <a:rPr lang="en-US" sz="1700" dirty="0"/>
              <a:t>Is there an effect of popularity in it on its success?</a:t>
            </a:r>
          </a:p>
          <a:p>
            <a:pPr lvl="1" indent="-228600" algn="l" rtl="0">
              <a:lnSpc>
                <a:spcPct val="90000"/>
              </a:lnSpc>
              <a:spcAft>
                <a:spcPts val="600"/>
              </a:spcAft>
              <a:buFont typeface="Arial" panose="020B0604020202020204" pitchFamily="34" charset="0"/>
              <a:buChar char="•"/>
            </a:pPr>
            <a:r>
              <a:rPr lang="en-US" sz="1700" dirty="0"/>
              <a:t>Moreover, we will check which algorithm give as the best result?</a:t>
            </a:r>
          </a:p>
          <a:p>
            <a:pPr lvl="1" indent="-228600" algn="l" rtl="0">
              <a:lnSpc>
                <a:spcPct val="90000"/>
              </a:lnSpc>
              <a:spcAft>
                <a:spcPts val="600"/>
              </a:spcAft>
              <a:buFont typeface="Arial" panose="020B0604020202020204" pitchFamily="34" charset="0"/>
              <a:buChar char="•"/>
            </a:pPr>
            <a:endParaRPr lang="en-US" sz="1700" dirty="0"/>
          </a:p>
          <a:p>
            <a:pPr lvl="1" indent="-228600" algn="l" rtl="0">
              <a:lnSpc>
                <a:spcPct val="90000"/>
              </a:lnSpc>
              <a:spcAft>
                <a:spcPts val="600"/>
              </a:spcAft>
              <a:buFont typeface="Arial" panose="020B0604020202020204" pitchFamily="34" charset="0"/>
              <a:buChar char="•"/>
            </a:pPr>
            <a:endParaRPr lang="en-US" sz="1700" dirty="0"/>
          </a:p>
          <a:p>
            <a:pPr lvl="1" indent="-228600" algn="l" rtl="0">
              <a:lnSpc>
                <a:spcPct val="90000"/>
              </a:lnSpc>
              <a:spcAft>
                <a:spcPts val="600"/>
              </a:spcAft>
              <a:buFont typeface="Arial" panose="020B0604020202020204" pitchFamily="34" charset="0"/>
              <a:buChar char="•"/>
            </a:pPr>
            <a:endParaRPr lang="en-US" sz="1700" dirty="0"/>
          </a:p>
          <a:p>
            <a:pPr algn="l" rtl="0">
              <a:lnSpc>
                <a:spcPct val="90000"/>
              </a:lnSpc>
              <a:spcAft>
                <a:spcPts val="600"/>
              </a:spcAft>
            </a:pPr>
            <a:endParaRPr lang="en-US" sz="1700" dirty="0"/>
          </a:p>
        </p:txBody>
      </p:sp>
    </p:spTree>
    <p:extLst>
      <p:ext uri="{BB962C8B-B14F-4D97-AF65-F5344CB8AC3E}">
        <p14:creationId xmlns:p14="http://schemas.microsoft.com/office/powerpoint/2010/main" val="145615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מציין מיקום תוכן 4">
            <a:extLst>
              <a:ext uri="{FF2B5EF4-FFF2-40B4-BE49-F238E27FC236}">
                <a16:creationId xmlns:a16="http://schemas.microsoft.com/office/drawing/2014/main" id="{A3260DE5-F6BE-4FD9-8299-2B283A66114C}"/>
              </a:ext>
            </a:extLst>
          </p:cNvPr>
          <p:cNvPicPr>
            <a:picLocks noChangeAspect="1"/>
          </p:cNvPicPr>
          <p:nvPr/>
        </p:nvPicPr>
        <p:blipFill>
          <a:blip r:embed="rId2"/>
          <a:stretch>
            <a:fillRect/>
          </a:stretch>
        </p:blipFill>
        <p:spPr>
          <a:xfrm>
            <a:off x="4789157" y="933454"/>
            <a:ext cx="7308233" cy="4495356"/>
          </a:xfrm>
          <a:prstGeom prst="rect">
            <a:avLst/>
          </a:prstGeom>
        </p:spPr>
      </p:pic>
      <p:sp>
        <p:nvSpPr>
          <p:cNvPr id="7" name="תיבת טקסט 6">
            <a:extLst>
              <a:ext uri="{FF2B5EF4-FFF2-40B4-BE49-F238E27FC236}">
                <a16:creationId xmlns:a16="http://schemas.microsoft.com/office/drawing/2014/main" id="{B686DE22-794C-4E94-8571-CB31063B1B31}"/>
              </a:ext>
            </a:extLst>
          </p:cNvPr>
          <p:cNvSpPr txBox="1"/>
          <p:nvPr/>
        </p:nvSpPr>
        <p:spPr>
          <a:xfrm>
            <a:off x="0" y="1528834"/>
            <a:ext cx="4576298" cy="5878532"/>
          </a:xfrm>
          <a:prstGeom prst="rect">
            <a:avLst/>
          </a:prstGeom>
          <a:noFill/>
        </p:spPr>
        <p:txBody>
          <a:bodyPr wrap="square" rtlCol="1">
            <a:spAutoFit/>
          </a:bodyPr>
          <a:lstStyle/>
          <a:p>
            <a:pPr algn="l" rtl="0"/>
            <a:br>
              <a:rPr lang="en-US" sz="1400" kern="1200" dirty="0">
                <a:solidFill>
                  <a:schemeClr val="bg1"/>
                </a:solidFill>
                <a:latin typeface="+mj-lt"/>
                <a:ea typeface="+mj-ea"/>
                <a:cs typeface="+mj-cs"/>
              </a:rPr>
            </a:br>
            <a:r>
              <a:rPr lang="en-US" sz="1400" kern="1200" dirty="0">
                <a:solidFill>
                  <a:schemeClr val="bg1"/>
                </a:solidFill>
                <a:latin typeface="+mj-lt"/>
                <a:ea typeface="+mj-ea"/>
                <a:cs typeface="+mj-cs"/>
              </a:rPr>
              <a:t>The classification for each question was performed as follows:</a:t>
            </a:r>
          </a:p>
          <a:p>
            <a:pPr algn="l" rtl="0"/>
            <a:endParaRPr lang="en-US" sz="1400" kern="1200" dirty="0">
              <a:solidFill>
                <a:schemeClr val="bg1"/>
              </a:solidFill>
              <a:latin typeface="+mj-lt"/>
              <a:ea typeface="+mj-ea"/>
              <a:cs typeface="+mj-cs"/>
            </a:endParaRPr>
          </a:p>
          <a:p>
            <a:pPr marL="742950" lvl="1" indent="-285750" algn="l" rtl="0">
              <a:buFont typeface="Arial" panose="020B0604020202020204" pitchFamily="34" charset="0"/>
              <a:buChar char="•"/>
            </a:pPr>
            <a:r>
              <a:rPr lang="en-US" sz="1400" kern="1200" dirty="0">
                <a:solidFill>
                  <a:schemeClr val="bg1"/>
                </a:solidFill>
                <a:latin typeface="+mj-lt"/>
                <a:ea typeface="+mj-ea"/>
                <a:cs typeface="+mj-cs"/>
              </a:rPr>
              <a:t>For run time - a movie with 130 min of runtime or more will be defined as successful otherwise unsuccessful.</a:t>
            </a:r>
          </a:p>
          <a:p>
            <a:pPr lvl="1" algn="l" rtl="0"/>
            <a:endParaRPr lang="en-US" sz="1400" kern="1200" dirty="0">
              <a:solidFill>
                <a:schemeClr val="bg1"/>
              </a:solidFill>
              <a:latin typeface="+mj-lt"/>
              <a:ea typeface="+mj-ea"/>
              <a:cs typeface="+mj-cs"/>
            </a:endParaRPr>
          </a:p>
          <a:p>
            <a:pPr marL="742950" lvl="1" indent="-285750" algn="l" rtl="0">
              <a:buFont typeface="Arial" panose="020B0604020202020204" pitchFamily="34" charset="0"/>
              <a:buChar char="•"/>
            </a:pPr>
            <a:r>
              <a:rPr lang="en-US" sz="1400" kern="1200" dirty="0">
                <a:solidFill>
                  <a:schemeClr val="bg1"/>
                </a:solidFill>
                <a:latin typeface="+mj-lt"/>
                <a:ea typeface="+mj-ea"/>
                <a:cs typeface="+mj-cs"/>
              </a:rPr>
              <a:t>For revenue - a movie with revenue of 90,000,000 or more will be defined as successful otherwise unsuccessful.</a:t>
            </a:r>
          </a:p>
          <a:p>
            <a:pPr lvl="1" algn="l" rtl="0"/>
            <a:endParaRPr lang="en-US" sz="1400" kern="1200" dirty="0">
              <a:solidFill>
                <a:schemeClr val="bg1"/>
              </a:solidFill>
              <a:latin typeface="+mj-lt"/>
              <a:ea typeface="+mj-ea"/>
              <a:cs typeface="+mj-cs"/>
            </a:endParaRPr>
          </a:p>
          <a:p>
            <a:pPr marL="742950" lvl="1" indent="-285750" algn="l" rtl="0">
              <a:buFont typeface="Arial" panose="020B0604020202020204" pitchFamily="34" charset="0"/>
              <a:buChar char="•"/>
            </a:pPr>
            <a:r>
              <a:rPr lang="en-US" sz="1400" kern="1200" dirty="0">
                <a:solidFill>
                  <a:schemeClr val="bg1"/>
                </a:solidFill>
                <a:latin typeface="+mj-lt"/>
                <a:ea typeface="+mj-ea"/>
                <a:cs typeface="+mj-cs"/>
              </a:rPr>
              <a:t>For budget - a movie with a budget of 40,000,000 or more will be defined as successful otherwise as unsuccessful.</a:t>
            </a:r>
          </a:p>
          <a:p>
            <a:pPr lvl="1" algn="l" rtl="0"/>
            <a:endParaRPr lang="en-US" sz="1400" kern="1200" dirty="0">
              <a:solidFill>
                <a:schemeClr val="bg1"/>
              </a:solidFill>
              <a:latin typeface="+mj-lt"/>
              <a:ea typeface="+mj-ea"/>
              <a:cs typeface="+mj-cs"/>
            </a:endParaRPr>
          </a:p>
          <a:p>
            <a:pPr marL="742950" lvl="1" indent="-285750" algn="l" rtl="0">
              <a:buFont typeface="Arial" panose="020B0604020202020204" pitchFamily="34" charset="0"/>
              <a:buChar char="•"/>
            </a:pPr>
            <a:r>
              <a:rPr lang="en-US" sz="1400" kern="1200" dirty="0">
                <a:solidFill>
                  <a:schemeClr val="bg1"/>
                </a:solidFill>
                <a:latin typeface="+mj-lt"/>
                <a:ea typeface="+mj-ea"/>
                <a:cs typeface="+mj-cs"/>
              </a:rPr>
              <a:t>For popularity - a movie with a popularity of 30 or more will be defined as successful otherwise unsuccessful.</a:t>
            </a:r>
          </a:p>
          <a:p>
            <a:pPr marL="742950" lvl="1" indent="-285750" algn="l" rtl="0">
              <a:buFont typeface="Arial" panose="020B0604020202020204" pitchFamily="34" charset="0"/>
              <a:buChar char="•"/>
            </a:pPr>
            <a:r>
              <a:rPr lang="en-US" sz="1400" kern="1200" dirty="0">
                <a:solidFill>
                  <a:schemeClr val="bg1"/>
                </a:solidFill>
                <a:latin typeface="+mj-lt"/>
                <a:ea typeface="+mj-ea"/>
                <a:cs typeface="+mj-cs"/>
              </a:rPr>
              <a:t>Fo</a:t>
            </a:r>
            <a:r>
              <a:rPr lang="en-US" sz="1400" dirty="0">
                <a:solidFill>
                  <a:schemeClr val="bg1"/>
                </a:solidFill>
                <a:latin typeface="+mj-lt"/>
                <a:ea typeface="+mj-ea"/>
                <a:cs typeface="+mj-cs"/>
              </a:rPr>
              <a:t>r revenue &amp;  vote average – a movie with revenue above of 72,000,000 and vote average with at least 6.5 will be defined as successful otherwise unsuccessful</a:t>
            </a:r>
            <a:br>
              <a:rPr lang="en-US" sz="1400" kern="1200" dirty="0">
                <a:solidFill>
                  <a:schemeClr val="bg1"/>
                </a:solidFill>
                <a:latin typeface="+mj-lt"/>
                <a:ea typeface="+mj-ea"/>
                <a:cs typeface="+mj-cs"/>
              </a:rPr>
            </a:br>
            <a:br>
              <a:rPr lang="en-US" sz="1400" kern="1200" dirty="0">
                <a:solidFill>
                  <a:schemeClr val="bg1"/>
                </a:solidFill>
                <a:latin typeface="+mj-lt"/>
                <a:ea typeface="+mj-ea"/>
                <a:cs typeface="+mj-cs"/>
              </a:rPr>
            </a:br>
            <a:r>
              <a:rPr lang="en-US" sz="1400" kern="1200" dirty="0">
                <a:solidFill>
                  <a:schemeClr val="bg1"/>
                </a:solidFill>
                <a:latin typeface="+mj-lt"/>
                <a:ea typeface="+mj-ea"/>
                <a:cs typeface="+mj-cs"/>
              </a:rPr>
              <a:t>Source of the database: </a:t>
            </a:r>
            <a:r>
              <a:rPr lang="en-US" sz="1400" kern="1200" dirty="0">
                <a:solidFill>
                  <a:schemeClr val="bg1"/>
                </a:solidFill>
                <a:latin typeface="+mj-lt"/>
                <a:ea typeface="+mj-ea"/>
                <a:cs typeface="+mj-cs"/>
                <a:hlinkClick r:id="rId3"/>
              </a:rPr>
              <a:t>Click</a:t>
            </a:r>
            <a:br>
              <a:rPr lang="en-US" sz="1400" kern="1200" dirty="0">
                <a:solidFill>
                  <a:schemeClr val="bg1"/>
                </a:solidFill>
                <a:latin typeface="+mj-lt"/>
                <a:ea typeface="+mj-ea"/>
                <a:cs typeface="+mj-cs"/>
              </a:rPr>
            </a:br>
            <a:br>
              <a:rPr lang="en-US" kern="1200" dirty="0">
                <a:solidFill>
                  <a:schemeClr val="bg1"/>
                </a:solidFill>
                <a:latin typeface="+mj-lt"/>
                <a:ea typeface="+mj-ea"/>
                <a:cs typeface="+mj-cs"/>
              </a:rPr>
            </a:br>
            <a:endParaRPr lang="he-IL" dirty="0"/>
          </a:p>
        </p:txBody>
      </p:sp>
    </p:spTree>
    <p:extLst>
      <p:ext uri="{BB962C8B-B14F-4D97-AF65-F5344CB8AC3E}">
        <p14:creationId xmlns:p14="http://schemas.microsoft.com/office/powerpoint/2010/main" val="356682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1">
            <a:extLst>
              <a:ext uri="{FF2B5EF4-FFF2-40B4-BE49-F238E27FC236}">
                <a16:creationId xmlns:a16="http://schemas.microsoft.com/office/drawing/2014/main" id="{99192C51-B764-4A9B-9587-5EF8B628B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862E209-FC12-432D-AF64-1265C5CD21B8}"/>
              </a:ext>
            </a:extLst>
          </p:cNvPr>
          <p:cNvSpPr>
            <a:spLocks noGrp="1"/>
          </p:cNvSpPr>
          <p:nvPr>
            <p:ph type="title"/>
          </p:nvPr>
        </p:nvSpPr>
        <p:spPr>
          <a:xfrm>
            <a:off x="577907" y="281983"/>
            <a:ext cx="5181510" cy="872114"/>
          </a:xfrm>
        </p:spPr>
        <p:txBody>
          <a:bodyPr>
            <a:normAutofit/>
          </a:bodyPr>
          <a:lstStyle/>
          <a:p>
            <a:pPr algn="l" rtl="0"/>
            <a:r>
              <a:rPr lang="en-US" sz="4000" b="1" i="1" dirty="0"/>
              <a:t>Challenges</a:t>
            </a:r>
            <a:endParaRPr lang="he-IL" sz="4000" b="1" i="1" dirty="0"/>
          </a:p>
        </p:txBody>
      </p:sp>
      <p:sp>
        <p:nvSpPr>
          <p:cNvPr id="3" name="מציין מיקום תוכן 2">
            <a:extLst>
              <a:ext uri="{FF2B5EF4-FFF2-40B4-BE49-F238E27FC236}">
                <a16:creationId xmlns:a16="http://schemas.microsoft.com/office/drawing/2014/main" id="{E2449F25-C4BB-4AD3-B4C8-88BFCC968F09}"/>
              </a:ext>
            </a:extLst>
          </p:cNvPr>
          <p:cNvSpPr>
            <a:spLocks noGrp="1"/>
          </p:cNvSpPr>
          <p:nvPr>
            <p:ph idx="1"/>
          </p:nvPr>
        </p:nvSpPr>
        <p:spPr>
          <a:xfrm>
            <a:off x="503823" y="1595877"/>
            <a:ext cx="5181508" cy="4538593"/>
          </a:xfrm>
        </p:spPr>
        <p:txBody>
          <a:bodyPr>
            <a:noAutofit/>
          </a:bodyPr>
          <a:lstStyle/>
          <a:p>
            <a:pPr algn="l" rtl="0"/>
            <a:r>
              <a:rPr lang="en-US" sz="1500" dirty="0"/>
              <a:t>We initially worked on a database of IMDB's top 1000 movies and realized that the database was too small, so we switched to another database which contains 5000 movies.</a:t>
            </a:r>
          </a:p>
          <a:p>
            <a:pPr algn="l" rtl="0"/>
            <a:r>
              <a:rPr lang="en-US" sz="1500" dirty="0"/>
              <a:t>In the code as you can see, we have downloaded the irrelevant columns since they contain non-measurable information.</a:t>
            </a:r>
          </a:p>
          <a:p>
            <a:pPr algn="l" rtl="0"/>
            <a:r>
              <a:rPr lang="en-US" sz="1500" dirty="0"/>
              <a:t>In addition, when we ran the code, we got the error </a:t>
            </a:r>
          </a:p>
          <a:p>
            <a:pPr marL="0" indent="0" algn="l" rtl="0">
              <a:buNone/>
            </a:pPr>
            <a:r>
              <a:rPr lang="en-US" sz="1500" dirty="0"/>
              <a:t>    "</a:t>
            </a:r>
            <a:r>
              <a:rPr lang="en-US" sz="1500" dirty="0" err="1"/>
              <a:t>ValueError</a:t>
            </a:r>
            <a:r>
              <a:rPr lang="en-US" sz="1500" dirty="0"/>
              <a:t>: Input contains </a:t>
            </a:r>
            <a:r>
              <a:rPr lang="en-US" sz="1500" dirty="0" err="1"/>
              <a:t>NaN</a:t>
            </a:r>
            <a:r>
              <a:rPr lang="en-US" sz="1500" dirty="0"/>
              <a:t>, infinity or a value too large</a:t>
            </a:r>
            <a:br>
              <a:rPr lang="en-US" sz="1500" dirty="0"/>
            </a:br>
            <a:r>
              <a:rPr lang="en-US" sz="1500" dirty="0"/>
              <a:t>      for </a:t>
            </a:r>
            <a:r>
              <a:rPr lang="en-US" sz="1500" dirty="0" err="1"/>
              <a:t>dtype</a:t>
            </a:r>
            <a:r>
              <a:rPr lang="en-US" sz="1500" dirty="0"/>
              <a:t> ('float64')."</a:t>
            </a:r>
          </a:p>
          <a:p>
            <a:pPr algn="l" rtl="0"/>
            <a:r>
              <a:rPr lang="en-US" sz="1500" dirty="0"/>
              <a:t>After an in-depth search (and the truth it took us a bit to figure out what the problem is) we discovered that the problem is really small. The problem was that in the database in some places there was no value at all so the run fell.</a:t>
            </a:r>
          </a:p>
          <a:p>
            <a:pPr algn="l" rtl="0"/>
            <a:r>
              <a:rPr lang="en-US" sz="1500" dirty="0"/>
              <a:t>To solve this we ran a script on the buffer which would put the number "0" in an empty space.</a:t>
            </a:r>
            <a:endParaRPr lang="he-IL" sz="1500" dirty="0"/>
          </a:p>
        </p:txBody>
      </p:sp>
      <p:pic>
        <p:nvPicPr>
          <p:cNvPr id="1026" name="Picture 2" descr="How Leadership Challenges Can Bring Out the Best In You - Lolly Daskal |">
            <a:extLst>
              <a:ext uri="{FF2B5EF4-FFF2-40B4-BE49-F238E27FC236}">
                <a16:creationId xmlns:a16="http://schemas.microsoft.com/office/drawing/2014/main" id="{BACE848B-DE06-4DC2-9742-7592536F91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91" r="23581" b="-1"/>
          <a:stretch/>
        </p:blipFill>
        <p:spPr bwMode="auto">
          <a:xfrm>
            <a:off x="6189155" y="10"/>
            <a:ext cx="6002844"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3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102897F-DA81-4165-9C22-C76D38DF69B6}"/>
              </a:ext>
            </a:extLst>
          </p:cNvPr>
          <p:cNvSpPr>
            <a:spLocks noGrp="1"/>
          </p:cNvSpPr>
          <p:nvPr>
            <p:ph type="title"/>
          </p:nvPr>
        </p:nvSpPr>
        <p:spPr>
          <a:xfrm>
            <a:off x="1036684" y="1152144"/>
            <a:ext cx="3888999" cy="3072393"/>
          </a:xfrm>
        </p:spPr>
        <p:txBody>
          <a:bodyPr vert="horz" lIns="91440" tIns="45720" rIns="91440" bIns="45720" rtlCol="0" anchor="b">
            <a:normAutofit/>
          </a:bodyPr>
          <a:lstStyle/>
          <a:p>
            <a:pPr algn="l" rtl="0"/>
            <a:r>
              <a:rPr lang="en-US" sz="3500" dirty="0"/>
              <a:t>Another challenge we deal with is to separate the release date to year the movies were released </a:t>
            </a:r>
          </a:p>
        </p:txBody>
      </p:sp>
      <p:sp>
        <p:nvSpPr>
          <p:cNvPr id="39"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5">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תמונה 4" descr="תמונה שמכילה טקסט, תשבץ&#10;&#10;התיאור נוצר באופן אוטומטי">
            <a:extLst>
              <a:ext uri="{FF2B5EF4-FFF2-40B4-BE49-F238E27FC236}">
                <a16:creationId xmlns:a16="http://schemas.microsoft.com/office/drawing/2014/main" id="{54F6880F-1391-4807-8176-0E4DE8659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008" y="1137303"/>
            <a:ext cx="6428067" cy="1207865"/>
          </a:xfrm>
          <a:prstGeom prst="rect">
            <a:avLst/>
          </a:prstGeom>
        </p:spPr>
      </p:pic>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4EFF5856-07FF-42BB-A891-AEB9C6EC1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008" y="4073579"/>
            <a:ext cx="6428068" cy="1944490"/>
          </a:xfrm>
          <a:prstGeom prst="rect">
            <a:avLst/>
          </a:prstGeom>
        </p:spPr>
      </p:pic>
      <p:sp>
        <p:nvSpPr>
          <p:cNvPr id="8" name="תיבת טקסט 7">
            <a:extLst>
              <a:ext uri="{FF2B5EF4-FFF2-40B4-BE49-F238E27FC236}">
                <a16:creationId xmlns:a16="http://schemas.microsoft.com/office/drawing/2014/main" id="{3010F1D9-D542-4197-BFC3-2CF841EC457C}"/>
              </a:ext>
            </a:extLst>
          </p:cNvPr>
          <p:cNvSpPr txBox="1"/>
          <p:nvPr/>
        </p:nvSpPr>
        <p:spPr>
          <a:xfrm>
            <a:off x="6315959" y="461913"/>
            <a:ext cx="3987538" cy="369332"/>
          </a:xfrm>
          <a:prstGeom prst="rect">
            <a:avLst/>
          </a:prstGeom>
          <a:noFill/>
        </p:spPr>
        <p:txBody>
          <a:bodyPr wrap="square" rtlCol="0">
            <a:spAutoFit/>
          </a:bodyPr>
          <a:lstStyle/>
          <a:p>
            <a:pPr algn="l"/>
            <a:r>
              <a:rPr lang="en-US" dirty="0"/>
              <a:t>before</a:t>
            </a:r>
          </a:p>
        </p:txBody>
      </p:sp>
      <p:sp>
        <p:nvSpPr>
          <p:cNvPr id="41" name="תיבת טקסט 40">
            <a:extLst>
              <a:ext uri="{FF2B5EF4-FFF2-40B4-BE49-F238E27FC236}">
                <a16:creationId xmlns:a16="http://schemas.microsoft.com/office/drawing/2014/main" id="{E04D33E1-C1E2-4E7E-A1B4-220B9D1FA8EC}"/>
              </a:ext>
            </a:extLst>
          </p:cNvPr>
          <p:cNvSpPr txBox="1"/>
          <p:nvPr/>
        </p:nvSpPr>
        <p:spPr>
          <a:xfrm>
            <a:off x="6315959" y="3429000"/>
            <a:ext cx="3987538" cy="369332"/>
          </a:xfrm>
          <a:prstGeom prst="rect">
            <a:avLst/>
          </a:prstGeom>
          <a:noFill/>
        </p:spPr>
        <p:txBody>
          <a:bodyPr wrap="square" rtlCol="0">
            <a:spAutoFit/>
          </a:bodyPr>
          <a:lstStyle/>
          <a:p>
            <a:pPr algn="l"/>
            <a:r>
              <a:rPr lang="en-US" dirty="0"/>
              <a:t>after</a:t>
            </a:r>
          </a:p>
        </p:txBody>
      </p:sp>
    </p:spTree>
    <p:extLst>
      <p:ext uri="{BB962C8B-B14F-4D97-AF65-F5344CB8AC3E}">
        <p14:creationId xmlns:p14="http://schemas.microsoft.com/office/powerpoint/2010/main" val="81630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מלבן 3">
            <a:extLst>
              <a:ext uri="{FF2B5EF4-FFF2-40B4-BE49-F238E27FC236}">
                <a16:creationId xmlns:a16="http://schemas.microsoft.com/office/drawing/2014/main" id="{A076F359-1EBC-4887-9C8D-53B318FEEB16}"/>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rtl="0">
              <a:lnSpc>
                <a:spcPct val="90000"/>
              </a:lnSpc>
              <a:spcBef>
                <a:spcPct val="0"/>
              </a:spcBef>
              <a:spcAft>
                <a:spcPts val="600"/>
              </a:spcAft>
            </a:pPr>
            <a:r>
              <a:rPr lang="en-US" sz="3600" b="1" kern="1200" cap="none" spc="50">
                <a:ln w="9525" cmpd="sng">
                  <a:solidFill>
                    <a:schemeClr val="accent1"/>
                  </a:solidFill>
                  <a:prstDash val="solid"/>
                </a:ln>
                <a:solidFill>
                  <a:srgbClr val="FFFFFF"/>
                </a:solidFill>
                <a:effectLst>
                  <a:glow rad="38100">
                    <a:schemeClr val="accent1">
                      <a:alpha val="40000"/>
                    </a:schemeClr>
                  </a:glow>
                </a:effectLst>
                <a:latin typeface="+mj-lt"/>
                <a:ea typeface="+mj-ea"/>
                <a:cs typeface="+mj-cs"/>
              </a:rPr>
              <a:t>Movie's years released</a:t>
            </a:r>
          </a:p>
        </p:txBody>
      </p:sp>
      <p:pic>
        <p:nvPicPr>
          <p:cNvPr id="7" name="תמונה 6">
            <a:extLst>
              <a:ext uri="{FF2B5EF4-FFF2-40B4-BE49-F238E27FC236}">
                <a16:creationId xmlns:a16="http://schemas.microsoft.com/office/drawing/2014/main" id="{FEDC2AE0-DB88-49EE-9E1C-E0D1A3323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969" y="775448"/>
            <a:ext cx="7442522" cy="4930892"/>
          </a:xfrm>
          <a:prstGeom prst="rect">
            <a:avLst/>
          </a:prstGeom>
        </p:spPr>
      </p:pic>
    </p:spTree>
    <p:extLst>
      <p:ext uri="{BB962C8B-B14F-4D97-AF65-F5344CB8AC3E}">
        <p14:creationId xmlns:p14="http://schemas.microsoft.com/office/powerpoint/2010/main" val="1890298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מציין מיקום תוכן 3">
            <a:extLst>
              <a:ext uri="{FF2B5EF4-FFF2-40B4-BE49-F238E27FC236}">
                <a16:creationId xmlns:a16="http://schemas.microsoft.com/office/drawing/2014/main" id="{AC379B5D-164D-4712-9001-E0EBE07E0273}"/>
              </a:ext>
            </a:extLst>
          </p:cNvPr>
          <p:cNvGraphicFramePr>
            <a:graphicFrameLocks/>
          </p:cNvGraphicFramePr>
          <p:nvPr>
            <p:extLst>
              <p:ext uri="{D42A27DB-BD31-4B8C-83A1-F6EECF244321}">
                <p14:modId xmlns:p14="http://schemas.microsoft.com/office/powerpoint/2010/main" val="686735948"/>
              </p:ext>
            </p:extLst>
          </p:nvPr>
        </p:nvGraphicFramePr>
        <p:xfrm>
          <a:off x="1287463" y="2962275"/>
          <a:ext cx="4997450" cy="2819400"/>
        </p:xfrm>
        <a:graphic>
          <a:graphicData uri="http://schemas.openxmlformats.org/drawingml/2006/chart">
            <c:chart xmlns:c="http://schemas.openxmlformats.org/drawingml/2006/chart" xmlns:r="http://schemas.openxmlformats.org/officeDocument/2006/relationships" r:id="rId2"/>
          </a:graphicData>
        </a:graphic>
      </p:graphicFrame>
      <p:sp>
        <p:nvSpPr>
          <p:cNvPr id="2" name="כותרת 1">
            <a:extLst>
              <a:ext uri="{FF2B5EF4-FFF2-40B4-BE49-F238E27FC236}">
                <a16:creationId xmlns:a16="http://schemas.microsoft.com/office/drawing/2014/main" id="{FB31E48C-0BA3-4036-9F7F-773FD30983BB}"/>
              </a:ext>
            </a:extLst>
          </p:cNvPr>
          <p:cNvSpPr>
            <a:spLocks noGrp="1"/>
          </p:cNvSpPr>
          <p:nvPr>
            <p:ph type="title"/>
          </p:nvPr>
        </p:nvSpPr>
        <p:spPr>
          <a:xfrm>
            <a:off x="1286932" y="1204109"/>
            <a:ext cx="10023398" cy="857894"/>
          </a:xfrm>
        </p:spPr>
        <p:txBody>
          <a:bodyPr>
            <a:normAutofit/>
          </a:bodyPr>
          <a:lstStyle/>
          <a:p>
            <a:pPr algn="l" rtl="0"/>
            <a:r>
              <a:rPr lang="en-US" sz="2200" dirty="0">
                <a:solidFill>
                  <a:srgbClr val="FFFFFF"/>
                </a:solidFill>
              </a:rPr>
              <a:t>Here we can see the run time and the revenue of each movie, so we choose 130 min in run time and 90 Mil in revenue because its somewhere in the middle. </a:t>
            </a:r>
            <a:endParaRPr lang="he-IL" sz="2200" dirty="0">
              <a:solidFill>
                <a:srgbClr val="FFFFFF"/>
              </a:solidFill>
            </a:endParaRPr>
          </a:p>
        </p:txBody>
      </p:sp>
      <p:graphicFrame>
        <p:nvGraphicFramePr>
          <p:cNvPr id="4" name="מציין מיקום תוכן 3">
            <a:extLst>
              <a:ext uri="{FF2B5EF4-FFF2-40B4-BE49-F238E27FC236}">
                <a16:creationId xmlns:a16="http://schemas.microsoft.com/office/drawing/2014/main" id="{97E0967D-9DF9-4C9C-90FD-517EBEE2C423}"/>
              </a:ext>
            </a:extLst>
          </p:cNvPr>
          <p:cNvGraphicFramePr>
            <a:graphicFrameLocks noGrp="1"/>
          </p:cNvGraphicFramePr>
          <p:nvPr>
            <p:ph idx="1"/>
            <p:extLst>
              <p:ext uri="{D42A27DB-BD31-4B8C-83A1-F6EECF244321}">
                <p14:modId xmlns:p14="http://schemas.microsoft.com/office/powerpoint/2010/main" val="1047068819"/>
              </p:ext>
            </p:extLst>
          </p:nvPr>
        </p:nvGraphicFramePr>
        <p:xfrm>
          <a:off x="6353175" y="2962275"/>
          <a:ext cx="4997450" cy="2819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581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מציין מיקום תוכן 5">
            <a:extLst>
              <a:ext uri="{FF2B5EF4-FFF2-40B4-BE49-F238E27FC236}">
                <a16:creationId xmlns:a16="http://schemas.microsoft.com/office/drawing/2014/main" id="{0A21240F-B64E-4C85-BB43-40971E0E8ADE}"/>
              </a:ext>
            </a:extLst>
          </p:cNvPr>
          <p:cNvGraphicFramePr>
            <a:graphicFrameLocks/>
          </p:cNvGraphicFramePr>
          <p:nvPr>
            <p:extLst>
              <p:ext uri="{D42A27DB-BD31-4B8C-83A1-F6EECF244321}">
                <p14:modId xmlns:p14="http://schemas.microsoft.com/office/powerpoint/2010/main" val="1744116138"/>
              </p:ext>
            </p:extLst>
          </p:nvPr>
        </p:nvGraphicFramePr>
        <p:xfrm>
          <a:off x="1287463" y="2962275"/>
          <a:ext cx="4999038"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תרשים 5">
            <a:extLst>
              <a:ext uri="{FF2B5EF4-FFF2-40B4-BE49-F238E27FC236}">
                <a16:creationId xmlns:a16="http://schemas.microsoft.com/office/drawing/2014/main" id="{AEC35FD9-EEE2-49F3-91B0-36D9882EE303}"/>
              </a:ext>
            </a:extLst>
          </p:cNvPr>
          <p:cNvGraphicFramePr>
            <a:graphicFrameLocks/>
          </p:cNvGraphicFramePr>
          <p:nvPr>
            <p:extLst>
              <p:ext uri="{D42A27DB-BD31-4B8C-83A1-F6EECF244321}">
                <p14:modId xmlns:p14="http://schemas.microsoft.com/office/powerpoint/2010/main" val="2780085576"/>
              </p:ext>
            </p:extLst>
          </p:nvPr>
        </p:nvGraphicFramePr>
        <p:xfrm>
          <a:off x="6354763" y="2962275"/>
          <a:ext cx="499745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8" name="תיבת טקסט 7">
            <a:extLst>
              <a:ext uri="{FF2B5EF4-FFF2-40B4-BE49-F238E27FC236}">
                <a16:creationId xmlns:a16="http://schemas.microsoft.com/office/drawing/2014/main" id="{F8398BBB-7D31-47A5-A243-9062AD56BF1D}"/>
              </a:ext>
            </a:extLst>
          </p:cNvPr>
          <p:cNvSpPr txBox="1"/>
          <p:nvPr/>
        </p:nvSpPr>
        <p:spPr>
          <a:xfrm>
            <a:off x="1219201" y="1207949"/>
            <a:ext cx="9882909" cy="1754326"/>
          </a:xfrm>
          <a:prstGeom prst="rect">
            <a:avLst/>
          </a:prstGeom>
          <a:noFill/>
        </p:spPr>
        <p:txBody>
          <a:bodyPr wrap="square" rtlCol="0">
            <a:spAutoFit/>
          </a:bodyPr>
          <a:lstStyle/>
          <a:p>
            <a:pPr algn="l" rtl="0"/>
            <a:r>
              <a:rPr lang="en-US" sz="1800" dirty="0">
                <a:solidFill>
                  <a:srgbClr val="FFFFFF"/>
                </a:solidFill>
              </a:rPr>
              <a:t>We can see here the popularity of the movies and choose who has 30 and above will be consider as successful.</a:t>
            </a:r>
            <a:br>
              <a:rPr lang="en-US" sz="1800" dirty="0">
                <a:solidFill>
                  <a:srgbClr val="FFFFFF"/>
                </a:solidFill>
              </a:rPr>
            </a:br>
            <a:r>
              <a:rPr lang="en-US" sz="1800" dirty="0">
                <a:solidFill>
                  <a:srgbClr val="FFFFFF"/>
                </a:solidFill>
              </a:rPr>
              <a:t>Budget that we choose is 40 Million because it is the average.</a:t>
            </a:r>
            <a:br>
              <a:rPr lang="en-US" sz="1800" dirty="0">
                <a:solidFill>
                  <a:srgbClr val="FFFFFF"/>
                </a:solidFill>
              </a:rPr>
            </a:br>
            <a:br>
              <a:rPr lang="en-US" sz="1800" dirty="0">
                <a:solidFill>
                  <a:srgbClr val="FFFFFF"/>
                </a:solidFill>
              </a:rPr>
            </a:br>
            <a:br>
              <a:rPr lang="en-US" sz="1800" dirty="0">
                <a:solidFill>
                  <a:srgbClr val="FFFFFF"/>
                </a:solidFill>
              </a:rPr>
            </a:br>
            <a:endParaRPr lang="en-US" dirty="0"/>
          </a:p>
        </p:txBody>
      </p:sp>
    </p:spTree>
    <p:extLst>
      <p:ext uri="{BB962C8B-B14F-4D97-AF65-F5344CB8AC3E}">
        <p14:creationId xmlns:p14="http://schemas.microsoft.com/office/powerpoint/2010/main" val="290175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8,183 Algorithm Photos - Free &amp;amp; Royalty-Free Stock Photos from Dreamstime">
            <a:extLst>
              <a:ext uri="{FF2B5EF4-FFF2-40B4-BE49-F238E27FC236}">
                <a16:creationId xmlns:a16="http://schemas.microsoft.com/office/drawing/2014/main" id="{9B51BA32-782D-4C4E-84D4-D4CF48E7BA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36"/>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תיבת טקסט 2">
            <a:extLst>
              <a:ext uri="{FF2B5EF4-FFF2-40B4-BE49-F238E27FC236}">
                <a16:creationId xmlns:a16="http://schemas.microsoft.com/office/drawing/2014/main" id="{64CA08D0-F65A-4C41-82C4-CBAFDBA2F724}"/>
              </a:ext>
            </a:extLst>
          </p:cNvPr>
          <p:cNvSpPr txBox="1"/>
          <p:nvPr/>
        </p:nvSpPr>
        <p:spPr>
          <a:xfrm>
            <a:off x="838200" y="2434201"/>
            <a:ext cx="3822189" cy="3742762"/>
          </a:xfrm>
          <a:prstGeom prst="rect">
            <a:avLst/>
          </a:prstGeom>
        </p:spPr>
        <p:txBody>
          <a:bodyPr vert="horz" lIns="91440" tIns="45720" rIns="91440" bIns="45720" rtlCol="0">
            <a:normAutofit/>
          </a:bodyPr>
          <a:ls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indent="-228600" algn="l" rtl="0">
              <a:lnSpc>
                <a:spcPct val="90000"/>
              </a:lnSpc>
              <a:spcAft>
                <a:spcPts val="600"/>
              </a:spcAft>
              <a:buFont typeface="Arial" panose="020B0604020202020204" pitchFamily="34" charset="0"/>
              <a:buChar char="•"/>
            </a:pPr>
            <a:r>
              <a:rPr lang="en-US" sz="2000" dirty="0"/>
              <a:t>The six algorithms we chose to use in the data set analysis:</a:t>
            </a:r>
          </a:p>
          <a:p>
            <a:pPr lvl="1" indent="-228600" algn="l" rtl="0">
              <a:lnSpc>
                <a:spcPct val="90000"/>
              </a:lnSpc>
              <a:spcAft>
                <a:spcPts val="600"/>
              </a:spcAft>
              <a:buFont typeface="Arial" panose="020B0604020202020204" pitchFamily="34" charset="0"/>
              <a:buChar char="•"/>
            </a:pPr>
            <a:endParaRPr lang="en-US" sz="2000" dirty="0"/>
          </a:p>
          <a:p>
            <a:pPr marL="742950" lvl="1" indent="-228600" algn="l" rtl="0">
              <a:lnSpc>
                <a:spcPct val="90000"/>
              </a:lnSpc>
              <a:spcAft>
                <a:spcPts val="600"/>
              </a:spcAft>
              <a:buFont typeface="Arial" panose="020B0604020202020204" pitchFamily="34" charset="0"/>
              <a:buChar char="•"/>
            </a:pPr>
            <a:endParaRPr lang="en-US" sz="2000" dirty="0"/>
          </a:p>
          <a:p>
            <a:pPr marL="742950" lvl="1" indent="-228600" algn="l" rtl="0">
              <a:lnSpc>
                <a:spcPct val="90000"/>
              </a:lnSpc>
              <a:spcAft>
                <a:spcPts val="600"/>
              </a:spcAft>
              <a:buFont typeface="Arial" panose="020B0604020202020204" pitchFamily="34" charset="0"/>
              <a:buChar char="•"/>
            </a:pPr>
            <a:r>
              <a:rPr lang="en-US" sz="2000" dirty="0"/>
              <a:t>KNN</a:t>
            </a:r>
          </a:p>
          <a:p>
            <a:pPr marL="742950" lvl="1" indent="-228600" algn="l" rtl="0">
              <a:lnSpc>
                <a:spcPct val="90000"/>
              </a:lnSpc>
              <a:spcAft>
                <a:spcPts val="600"/>
              </a:spcAft>
              <a:buFont typeface="Arial" panose="020B0604020202020204" pitchFamily="34" charset="0"/>
              <a:buChar char="•"/>
            </a:pPr>
            <a:r>
              <a:rPr lang="en-US" sz="2000" dirty="0"/>
              <a:t>Decision Tree</a:t>
            </a:r>
          </a:p>
          <a:p>
            <a:pPr marL="742950" lvl="1" indent="-228600" algn="l" rtl="0">
              <a:lnSpc>
                <a:spcPct val="90000"/>
              </a:lnSpc>
              <a:spcAft>
                <a:spcPts val="600"/>
              </a:spcAft>
              <a:buFont typeface="Arial" panose="020B0604020202020204" pitchFamily="34" charset="0"/>
              <a:buChar char="•"/>
            </a:pPr>
            <a:r>
              <a:rPr lang="en-US" sz="2000" dirty="0"/>
              <a:t>Logistic Regression</a:t>
            </a:r>
          </a:p>
          <a:p>
            <a:pPr marL="742950" lvl="1" indent="-228600" algn="l" rtl="0">
              <a:lnSpc>
                <a:spcPct val="90000"/>
              </a:lnSpc>
              <a:spcAft>
                <a:spcPts val="600"/>
              </a:spcAft>
              <a:buFont typeface="Arial" panose="020B0604020202020204" pitchFamily="34" charset="0"/>
              <a:buChar char="•"/>
            </a:pPr>
            <a:r>
              <a:rPr lang="en-US" sz="2000" dirty="0"/>
              <a:t>SVM</a:t>
            </a:r>
          </a:p>
          <a:p>
            <a:pPr marL="742950" lvl="1" indent="-228600" algn="l" rtl="0">
              <a:lnSpc>
                <a:spcPct val="90000"/>
              </a:lnSpc>
              <a:spcAft>
                <a:spcPts val="600"/>
              </a:spcAft>
              <a:buFont typeface="Arial" panose="020B0604020202020204" pitchFamily="34" charset="0"/>
              <a:buChar char="•"/>
            </a:pPr>
            <a:r>
              <a:rPr lang="en-US" sz="2000" dirty="0"/>
              <a:t>ADABOOST</a:t>
            </a:r>
          </a:p>
          <a:p>
            <a:pPr marL="285750" indent="-228600" algn="l" rtl="0">
              <a:lnSpc>
                <a:spcPct val="90000"/>
              </a:lnSpc>
              <a:spcAft>
                <a:spcPts val="600"/>
              </a:spcAft>
              <a:buFont typeface="Arial" panose="020B0604020202020204" pitchFamily="34" charset="0"/>
              <a:buChar char="•"/>
            </a:pPr>
            <a:endParaRPr lang="en-US" sz="2000" dirty="0"/>
          </a:p>
          <a:p>
            <a:pPr marL="285750" indent="-228600" algn="l" rtl="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79178646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432</TotalTime>
  <Words>655</Words>
  <Application>Microsoft Office PowerPoint</Application>
  <PresentationFormat>מסך רחב</PresentationFormat>
  <Paragraphs>108</Paragraphs>
  <Slides>15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15</vt:i4>
      </vt:variant>
    </vt:vector>
  </HeadingPairs>
  <TitlesOfParts>
    <vt:vector size="19" baseType="lpstr">
      <vt:lpstr>Arial</vt:lpstr>
      <vt:lpstr>Calibri</vt:lpstr>
      <vt:lpstr>Calibri Light</vt:lpstr>
      <vt:lpstr>ערכת נושא Office</vt:lpstr>
      <vt:lpstr>What makes movies to be successfull?</vt:lpstr>
      <vt:lpstr>מצגת של PowerPoint‏</vt:lpstr>
      <vt:lpstr>מצגת של PowerPoint‏</vt:lpstr>
      <vt:lpstr>Challenges</vt:lpstr>
      <vt:lpstr>Another challenge we deal with is to separate the release date to year the movies were released </vt:lpstr>
      <vt:lpstr>מצגת של PowerPoint‏</vt:lpstr>
      <vt:lpstr>Here we can see the run time and the revenue of each movie, so we choose 130 min in run time and 90 Mil in revenue because its somewhere in the middle.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movies to be successfull?</dc:title>
  <dc:creator>yonatan cohen</dc:creator>
  <cp:lastModifiedBy>yonatan cohen</cp:lastModifiedBy>
  <cp:revision>13</cp:revision>
  <dcterms:created xsi:type="dcterms:W3CDTF">2022-02-09T08:10:56Z</dcterms:created>
  <dcterms:modified xsi:type="dcterms:W3CDTF">2022-02-12T17:15:24Z</dcterms:modified>
</cp:coreProperties>
</file>