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74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6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50000">
              <a:srgbClr val="660033"/>
            </a:gs>
            <a:gs pos="100000">
              <a:schemeClr val="accent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B04B-42AC-4900-8573-EC00F850E76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4B0B-CB88-4BD5-8DF3-6F1F35B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7432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China’s First Dynasties</a:t>
            </a:r>
          </a:p>
        </p:txBody>
      </p:sp>
    </p:spTree>
    <p:extLst>
      <p:ext uri="{BB962C8B-B14F-4D97-AF65-F5344CB8AC3E}">
        <p14:creationId xmlns:p14="http://schemas.microsoft.com/office/powerpoint/2010/main" val="5065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74E6-D88E-4B58-87CD-F1E22687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7730"/>
            <a:ext cx="4343400" cy="6744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Mandate of Heaven: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Influenced dynastic cycle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One legitimate ruler of China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“Son of Heaven”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Blessing of the gods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Moral obligation to help people of China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Legitimized claim to throne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“Supernatural signs”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If ruler immoral, dynasty would fall</a:t>
            </a:r>
          </a:p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Traitor vs. rebel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 result for mandate of heaven">
            <a:extLst>
              <a:ext uri="{FF2B5EF4-FFF2-40B4-BE49-F238E27FC236}">
                <a16:creationId xmlns:a16="http://schemas.microsoft.com/office/drawing/2014/main" id="{4801E9C5-5185-4B27-8562-816B5209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7" y="838200"/>
            <a:ext cx="45132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6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76200"/>
            <a:ext cx="4648200" cy="66294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Calendar: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based on lunar and solar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Wan-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Nien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measured shadows to determine two solstices and two equinoxes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Proved that there are 365 days in a year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Oracle bones: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shells of turtles or animal bones used in divination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Led to development of 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1250 BCE: 1</a:t>
            </a:r>
            <a:r>
              <a:rPr lang="en-US" sz="20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st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recognizable Chinese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Oracle Scripts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accounts of eclipses and other celestial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Development of odd and even numbers and principles of accounting</a:t>
            </a:r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355282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763000" cy="6629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Angyang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capital of Shang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1300 BCE: separate states started to break off economically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Wu Ding: 1250-1192 BCE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Height of advancement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Zhou/Xin King: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Spent most of his time with his concubine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Daji</a:t>
            </a:r>
            <a:endParaRPr lang="en-US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Heavily taxed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Neglected duties of office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Overthrown by King Wu of Zhou province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1046 BCE: Battle of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Muye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9218" name="Picture 2" descr="Image result for shang dynasty battle of mu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29" y="4038600"/>
            <a:ext cx="5790197" cy="26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152400"/>
            <a:ext cx="4648200" cy="66294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Zhou Dynasty 1046-226 BCE:</a:t>
            </a:r>
          </a:p>
          <a:p>
            <a:pPr algn="l"/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Western Zhou 1122-771 BCE: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Independent State that acknowledged Shang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bg1"/>
                </a:solidFill>
                <a:latin typeface="Bookman Old Style" panose="02050604050505020204" pitchFamily="18" charset="0"/>
              </a:rPr>
              <a:t>1045: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Shang king commits suicide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Zhou king moves capital to </a:t>
            </a:r>
            <a:r>
              <a:rPr lang="en-US" sz="22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Zengzhou</a:t>
            </a:r>
            <a:endParaRPr lang="en-US" sz="2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dies; brother (Duke of Zhou) safeguards throne for young nephew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Duke of Zhou leads an expedition against Shang-dominate states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Forces them under control of Zhou</a:t>
            </a:r>
          </a:p>
        </p:txBody>
      </p:sp>
      <p:pic>
        <p:nvPicPr>
          <p:cNvPr id="8194" name="Picture 2" descr="Image result for zhou dyn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868911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4648200" cy="6629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Political system: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Placed members of Zhou family in charge of former Shang states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Inter-married to consolidate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Kingdom divided into principalities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Vassal prince owed: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loyalty to Zhou 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Render advice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Provide laborers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Provide soldiers and help lead on Zhou military campaigns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4453"/>
            <a:ext cx="4076065" cy="26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3762375" cy="28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76200"/>
            <a:ext cx="4953000" cy="6629400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Principalities: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Subdivided into fiefs handed to relatives/followers of princes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Helped expand/stabilize borders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“Colonies”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Fortified frontier settlements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Act as bases that slowly incorporated “barbarians” into Zhou territory</a:t>
            </a:r>
          </a:p>
          <a:p>
            <a:pPr algn="l"/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Army: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Six Armies of the West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977 BCE: wiped out on campaign in Yangtze valley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Eight Armies of </a:t>
            </a:r>
            <a:r>
              <a:rPr lang="en-US" sz="22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Zengzhou</a:t>
            </a:r>
            <a:endParaRPr lang="en-US" sz="2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122" name="Picture 2" descr="Image result for zhou principa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2650"/>
            <a:ext cx="3683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4648200" cy="6629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Early Zhou culture: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Adopted ritual and burial practices of Shang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Burial of chariots, horses, and charioteers in pits of nobility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Ceased use of oracle bones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Agriculture: rotated millet crops with soybean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Development of iron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Replaced bronze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Iron farming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Increased productivity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"/>
            <a:ext cx="3308562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zhou far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8" y="3657600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8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839200" cy="2971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Decline: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Blood ties thinned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Loyalties fragmented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Principalities focused on own territory, not empire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771BCE: royal capital at </a:t>
            </a: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Haojing</a:t>
            </a: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was sacked by coalition of rebels and barbarians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Zhou forced to move East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Territorial princes became virtually independent </a:t>
            </a:r>
          </a:p>
        </p:txBody>
      </p:sp>
      <p:pic>
        <p:nvPicPr>
          <p:cNvPr id="3074" name="Picture 2" descr="Image result for sack of haoj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648325" cy="3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8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4648200" cy="662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Eastern Zhou 771-256 BCE: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Kings too weak to control territorial princes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Infighting between principalities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Larger states emerged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Ultimately led to Warring States period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Permanent armies maintained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Art of War </a:t>
            </a: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written by Sun Tzu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Cross-bow developed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Rise of professional generals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Active diplomacy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Rise of spies and assassinations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Northern walls built against steppe nomads </a:t>
            </a:r>
            <a:endParaRPr lang="en-US" sz="21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/>
            <a:endParaRPr lang="en-US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astern zhou crossb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"/>
            <a:ext cx="3152775" cy="245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152400"/>
            <a:ext cx="4191000" cy="6629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Fall of Zhou: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Shift to Warring States period where surviving states did not acknowledge Zhou king as their superior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256 BCE: Qin kingdom marches on Zhou capital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Annexed Zhou territory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221 BCE: Founded Qin dynasty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Became 1st Emperor of China</a:t>
            </a:r>
          </a:p>
        </p:txBody>
      </p:sp>
      <p:pic>
        <p:nvPicPr>
          <p:cNvPr id="1026" name="Picture 2" descr="Image result for warring states peri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265543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8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" y="76200"/>
            <a:ext cx="8918575" cy="35814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Xia Dynasty: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Real or Myth?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Yellow King Huang-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emerged from tribal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2697-2597 BCE: Ruled Shandong region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Created Chinese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govt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Invented musical instruments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Developed silk production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Instituted laws and customs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Developed medicine and agriculture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Buried in Shaanxi Province</a:t>
            </a:r>
          </a:p>
        </p:txBody>
      </p:sp>
      <p:pic>
        <p:nvPicPr>
          <p:cNvPr id="17410" name="Picture 2" descr="Image result for xia dyn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5565775" cy="27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1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76200"/>
            <a:ext cx="4114800" cy="6629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Yao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Built palaces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Villages turned into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FLOOD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Yellow River flooded every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Appoints Gun to take care of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Tried for 9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Created series of dykes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Eventually collapsed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Fired by King Yao’s successor King Shun</a:t>
            </a:r>
          </a:p>
        </p:txBody>
      </p:sp>
      <p:pic>
        <p:nvPicPr>
          <p:cNvPr id="15362" name="Picture 2" descr="Image result for xia dyn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" y="1676400"/>
            <a:ext cx="4476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6670"/>
            <a:ext cx="3962400" cy="66294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Yu the Great: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Son of Gun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Given task to stop flood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Worked with local tribes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Built canals that led water to the sea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13 year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Never visited his home once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Shun rewarded Yu by placing him in charge of the army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Conquered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Sanmiao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tribe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Declared heir to the throne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Divided country into 9 provinces</a:t>
            </a:r>
          </a:p>
        </p:txBody>
      </p:sp>
      <p:pic>
        <p:nvPicPr>
          <p:cNvPr id="13314" name="Picture 2" descr="Image result for xia dyn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76068"/>
            <a:ext cx="4872990" cy="32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152400"/>
            <a:ext cx="4876800" cy="6477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Yu’s son Qi named his successor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Initiated dynastic succession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Successors developed armor and rules of chivalry in battle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Began to decline under Kong </a:t>
            </a: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Jia</a:t>
            </a:r>
            <a:endParaRPr 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</a:t>
            </a: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Jie</a:t>
            </a: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tyrant and lost mandate of heaven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Belief that the gods gave certain people the right to rule over others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Overthrown by Shang dynasty in 1675 BCE</a:t>
            </a:r>
          </a:p>
        </p:txBody>
      </p:sp>
      <p:pic>
        <p:nvPicPr>
          <p:cNvPr id="14338" name="Picture 2" descr="Image result for xia dyn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067175" cy="29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ancient dynasties 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5" y="304800"/>
            <a:ext cx="830203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3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4724400" cy="6629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Tang: 1675-1646 BCE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led a revolt against Xia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Battle of </a:t>
            </a: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Mingtiao</a:t>
            </a: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Defeated </a:t>
            </a: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Jie</a:t>
            </a:r>
            <a:endParaRPr 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Abolished excessive taxes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Kept a standing army of 1,000 troops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Lowered number of conscripts and amount of time served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Social programs for the poor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Specially marked gold coins issued to buy back children sold during famine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362967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76200"/>
            <a:ext cx="4724400" cy="66294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Erligang</a:t>
            </a: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Uses </a:t>
            </a:r>
            <a:r>
              <a:rPr lang="en-US" sz="2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hangtu</a:t>
            </a: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(stamped earth)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32 </a:t>
            </a:r>
            <a:r>
              <a:rPr lang="en-US" sz="2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ft</a:t>
            </a: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high walls 65 </a:t>
            </a:r>
            <a:r>
              <a:rPr lang="en-US" sz="2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ft</a:t>
            </a: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thick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12,000 men, 10 years to 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Bronze foundries used to craft weapons and statues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Jadework</a:t>
            </a:r>
            <a:endParaRPr lang="en-US" sz="2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Bone workshops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Artisans created objects for ceremonial or decorative purposes</a:t>
            </a:r>
          </a:p>
        </p:txBody>
      </p:sp>
      <p:pic>
        <p:nvPicPr>
          <p:cNvPr id="12290" name="Picture 2" descr="Image result for erligang wa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61950"/>
            <a:ext cx="3829050" cy="268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erligang bone work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5200"/>
            <a:ext cx="238125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5029200" cy="6629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Religion: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worshipped many gods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Shangti</a:t>
            </a: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supreme god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Ancestor worship began out of need for intercessors on behalf of the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Developed link between people and the king and the gods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Ritual practices developed to appease spirits of ancestors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King served as chief mediator between living and dead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Taoist religion developed</a:t>
            </a:r>
          </a:p>
        </p:txBody>
      </p:sp>
      <p:pic>
        <p:nvPicPr>
          <p:cNvPr id="11268" name="Picture 4" descr="Image result for shang dynasty shang 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09600"/>
            <a:ext cx="37147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1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852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Calibri</vt:lpstr>
      <vt:lpstr>Office Theme</vt:lpstr>
      <vt:lpstr>China’s First Dynasties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China’s First Dynasties</dc:title>
  <dc:creator>Ortiz, Kimberlee J.</dc:creator>
  <cp:lastModifiedBy>Ortiz, Kimberlee J.</cp:lastModifiedBy>
  <cp:revision>30</cp:revision>
  <dcterms:created xsi:type="dcterms:W3CDTF">2017-09-14T18:04:30Z</dcterms:created>
  <dcterms:modified xsi:type="dcterms:W3CDTF">2021-09-13T15:11:29Z</dcterms:modified>
</cp:coreProperties>
</file>