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30" Type="http://schemas.openxmlformats.org/officeDocument/2006/relationships/image" Target="../media/image74.png"/><Relationship Id="rId31" Type="http://schemas.openxmlformats.org/officeDocument/2006/relationships/image" Target="../media/image75.png"/><Relationship Id="rId32" Type="http://schemas.openxmlformats.org/officeDocument/2006/relationships/image" Target="../media/image76.png"/><Relationship Id="rId33" Type="http://schemas.openxmlformats.org/officeDocument/2006/relationships/image" Target="../media/image77.png"/><Relationship Id="rId34" Type="http://schemas.openxmlformats.org/officeDocument/2006/relationships/image" Target="../media/image78.png"/><Relationship Id="rId35" Type="http://schemas.openxmlformats.org/officeDocument/2006/relationships/image" Target="../media/image79.png"/><Relationship Id="rId36" Type="http://schemas.openxmlformats.org/officeDocument/2006/relationships/image" Target="../media/image80.png"/><Relationship Id="rId37" Type="http://schemas.openxmlformats.org/officeDocument/2006/relationships/image" Target="../media/image81.png"/><Relationship Id="rId38" Type="http://schemas.openxmlformats.org/officeDocument/2006/relationships/image" Target="../media/image82.png"/><Relationship Id="rId39" Type="http://schemas.openxmlformats.org/officeDocument/2006/relationships/image" Target="../media/image83.png"/><Relationship Id="rId40" Type="http://schemas.openxmlformats.org/officeDocument/2006/relationships/image" Target="../media/image84.png"/><Relationship Id="rId41" Type="http://schemas.openxmlformats.org/officeDocument/2006/relationships/image" Target="../media/image85.png"/><Relationship Id="rId42" Type="http://schemas.openxmlformats.org/officeDocument/2006/relationships/image" Target="../media/image86.png"/><Relationship Id="rId43" Type="http://schemas.openxmlformats.org/officeDocument/2006/relationships/image" Target="../media/image87.png"/><Relationship Id="rId44" Type="http://schemas.openxmlformats.org/officeDocument/2006/relationships/image" Target="../media/image88.png"/><Relationship Id="rId45" Type="http://schemas.openxmlformats.org/officeDocument/2006/relationships/image" Target="../media/image89.png"/><Relationship Id="rId46" Type="http://schemas.openxmlformats.org/officeDocument/2006/relationships/image" Target="../media/image90.png"/><Relationship Id="rId47" Type="http://schemas.openxmlformats.org/officeDocument/2006/relationships/image" Target="../media/image91.png"/><Relationship Id="rId48" Type="http://schemas.openxmlformats.org/officeDocument/2006/relationships/image" Target="../media/image92.png"/><Relationship Id="rId49" Type="http://schemas.openxmlformats.org/officeDocument/2006/relationships/image" Target="../media/image93.png"/><Relationship Id="rId50" Type="http://schemas.openxmlformats.org/officeDocument/2006/relationships/image" Target="../media/image94.png"/><Relationship Id="rId51" Type="http://schemas.openxmlformats.org/officeDocument/2006/relationships/image" Target="../media/image95.png"/><Relationship Id="rId52" Type="http://schemas.openxmlformats.org/officeDocument/2006/relationships/image" Target="../media/image96.png"/><Relationship Id="rId53" Type="http://schemas.openxmlformats.org/officeDocument/2006/relationships/image" Target="../media/image97.png"/><Relationship Id="rId54" Type="http://schemas.openxmlformats.org/officeDocument/2006/relationships/image" Target="../media/image98.png"/><Relationship Id="rId55" Type="http://schemas.openxmlformats.org/officeDocument/2006/relationships/image" Target="../media/image99.png"/><Relationship Id="rId56" Type="http://schemas.openxmlformats.org/officeDocument/2006/relationships/image" Target="../media/image10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4530" y="5676534"/>
            <a:ext cx="3774755" cy="3774755"/>
            <a:chOff x="1202453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453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4762" y="2948808"/>
            <a:ext cx="4350003" cy="4350003"/>
            <a:chOff x="9504762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4762" y="2948808"/>
              <a:ext cx="4350003" cy="43500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62264" y="5119048"/>
            <a:ext cx="5509376" cy="21429"/>
            <a:chOff x="11062264" y="5119048"/>
            <a:chExt cx="5509376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62264" y="5119048"/>
              <a:ext cx="5509376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562696" y="4879977"/>
            <a:ext cx="2590069" cy="7272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9845" y="2583779"/>
            <a:ext cx="10847647" cy="56071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16298892" y="4936601"/>
            <a:ext cx="2651135" cy="7272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54079" y="5914622"/>
            <a:ext cx="3625007" cy="10256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76278" y="5199192"/>
            <a:ext cx="997030" cy="7196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90603" y="228878"/>
            <a:ext cx="5027883" cy="10212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6080" y="5676534"/>
            <a:ext cx="3774755" cy="3774755"/>
            <a:chOff x="1319608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608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6311" y="2948808"/>
            <a:ext cx="4350003" cy="4350003"/>
            <a:chOff x="10676311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6311" y="2948808"/>
              <a:ext cx="4350003" cy="43500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5602" y="3191812"/>
            <a:ext cx="6454534" cy="4403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00489" y="2878180"/>
            <a:ext cx="1669667" cy="21429"/>
            <a:chOff x="3000489" y="2878180"/>
            <a:chExt cx="166966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000489" y="2878180"/>
              <a:ext cx="166966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4608" y="2040981"/>
            <a:ext cx="1682747" cy="1682747"/>
            <a:chOff x="3824608" y="2040981"/>
            <a:chExt cx="1682747" cy="1682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4608" y="2040981"/>
              <a:ext cx="1682747" cy="1682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28185" y="2878180"/>
            <a:ext cx="1669667" cy="21429"/>
            <a:chOff x="7928185" y="2878180"/>
            <a:chExt cx="1669667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7928185" y="2878180"/>
              <a:ext cx="166966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0000" y="2882354"/>
            <a:ext cx="1667904" cy="813008"/>
            <a:chOff x="13680000" y="2882354"/>
            <a:chExt cx="1667904" cy="8130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0000" y="2882354"/>
              <a:ext cx="1667904" cy="8130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80000" y="2050489"/>
            <a:ext cx="1592609" cy="21429"/>
            <a:chOff x="13680000" y="2050489"/>
            <a:chExt cx="1592609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0000" y="2050489"/>
              <a:ext cx="1592609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58498" y="6809154"/>
            <a:ext cx="1623606" cy="1623606"/>
            <a:chOff x="3958498" y="6809154"/>
            <a:chExt cx="1623606" cy="16236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8498" y="6809154"/>
              <a:ext cx="1623606" cy="16236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71161" y="7704524"/>
            <a:ext cx="2091468" cy="21429"/>
            <a:chOff x="3671161" y="7704524"/>
            <a:chExt cx="2091468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580000">
              <a:off x="3671161" y="7704524"/>
              <a:ext cx="2091468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65049" y="6687301"/>
            <a:ext cx="1737703" cy="1737703"/>
            <a:chOff x="8765049" y="6687301"/>
            <a:chExt cx="1737703" cy="17377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65049" y="6687301"/>
              <a:ext cx="1737703" cy="17377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65049" y="7533587"/>
            <a:ext cx="1161024" cy="21429"/>
            <a:chOff x="8765049" y="7533587"/>
            <a:chExt cx="1161024" cy="2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5049" y="7533587"/>
              <a:ext cx="1161024" cy="2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728727" y="6647087"/>
            <a:ext cx="1728179" cy="1728179"/>
            <a:chOff x="13728727" y="6647087"/>
            <a:chExt cx="1728179" cy="172817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28727" y="6647087"/>
              <a:ext cx="1728179" cy="17281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68111" y="7500462"/>
            <a:ext cx="2049410" cy="21429"/>
            <a:chOff x="13568111" y="7500462"/>
            <a:chExt cx="2049410" cy="2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3568111" y="7500462"/>
              <a:ext cx="2049410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71603" y="7500462"/>
            <a:ext cx="2042427" cy="21429"/>
            <a:chOff x="13571603" y="7500462"/>
            <a:chExt cx="2042427" cy="2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71603" y="7500462"/>
              <a:ext cx="2042427" cy="2142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5400000">
            <a:off x="-786934" y="4973542"/>
            <a:ext cx="2779507" cy="73673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99146" y="3950898"/>
            <a:ext cx="2552312" cy="99997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19849" y="953650"/>
            <a:ext cx="735990" cy="92566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647545" y="953653"/>
            <a:ext cx="802657" cy="92566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26841" y="3885394"/>
            <a:ext cx="1813150" cy="107085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54936" y="3938994"/>
            <a:ext cx="2224892" cy="102562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75240" y="953650"/>
            <a:ext cx="821705" cy="92566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53736" y="5669221"/>
            <a:ext cx="831229" cy="9256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832375" y="8654565"/>
            <a:ext cx="3225073" cy="102562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639584" y="8654565"/>
            <a:ext cx="2619312" cy="1025626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60289" y="5669221"/>
            <a:ext cx="812181" cy="92566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677136" y="8654565"/>
            <a:ext cx="1905197" cy="102562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694288" y="5669221"/>
            <a:ext cx="821705" cy="925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52747" y="0"/>
            <a:ext cx="12278388" cy="10241758"/>
            <a:chOff x="3252747" y="0"/>
            <a:chExt cx="12278388" cy="102417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2747" y="0"/>
              <a:ext cx="12278388" cy="102417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2186784" y="5565649"/>
            <a:ext cx="5631297" cy="671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44266" y="489336"/>
            <a:ext cx="6797183" cy="8534406"/>
            <a:chOff x="5744266" y="489336"/>
            <a:chExt cx="6797183" cy="85344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4266" y="489336"/>
              <a:ext cx="6797183" cy="85344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2186784" y="5565649"/>
            <a:ext cx="5631297" cy="671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61905" y="-2452643"/>
            <a:ext cx="24114286" cy="164044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736826" y="4957092"/>
            <a:ext cx="2694811" cy="7043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7847" y="402050"/>
            <a:ext cx="4237943" cy="7407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6838" y="2904565"/>
            <a:ext cx="4657612" cy="66922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8810" y="4344703"/>
            <a:ext cx="4826893" cy="702610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0706" y="5740606"/>
            <a:ext cx="4912495" cy="74069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2630" y="2237663"/>
            <a:ext cx="554765" cy="546043"/>
            <a:chOff x="2642630" y="2237663"/>
            <a:chExt cx="554765" cy="5460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2642630" y="2237663"/>
              <a:ext cx="554765" cy="5460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7329" y="833216"/>
            <a:ext cx="1865411" cy="561748"/>
            <a:chOff x="567329" y="833216"/>
            <a:chExt cx="1865411" cy="5617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329" y="833216"/>
              <a:ext cx="1865411" cy="5617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3720" y="3653002"/>
            <a:ext cx="5223466" cy="546043"/>
            <a:chOff x="9903720" y="3653002"/>
            <a:chExt cx="5223466" cy="5460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840000">
              <a:off x="9903720" y="3653002"/>
              <a:ext cx="5223466" cy="546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59686" y="3712142"/>
            <a:ext cx="4988621" cy="546043"/>
            <a:chOff x="3359686" y="3712142"/>
            <a:chExt cx="4988621" cy="5460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9960000">
              <a:off x="3359686" y="3712142"/>
              <a:ext cx="4988621" cy="5460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25896" y="2043990"/>
            <a:ext cx="838880" cy="546043"/>
            <a:chOff x="8725896" y="2043990"/>
            <a:chExt cx="838880" cy="5460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60000">
              <a:off x="8725896" y="2043990"/>
              <a:ext cx="838880" cy="5460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25898" y="6396517"/>
            <a:ext cx="2251718" cy="546043"/>
            <a:chOff x="2225898" y="6396517"/>
            <a:chExt cx="2251718" cy="5460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4640000">
              <a:off x="2225898" y="6396517"/>
              <a:ext cx="2251718" cy="5460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93827" y="2623982"/>
            <a:ext cx="5937265" cy="546043"/>
            <a:chOff x="9693827" y="2623982"/>
            <a:chExt cx="5937265" cy="5460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9300000">
              <a:off x="9693827" y="2623982"/>
              <a:ext cx="5937265" cy="546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32602" y="2714005"/>
            <a:ext cx="5712073" cy="546043"/>
            <a:chOff x="2932602" y="2714005"/>
            <a:chExt cx="5712073" cy="5460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9300000">
              <a:off x="2932602" y="2714005"/>
              <a:ext cx="5712073" cy="5460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88929" y="6248144"/>
            <a:ext cx="5734062" cy="546043"/>
            <a:chOff x="9788929" y="6248144"/>
            <a:chExt cx="5734062" cy="5460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440000">
              <a:off x="9788929" y="6248144"/>
              <a:ext cx="5734062" cy="5460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067429" y="6329556"/>
            <a:ext cx="5474611" cy="546043"/>
            <a:chOff x="3067429" y="6329556"/>
            <a:chExt cx="5474611" cy="5460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440000">
              <a:off x="3067429" y="6329556"/>
              <a:ext cx="5474611" cy="5460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155608" y="5726323"/>
            <a:ext cx="5177381" cy="546043"/>
            <a:chOff x="4155608" y="5726323"/>
            <a:chExt cx="5177381" cy="5460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7980000">
              <a:off x="4155608" y="5726323"/>
              <a:ext cx="5177381" cy="5460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966910" y="6424821"/>
            <a:ext cx="2815926" cy="546043"/>
            <a:chOff x="8966910" y="6424821"/>
            <a:chExt cx="2815926" cy="5460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580000">
              <a:off x="8966910" y="6424821"/>
              <a:ext cx="2815926" cy="5460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017466" y="4426812"/>
            <a:ext cx="643203" cy="546043"/>
            <a:chOff x="9017466" y="4426812"/>
            <a:chExt cx="643203" cy="5460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60000">
              <a:off x="9017466" y="4426812"/>
              <a:ext cx="643203" cy="5460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515537" y="4318464"/>
            <a:ext cx="862466" cy="546043"/>
            <a:chOff x="8515537" y="4318464"/>
            <a:chExt cx="862466" cy="5460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6260000">
              <a:off x="8515537" y="4318464"/>
              <a:ext cx="862466" cy="5460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417378" y="4666349"/>
            <a:ext cx="2320134" cy="546043"/>
            <a:chOff x="9417378" y="4666349"/>
            <a:chExt cx="2320134" cy="5460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700000">
              <a:off x="9417378" y="4666349"/>
              <a:ext cx="2320134" cy="54604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5400000">
            <a:off x="-2242108" y="5619754"/>
            <a:ext cx="5741945" cy="67105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529673" y="6489257"/>
            <a:ext cx="1676110" cy="417170"/>
            <a:chOff x="2529673" y="6489257"/>
            <a:chExt cx="1676110" cy="417170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2529673" y="6489257"/>
              <a:ext cx="1676110" cy="417170"/>
              <a:chOff x="2529673" y="6489257"/>
              <a:chExt cx="1676110" cy="417170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529673" y="6489257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86001" y="6443717"/>
              <a:ext cx="1721554" cy="653964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57112" y="770128"/>
            <a:ext cx="1826573" cy="85332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857655" y="3998363"/>
            <a:ext cx="1737590" cy="1679186"/>
            <a:chOff x="1857655" y="3998363"/>
            <a:chExt cx="1737590" cy="1679186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857655" y="3998363"/>
              <a:ext cx="1737590" cy="1679186"/>
              <a:chOff x="1857655" y="3998363"/>
              <a:chExt cx="1737590" cy="1679186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857655" y="3998363"/>
                <a:ext cx="1737590" cy="1679186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39166" y="4273706"/>
              <a:ext cx="1764569" cy="12164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274062" y="2719857"/>
            <a:ext cx="1737590" cy="1679186"/>
            <a:chOff x="8274062" y="2719857"/>
            <a:chExt cx="1737590" cy="167918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8274062" y="2719857"/>
              <a:ext cx="1737590" cy="1679186"/>
              <a:chOff x="8274062" y="2719857"/>
              <a:chExt cx="1737590" cy="1679186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274062" y="2719857"/>
                <a:ext cx="1737590" cy="1679186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91932" y="3187140"/>
              <a:ext cx="1680344" cy="83078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8274062" y="4990353"/>
            <a:ext cx="1737590" cy="1679186"/>
            <a:chOff x="8274062" y="4990353"/>
            <a:chExt cx="1737590" cy="1679186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8274062" y="4990353"/>
              <a:ext cx="1737590" cy="1679186"/>
              <a:chOff x="8274062" y="4990353"/>
              <a:chExt cx="1737590" cy="1679186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274062" y="4990353"/>
                <a:ext cx="1737590" cy="1679186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84419" y="5457638"/>
              <a:ext cx="1723334" cy="83078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274062" y="595918"/>
            <a:ext cx="1737590" cy="1598090"/>
            <a:chOff x="8274062" y="595918"/>
            <a:chExt cx="1737590" cy="1598090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8274062" y="595918"/>
              <a:ext cx="1737590" cy="1598090"/>
              <a:chOff x="8274062" y="595918"/>
              <a:chExt cx="1737590" cy="1598090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8274062" y="595918"/>
                <a:ext cx="1737590" cy="1598090"/>
              </a:xfrm>
              <a:prstGeom prst="rect">
                <a:avLst/>
              </a:prstGeom>
            </p:spPr>
          </p:pic>
        </p:grpSp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80941" y="1022658"/>
              <a:ext cx="1823629" cy="83078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5002186" y="3998363"/>
            <a:ext cx="1737590" cy="1598090"/>
            <a:chOff x="15002186" y="3998363"/>
            <a:chExt cx="1737590" cy="1598090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5002186" y="3998363"/>
              <a:ext cx="1737590" cy="1598090"/>
              <a:chOff x="15002186" y="3998363"/>
              <a:chExt cx="1737590" cy="1598090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5002186" y="3998363"/>
                <a:ext cx="1737590" cy="1598090"/>
              </a:xfrm>
              <a:prstGeom prst="rect">
                <a:avLst/>
              </a:prstGeom>
            </p:spPr>
          </p:pic>
        </p:grpSp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846786" y="4425107"/>
              <a:ext cx="1921982" cy="83078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8274062" y="7097206"/>
            <a:ext cx="1737590" cy="1598090"/>
            <a:chOff x="8274062" y="7097206"/>
            <a:chExt cx="1737590" cy="1598090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8274062" y="7097206"/>
              <a:ext cx="1737590" cy="1598090"/>
              <a:chOff x="8274062" y="7097206"/>
              <a:chExt cx="1737590" cy="1598090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8274062" y="7097206"/>
                <a:ext cx="1737590" cy="1598090"/>
              </a:xfrm>
              <a:prstGeom prst="rect">
                <a:avLst/>
              </a:prstGeom>
            </p:spPr>
          </p:pic>
        </p:grpSp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122682" y="7523946"/>
              <a:ext cx="1952315" cy="83078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814772" y="2333108"/>
            <a:ext cx="1695375" cy="1086439"/>
            <a:chOff x="11814772" y="2333108"/>
            <a:chExt cx="1695375" cy="108643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1824404" y="2667743"/>
              <a:ext cx="1676110" cy="417170"/>
              <a:chOff x="11824404" y="2667743"/>
              <a:chExt cx="1676110" cy="417170"/>
            </a:xfrm>
          </p:grpSpPr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1500000">
                <a:off x="11824404" y="2667743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1500000">
              <a:off x="11562587" y="2585895"/>
              <a:ext cx="2011707" cy="65396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980497" y="5941456"/>
            <a:ext cx="1700881" cy="1062839"/>
            <a:chOff x="11980497" y="5941456"/>
            <a:chExt cx="1700881" cy="1062839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11992882" y="6264290"/>
              <a:ext cx="1676110" cy="417170"/>
              <a:chOff x="11992882" y="6264290"/>
              <a:chExt cx="1676110" cy="417170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1440000">
                <a:off x="11992882" y="6264290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-1440000">
              <a:off x="11790986" y="6240829"/>
              <a:ext cx="2011707" cy="653964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5162213" y="6138119"/>
            <a:ext cx="1700881" cy="1062839"/>
            <a:chOff x="5162213" y="6138119"/>
            <a:chExt cx="1700881" cy="1062839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5174598" y="6460953"/>
              <a:ext cx="1676110" cy="417170"/>
              <a:chOff x="5174598" y="6460953"/>
              <a:chExt cx="1676110" cy="417170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1440000">
                <a:off x="5174598" y="6460953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1440000">
              <a:off x="4913433" y="6380741"/>
              <a:ext cx="2011707" cy="653964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4678428" y="2582453"/>
            <a:ext cx="1700881" cy="1062839"/>
            <a:chOff x="4678428" y="2582453"/>
            <a:chExt cx="1700881" cy="1062839"/>
          </a:xfrm>
        </p:grpSpPr>
        <p:grpSp>
          <p:nvGrpSpPr>
            <p:cNvPr id="1037" name="그룹 1037"/>
            <p:cNvGrpSpPr/>
            <p:nvPr/>
          </p:nvGrpSpPr>
          <p:grpSpPr>
            <a:xfrm>
              <a:off x="4690814" y="2905288"/>
              <a:ext cx="1676110" cy="417170"/>
              <a:chOff x="4690814" y="2905288"/>
              <a:chExt cx="1676110" cy="417170"/>
            </a:xfrm>
          </p:grpSpPr>
          <p:pic>
            <p:nvPicPr>
              <p:cNvPr id="111" name="Object 110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 rot="-1440000">
                <a:off x="4690814" y="2905288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-1440000">
              <a:off x="4488921" y="2881831"/>
              <a:ext cx="2011707" cy="653964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9452628" y="4457578"/>
            <a:ext cx="1676110" cy="417170"/>
            <a:chOff x="9452628" y="4457578"/>
            <a:chExt cx="1676110" cy="417170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9452628" y="4457578"/>
              <a:ext cx="1676110" cy="417170"/>
              <a:chOff x="9452628" y="4457578"/>
              <a:chExt cx="1676110" cy="417170"/>
            </a:xfrm>
          </p:grpSpPr>
          <p:pic>
            <p:nvPicPr>
              <p:cNvPr id="117" name="Object 116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9452628" y="4457578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214076" y="4412041"/>
              <a:ext cx="2014678" cy="653964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7203411" y="4436334"/>
            <a:ext cx="1676110" cy="417170"/>
            <a:chOff x="7203411" y="4436334"/>
            <a:chExt cx="1676110" cy="417170"/>
          </a:xfrm>
        </p:grpSpPr>
        <p:grpSp>
          <p:nvGrpSpPr>
            <p:cNvPr id="1041" name="그룹 1041"/>
            <p:cNvGrpSpPr/>
            <p:nvPr/>
          </p:nvGrpSpPr>
          <p:grpSpPr>
            <a:xfrm>
              <a:off x="7203411" y="4436334"/>
              <a:ext cx="1676110" cy="417170"/>
              <a:chOff x="7203411" y="4436334"/>
              <a:chExt cx="1676110" cy="417170"/>
            </a:xfrm>
          </p:grpSpPr>
          <p:pic>
            <p:nvPicPr>
              <p:cNvPr id="123" name="Object 122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7203411" y="4436334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964859" y="4390796"/>
              <a:ext cx="2014678" cy="653964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4990375" y="3520891"/>
            <a:ext cx="1727245" cy="810266"/>
            <a:chOff x="4990375" y="3520891"/>
            <a:chExt cx="1727245" cy="810266"/>
          </a:xfrm>
        </p:grpSpPr>
        <p:grpSp>
          <p:nvGrpSpPr>
            <p:cNvPr id="1043" name="그룹 1043"/>
            <p:cNvGrpSpPr/>
            <p:nvPr/>
          </p:nvGrpSpPr>
          <p:grpSpPr>
            <a:xfrm>
              <a:off x="5015942" y="3717438"/>
              <a:ext cx="1676110" cy="417170"/>
              <a:chOff x="5015942" y="3717438"/>
              <a:chExt cx="1676110" cy="417170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 rot="-840000">
                <a:off x="5015942" y="3717438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-840000">
              <a:off x="4797074" y="3686494"/>
              <a:ext cx="2014678" cy="653964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3424623" y="7574451"/>
            <a:ext cx="1737590" cy="1598090"/>
            <a:chOff x="3424623" y="7574451"/>
            <a:chExt cx="1737590" cy="1598090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3424623" y="7574451"/>
              <a:ext cx="1737590" cy="1598090"/>
              <a:chOff x="3424623" y="7574451"/>
              <a:chExt cx="1737590" cy="1598090"/>
            </a:xfrm>
          </p:grpSpPr>
          <p:pic>
            <p:nvPicPr>
              <p:cNvPr id="135" name="Object 134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3424623" y="7574451"/>
                <a:ext cx="1737590" cy="1598090"/>
              </a:xfrm>
              <a:prstGeom prst="rect">
                <a:avLst/>
              </a:prstGeom>
            </p:spPr>
          </p:pic>
        </p:grpSp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269253" y="7649105"/>
              <a:ext cx="1940172" cy="1603448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9339068" y="2233302"/>
            <a:ext cx="1676110" cy="417170"/>
            <a:chOff x="9339068" y="2233302"/>
            <a:chExt cx="1676110" cy="417170"/>
          </a:xfrm>
        </p:grpSpPr>
        <p:grpSp>
          <p:nvGrpSpPr>
            <p:cNvPr id="1047" name="그룹 1047"/>
            <p:cNvGrpSpPr/>
            <p:nvPr/>
          </p:nvGrpSpPr>
          <p:grpSpPr>
            <a:xfrm>
              <a:off x="9339068" y="2233302"/>
              <a:ext cx="1676110" cy="417170"/>
              <a:chOff x="9339068" y="2233302"/>
              <a:chExt cx="1676110" cy="417170"/>
            </a:xfrm>
          </p:grpSpPr>
          <p:pic>
            <p:nvPicPr>
              <p:cNvPr id="141" name="Object 140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9339068" y="2233302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100517" y="2187765"/>
              <a:ext cx="2014678" cy="653964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11651831" y="3520891"/>
            <a:ext cx="1727245" cy="810266"/>
            <a:chOff x="11651831" y="3520891"/>
            <a:chExt cx="1727245" cy="810266"/>
          </a:xfrm>
        </p:grpSpPr>
        <p:grpSp>
          <p:nvGrpSpPr>
            <p:cNvPr id="1049" name="그룹 1049"/>
            <p:cNvGrpSpPr/>
            <p:nvPr/>
          </p:nvGrpSpPr>
          <p:grpSpPr>
            <a:xfrm>
              <a:off x="11677398" y="3717438"/>
              <a:ext cx="1676110" cy="417170"/>
              <a:chOff x="11677398" y="3717438"/>
              <a:chExt cx="1676110" cy="417170"/>
            </a:xfrm>
          </p:grpSpPr>
          <p:pic>
            <p:nvPicPr>
              <p:cNvPr id="147" name="Object 146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 rot="840000">
                <a:off x="11677398" y="3717438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840000">
              <a:off x="11423278" y="3652980"/>
              <a:ext cx="2014678" cy="653964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5906244" y="5790760"/>
            <a:ext cx="1676110" cy="417170"/>
            <a:chOff x="5906244" y="5790760"/>
            <a:chExt cx="1676110" cy="417170"/>
          </a:xfrm>
        </p:grpSpPr>
        <p:grpSp>
          <p:nvGrpSpPr>
            <p:cNvPr id="1051" name="그룹 1051"/>
            <p:cNvGrpSpPr/>
            <p:nvPr/>
          </p:nvGrpSpPr>
          <p:grpSpPr>
            <a:xfrm>
              <a:off x="5906244" y="5790760"/>
              <a:ext cx="1676110" cy="417170"/>
              <a:chOff x="5906244" y="5790760"/>
              <a:chExt cx="1676110" cy="417170"/>
            </a:xfrm>
          </p:grpSpPr>
          <p:pic>
            <p:nvPicPr>
              <p:cNvPr id="153" name="Object 152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5906244" y="5790760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667689" y="5745225"/>
              <a:ext cx="2014678" cy="653964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0680303" y="5512694"/>
            <a:ext cx="1676110" cy="417170"/>
            <a:chOff x="10680303" y="5512694"/>
            <a:chExt cx="1676110" cy="417170"/>
          </a:xfrm>
        </p:grpSpPr>
        <p:grpSp>
          <p:nvGrpSpPr>
            <p:cNvPr id="1053" name="그룹 1053"/>
            <p:cNvGrpSpPr/>
            <p:nvPr/>
          </p:nvGrpSpPr>
          <p:grpSpPr>
            <a:xfrm>
              <a:off x="10680303" y="5512694"/>
              <a:ext cx="1676110" cy="417170"/>
              <a:chOff x="10680303" y="5512694"/>
              <a:chExt cx="1676110" cy="417170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10680303" y="5512694"/>
                <a:ext cx="1676110" cy="417170"/>
              </a:xfrm>
              <a:prstGeom prst="rect">
                <a:avLst/>
              </a:prstGeom>
            </p:spPr>
          </p:pic>
        </p:grpSp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0441751" y="5467156"/>
              <a:ext cx="2014678" cy="653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04628" y="48885"/>
            <a:ext cx="12476459" cy="10187943"/>
            <a:chOff x="2904628" y="48885"/>
            <a:chExt cx="12476459" cy="10187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4628" y="48885"/>
              <a:ext cx="12476459" cy="10187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2080499" y="5452649"/>
            <a:ext cx="5418726" cy="671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60806" y="2731136"/>
            <a:ext cx="4164103" cy="4193407"/>
            <a:chOff x="7060806" y="2731136"/>
            <a:chExt cx="4164103" cy="4193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0806" y="2731136"/>
              <a:ext cx="4164103" cy="41934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2162584" y="5558830"/>
            <a:ext cx="5582897" cy="6710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5246" y="6941320"/>
            <a:ext cx="6213247" cy="9621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665" y="935811"/>
            <a:ext cx="14958385" cy="84140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2300379" y="5669768"/>
            <a:ext cx="5858488" cy="6710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7146" y="9354692"/>
            <a:ext cx="11150076" cy="9168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2023-10-19T15:38:10Z</dcterms:created>
  <dcterms:modified xsi:type="dcterms:W3CDTF">2023-10-19T15:38:10Z</dcterms:modified>
</cp:coreProperties>
</file>