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Libre Franklin"/>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5" roundtripDataSignature="AMtx7miUG4nx4zAqWjPX2CZKmy/JBmoz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italic.fntdata"/><Relationship Id="rId10" Type="http://schemas.openxmlformats.org/officeDocument/2006/relationships/slide" Target="slides/slide5.xml"/><Relationship Id="rId32" Type="http://schemas.openxmlformats.org/officeDocument/2006/relationships/font" Target="fonts/LibreFranklin-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LibreFranklin-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When using daily, weekly, </a:t>
            </a:r>
            <a:r>
              <a:rPr lang="en-US"/>
              <a:t>quarter</a:t>
            </a:r>
            <a:r>
              <a:rPr lang="en-US" sz="1200">
                <a:latin typeface="Calibri"/>
                <a:ea typeface="Calibri"/>
                <a:cs typeface="Calibri"/>
                <a:sym typeface="Calibri"/>
              </a:rPr>
              <a:t>ly, and monthly time steps, each was fairly close to each other.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652c34cff_2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652c34cff_2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652c34cff_2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52c34cff_2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652c34cff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652c34cff_2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652c34cff_2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652c34cff_2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652c34cff_2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652c34cff_2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652c34cff_2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652c34cff_2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652c34cff_2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652c34cff_2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52c34cf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52c34cff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gradFill>
          <a:gsLst>
            <a:gs pos="0">
              <a:srgbClr val="272727"/>
            </a:gs>
            <a:gs pos="30000">
              <a:srgbClr val="2F2F2F"/>
            </a:gs>
            <a:gs pos="100000">
              <a:srgbClr val="7C7C7C"/>
            </a:gs>
          </a:gsLst>
          <a:lin ang="13000000" scaled="0"/>
        </a:gradFill>
      </p:bgPr>
    </p:bg>
    <p:spTree>
      <p:nvGrpSpPr>
        <p:cNvPr id="11" name="Shape 11"/>
        <p:cNvGrpSpPr/>
        <p:nvPr/>
      </p:nvGrpSpPr>
      <p:grpSpPr>
        <a:xfrm>
          <a:off x="0" y="0"/>
          <a:ext cx="0" cy="0"/>
          <a:chOff x="0" y="0"/>
          <a:chExt cx="0" cy="0"/>
        </a:xfrm>
      </p:grpSpPr>
      <p:sp>
        <p:nvSpPr>
          <p:cNvPr id="12" name="Google Shape;12;p20"/>
          <p:cNvSpPr/>
          <p:nvPr/>
        </p:nvSpPr>
        <p:spPr>
          <a:xfrm>
            <a:off x="0" y="4752125"/>
            <a:ext cx="9144001" cy="2112963"/>
          </a:xfrm>
          <a:custGeom>
            <a:rect b="b" l="l" r="r" t="t"/>
            <a:pathLst>
              <a:path extrusionOk="0" h="21600" w="21600">
                <a:moveTo>
                  <a:pt x="0" y="17299"/>
                </a:moveTo>
                <a:lnTo>
                  <a:pt x="0" y="21600"/>
                </a:lnTo>
                <a:lnTo>
                  <a:pt x="21600" y="21600"/>
                </a:lnTo>
                <a:lnTo>
                  <a:pt x="21600" y="0"/>
                </a:lnTo>
                <a:cubicBezTo>
                  <a:pt x="12075" y="19571"/>
                  <a:pt x="8437" y="18598"/>
                  <a:pt x="0" y="17299"/>
                </a:cubicBezTo>
                <a:close/>
              </a:path>
            </a:pathLst>
          </a:custGeom>
          <a:solidFill>
            <a:srgbClr val="7B7B7B">
              <a:alpha val="44705"/>
            </a:srgbClr>
          </a:solidFill>
          <a:ln>
            <a:noFill/>
          </a:ln>
          <a:effectLst>
            <a:outerShdw blurRad="50800" rotWithShape="0" dir="16200000" dist="44450">
              <a:srgbClr val="00000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20"/>
          <p:cNvSpPr/>
          <p:nvPr/>
        </p:nvSpPr>
        <p:spPr>
          <a:xfrm>
            <a:off x="6105525" y="0"/>
            <a:ext cx="3038476" cy="6858001"/>
          </a:xfrm>
          <a:custGeom>
            <a:rect b="b" l="l" r="r" t="t"/>
            <a:pathLst>
              <a:path extrusionOk="0" h="21600" w="21600">
                <a:moveTo>
                  <a:pt x="21600" y="45"/>
                </a:moveTo>
                <a:lnTo>
                  <a:pt x="21600" y="21600"/>
                </a:lnTo>
                <a:lnTo>
                  <a:pt x="2302" y="21590"/>
                </a:lnTo>
                <a:cubicBezTo>
                  <a:pt x="14535" y="17833"/>
                  <a:pt x="18147" y="7933"/>
                  <a:pt x="0" y="0"/>
                </a:cubicBezTo>
                <a:lnTo>
                  <a:pt x="21600" y="45"/>
                </a:lnTo>
                <a:close/>
              </a:path>
            </a:pathLst>
          </a:custGeom>
          <a:solidFill>
            <a:srgbClr val="5A5A5A">
              <a:alpha val="40000"/>
            </a:srgbClr>
          </a:solidFill>
          <a:ln>
            <a:noFill/>
          </a:ln>
          <a:effectLst>
            <a:outerShdw blurRad="50800" rotWithShape="0" dir="10800000" dist="50800">
              <a:srgbClr val="000000">
                <a:alpha val="44705"/>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20"/>
          <p:cNvSpPr txBox="1"/>
          <p:nvPr>
            <p:ph type="title"/>
          </p:nvPr>
        </p:nvSpPr>
        <p:spPr>
          <a:xfrm>
            <a:off x="429064" y="3337559"/>
            <a:ext cx="6480048" cy="2301241"/>
          </a:xfrm>
          <a:prstGeom prst="rect">
            <a:avLst/>
          </a:prstGeom>
          <a:noFill/>
          <a:ln>
            <a:noFill/>
          </a:ln>
        </p:spPr>
        <p:txBody>
          <a:bodyPr anchorCtr="0" anchor="t" bIns="45700" lIns="45700" spcFirstLastPara="1" rIns="45700" wrap="square" tIns="45700">
            <a:normAutofit/>
          </a:bodyPr>
          <a:lstStyle>
            <a:lvl1pPr lvl="0" algn="r">
              <a:lnSpc>
                <a:spcPct val="100000"/>
              </a:lnSpc>
              <a:spcBef>
                <a:spcPts val="0"/>
              </a:spcBef>
              <a:spcAft>
                <a:spcPts val="0"/>
              </a:spcAft>
              <a:buClr>
                <a:srgbClr val="9FD4E8"/>
              </a:buClr>
              <a:buSzPts val="4600"/>
              <a:buFont typeface="Libre Franklin"/>
              <a:buNone/>
              <a:defRPr b="1" cap="none">
                <a:solidFill>
                  <a:srgbClr val="9FD4E8"/>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5" name="Google Shape;15;p20"/>
          <p:cNvSpPr txBox="1"/>
          <p:nvPr>
            <p:ph idx="1" type="body"/>
          </p:nvPr>
        </p:nvSpPr>
        <p:spPr>
          <a:xfrm>
            <a:off x="433050" y="1544812"/>
            <a:ext cx="6480048" cy="1752601"/>
          </a:xfrm>
          <a:prstGeom prst="rect">
            <a:avLst/>
          </a:prstGeom>
          <a:noFill/>
          <a:ln>
            <a:noFill/>
          </a:ln>
        </p:spPr>
        <p:txBody>
          <a:bodyPr anchorCtr="0" anchor="b" bIns="0" lIns="0" spcFirstLastPara="1" rIns="0" wrap="square" tIns="0">
            <a:normAutofit/>
          </a:bodyPr>
          <a:lstStyle>
            <a:lvl1pPr indent="-228600" lvl="0" marL="457200" algn="r">
              <a:lnSpc>
                <a:spcPct val="100000"/>
              </a:lnSpc>
              <a:spcBef>
                <a:spcPts val="400"/>
              </a:spcBef>
              <a:spcAft>
                <a:spcPts val="0"/>
              </a:spcAft>
              <a:buClr>
                <a:srgbClr val="FFFFFF"/>
              </a:buClr>
              <a:buSzPts val="2000"/>
              <a:buFont typeface="Arial"/>
              <a:buNone/>
              <a:defRPr sz="2000"/>
            </a:lvl1pPr>
            <a:lvl2pPr indent="-228600" lvl="1" marL="914400" algn="r">
              <a:lnSpc>
                <a:spcPct val="100000"/>
              </a:lnSpc>
              <a:spcBef>
                <a:spcPts val="400"/>
              </a:spcBef>
              <a:spcAft>
                <a:spcPts val="0"/>
              </a:spcAft>
              <a:buClr>
                <a:srgbClr val="FFFFFF"/>
              </a:buClr>
              <a:buSzPts val="2000"/>
              <a:buFont typeface="Arial"/>
              <a:buNone/>
              <a:defRPr sz="2000"/>
            </a:lvl2pPr>
            <a:lvl3pPr indent="-228600" lvl="2" marL="1371600" algn="r">
              <a:lnSpc>
                <a:spcPct val="100000"/>
              </a:lnSpc>
              <a:spcBef>
                <a:spcPts val="400"/>
              </a:spcBef>
              <a:spcAft>
                <a:spcPts val="0"/>
              </a:spcAft>
              <a:buClr>
                <a:srgbClr val="FFFFFF"/>
              </a:buClr>
              <a:buSzPts val="2000"/>
              <a:buFont typeface="Arial"/>
              <a:buNone/>
              <a:defRPr sz="2000"/>
            </a:lvl3pPr>
            <a:lvl4pPr indent="-228600" lvl="3" marL="1828800" algn="r">
              <a:lnSpc>
                <a:spcPct val="100000"/>
              </a:lnSpc>
              <a:spcBef>
                <a:spcPts val="400"/>
              </a:spcBef>
              <a:spcAft>
                <a:spcPts val="0"/>
              </a:spcAft>
              <a:buClr>
                <a:srgbClr val="FFFFFF"/>
              </a:buClr>
              <a:buSzPts val="2000"/>
              <a:buFont typeface="Arial"/>
              <a:buNone/>
              <a:defRPr sz="2000"/>
            </a:lvl4pPr>
            <a:lvl5pPr indent="-228600" lvl="4" marL="2286000" algn="r">
              <a:lnSpc>
                <a:spcPct val="100000"/>
              </a:lnSpc>
              <a:spcBef>
                <a:spcPts val="400"/>
              </a:spcBef>
              <a:spcAft>
                <a:spcPts val="0"/>
              </a:spcAft>
              <a:buClr>
                <a:srgbClr val="FFFFFF"/>
              </a:buClr>
              <a:buSzPts val="2000"/>
              <a:buFont typeface="Arial"/>
              <a:buNone/>
              <a:defRPr sz="2000"/>
            </a:lvl5pPr>
            <a:lvl6pPr indent="-342900" lvl="5" marL="2743200" algn="l">
              <a:lnSpc>
                <a:spcPct val="100000"/>
              </a:lnSpc>
              <a:spcBef>
                <a:spcPts val="700"/>
              </a:spcBef>
              <a:spcAft>
                <a:spcPts val="0"/>
              </a:spcAft>
              <a:buSzPts val="1800"/>
              <a:buChar char="-"/>
              <a:defRPr/>
            </a:lvl6pPr>
            <a:lvl7pPr indent="-342900" lvl="6" marL="3200400" algn="l">
              <a:lnSpc>
                <a:spcPct val="100000"/>
              </a:lnSpc>
              <a:spcBef>
                <a:spcPts val="700"/>
              </a:spcBef>
              <a:spcAft>
                <a:spcPts val="0"/>
              </a:spcAft>
              <a:buSzPts val="1800"/>
              <a:buChar char="•"/>
              <a:defRPr/>
            </a:lvl7pPr>
            <a:lvl8pPr indent="-342900" lvl="7" marL="3657600" algn="l">
              <a:lnSpc>
                <a:spcPct val="100000"/>
              </a:lnSpc>
              <a:spcBef>
                <a:spcPts val="700"/>
              </a:spcBef>
              <a:spcAft>
                <a:spcPts val="0"/>
              </a:spcAft>
              <a:buSzPts val="1800"/>
              <a:buChar char="▪"/>
              <a:defRPr/>
            </a:lvl8pPr>
            <a:lvl9pPr indent="-342900" lvl="8" marL="4114800" algn="l">
              <a:lnSpc>
                <a:spcPct val="100000"/>
              </a:lnSpc>
              <a:spcBef>
                <a:spcPts val="700"/>
              </a:spcBef>
              <a:spcAft>
                <a:spcPts val="0"/>
              </a:spcAft>
              <a:buSzPts val="1800"/>
              <a:buChar char="•"/>
              <a:defRPr/>
            </a:lvl9pPr>
          </a:lstStyle>
          <a:p/>
        </p:txBody>
      </p:sp>
      <p:sp>
        <p:nvSpPr>
          <p:cNvPr id="16" name="Google Shape;16;p20"/>
          <p:cNvSpPr txBox="1"/>
          <p:nvPr>
            <p:ph idx="12" type="sldNum"/>
          </p:nvPr>
        </p:nvSpPr>
        <p:spPr>
          <a:xfrm>
            <a:off x="8761437" y="6651643"/>
            <a:ext cx="153964" cy="135546"/>
          </a:xfrm>
          <a:prstGeom prst="rect">
            <a:avLst/>
          </a:prstGeom>
          <a:noFill/>
          <a:ln>
            <a:noFill/>
          </a:ln>
        </p:spPr>
        <p:txBody>
          <a:bodyPr anchorCtr="0" anchor="b" bIns="0" lIns="0" spcFirstLastPara="1" rIns="0" wrap="square" tIns="0">
            <a:spAutoFit/>
          </a:bodyPr>
          <a:lstStyle>
            <a:lvl1pPr indent="0" lvl="0" marL="0" algn="r">
              <a:lnSpc>
                <a:spcPct val="100000"/>
              </a:lnSpc>
              <a:spcBef>
                <a:spcPts val="0"/>
              </a:spcBef>
              <a:spcAft>
                <a:spcPts val="0"/>
              </a:spcAft>
              <a:buClr>
                <a:srgbClr val="9B9998"/>
              </a:buClr>
              <a:buSzPts val="1000"/>
              <a:buFont typeface="Arial"/>
              <a:buNone/>
              <a:defRPr sz="1000">
                <a:solidFill>
                  <a:srgbClr val="9B9998"/>
                </a:solidFill>
              </a:defRPr>
            </a:lvl1pPr>
            <a:lvl2pPr indent="0" lvl="1" marL="0" algn="r">
              <a:lnSpc>
                <a:spcPct val="100000"/>
              </a:lnSpc>
              <a:spcBef>
                <a:spcPts val="0"/>
              </a:spcBef>
              <a:spcAft>
                <a:spcPts val="0"/>
              </a:spcAft>
              <a:buClr>
                <a:srgbClr val="9B9998"/>
              </a:buClr>
              <a:buSzPts val="1000"/>
              <a:buFont typeface="Arial"/>
              <a:buNone/>
              <a:defRPr sz="1000">
                <a:solidFill>
                  <a:srgbClr val="9B9998"/>
                </a:solidFill>
              </a:defRPr>
            </a:lvl2pPr>
            <a:lvl3pPr indent="0" lvl="2" marL="0" algn="r">
              <a:lnSpc>
                <a:spcPct val="100000"/>
              </a:lnSpc>
              <a:spcBef>
                <a:spcPts val="0"/>
              </a:spcBef>
              <a:spcAft>
                <a:spcPts val="0"/>
              </a:spcAft>
              <a:buClr>
                <a:srgbClr val="9B9998"/>
              </a:buClr>
              <a:buSzPts val="1000"/>
              <a:buFont typeface="Arial"/>
              <a:buNone/>
              <a:defRPr sz="1000">
                <a:solidFill>
                  <a:srgbClr val="9B9998"/>
                </a:solidFill>
              </a:defRPr>
            </a:lvl3pPr>
            <a:lvl4pPr indent="0" lvl="3" marL="0" algn="r">
              <a:lnSpc>
                <a:spcPct val="100000"/>
              </a:lnSpc>
              <a:spcBef>
                <a:spcPts val="0"/>
              </a:spcBef>
              <a:spcAft>
                <a:spcPts val="0"/>
              </a:spcAft>
              <a:buClr>
                <a:srgbClr val="9B9998"/>
              </a:buClr>
              <a:buSzPts val="1000"/>
              <a:buFont typeface="Arial"/>
              <a:buNone/>
              <a:defRPr sz="1000">
                <a:solidFill>
                  <a:srgbClr val="9B9998"/>
                </a:solidFill>
              </a:defRPr>
            </a:lvl4pPr>
            <a:lvl5pPr indent="0" lvl="4" marL="0" algn="r">
              <a:lnSpc>
                <a:spcPct val="100000"/>
              </a:lnSpc>
              <a:spcBef>
                <a:spcPts val="0"/>
              </a:spcBef>
              <a:spcAft>
                <a:spcPts val="0"/>
              </a:spcAft>
              <a:buClr>
                <a:srgbClr val="9B9998"/>
              </a:buClr>
              <a:buSzPts val="1000"/>
              <a:buFont typeface="Arial"/>
              <a:buNone/>
              <a:defRPr sz="1000">
                <a:solidFill>
                  <a:srgbClr val="9B9998"/>
                </a:solidFill>
              </a:defRPr>
            </a:lvl5pPr>
            <a:lvl6pPr indent="0" lvl="5" marL="0" algn="r">
              <a:lnSpc>
                <a:spcPct val="100000"/>
              </a:lnSpc>
              <a:spcBef>
                <a:spcPts val="0"/>
              </a:spcBef>
              <a:spcAft>
                <a:spcPts val="0"/>
              </a:spcAft>
              <a:buClr>
                <a:srgbClr val="9B9998"/>
              </a:buClr>
              <a:buSzPts val="1000"/>
              <a:buFont typeface="Arial"/>
              <a:buNone/>
              <a:defRPr sz="1000">
                <a:solidFill>
                  <a:srgbClr val="9B9998"/>
                </a:solidFill>
              </a:defRPr>
            </a:lvl6pPr>
            <a:lvl7pPr indent="0" lvl="6" marL="0" algn="r">
              <a:lnSpc>
                <a:spcPct val="100000"/>
              </a:lnSpc>
              <a:spcBef>
                <a:spcPts val="0"/>
              </a:spcBef>
              <a:spcAft>
                <a:spcPts val="0"/>
              </a:spcAft>
              <a:buClr>
                <a:srgbClr val="9B9998"/>
              </a:buClr>
              <a:buSzPts val="1000"/>
              <a:buFont typeface="Arial"/>
              <a:buNone/>
              <a:defRPr sz="1000">
                <a:solidFill>
                  <a:srgbClr val="9B9998"/>
                </a:solidFill>
              </a:defRPr>
            </a:lvl7pPr>
            <a:lvl8pPr indent="0" lvl="7" marL="0" algn="r">
              <a:lnSpc>
                <a:spcPct val="100000"/>
              </a:lnSpc>
              <a:spcBef>
                <a:spcPts val="0"/>
              </a:spcBef>
              <a:spcAft>
                <a:spcPts val="0"/>
              </a:spcAft>
              <a:buClr>
                <a:srgbClr val="9B9998"/>
              </a:buClr>
              <a:buSzPts val="1000"/>
              <a:buFont typeface="Arial"/>
              <a:buNone/>
              <a:defRPr sz="1000">
                <a:solidFill>
                  <a:srgbClr val="9B9998"/>
                </a:solidFill>
              </a:defRPr>
            </a:lvl8pPr>
            <a:lvl9pPr indent="0" lvl="8" marL="0" algn="r">
              <a:lnSpc>
                <a:spcPct val="100000"/>
              </a:lnSpc>
              <a:spcBef>
                <a:spcPts val="0"/>
              </a:spcBef>
              <a:spcAft>
                <a:spcPts val="0"/>
              </a:spcAft>
              <a:buClr>
                <a:srgbClr val="9B9998"/>
              </a:buClr>
              <a:buSzPts val="1000"/>
              <a:buFont typeface="Arial"/>
              <a:buNone/>
              <a:defRPr sz="1000">
                <a:solidFill>
                  <a:srgbClr val="9B999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17" name="Shape 17"/>
        <p:cNvGrpSpPr/>
        <p:nvPr/>
      </p:nvGrpSpPr>
      <p:grpSpPr>
        <a:xfrm>
          <a:off x="0" y="0"/>
          <a:ext cx="0" cy="0"/>
          <a:chOff x="0" y="0"/>
          <a:chExt cx="0" cy="0"/>
        </a:xfrm>
      </p:grpSpPr>
      <p:sp>
        <p:nvSpPr>
          <p:cNvPr id="18" name="Google Shape;18;p21"/>
          <p:cNvSpPr txBox="1"/>
          <p:nvPr>
            <p:ph type="title"/>
          </p:nvPr>
        </p:nvSpPr>
        <p:spPr>
          <a:xfrm>
            <a:off x="457200" y="274638"/>
            <a:ext cx="7467600" cy="1143001"/>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9" name="Google Shape;19;p21"/>
          <p:cNvSpPr txBox="1"/>
          <p:nvPr>
            <p:ph idx="1" type="body"/>
          </p:nvPr>
        </p:nvSpPr>
        <p:spPr>
          <a:xfrm>
            <a:off x="457200" y="1600200"/>
            <a:ext cx="7467600" cy="4525963"/>
          </a:xfrm>
          <a:prstGeom prst="rect">
            <a:avLst/>
          </a:prstGeom>
          <a:noFill/>
          <a:ln>
            <a:noFill/>
          </a:ln>
        </p:spPr>
        <p:txBody>
          <a:bodyPr anchorCtr="0" anchor="t" bIns="45700" lIns="45700" spcFirstLastPara="1" rIns="45700" wrap="square" tIns="45700">
            <a:normAutofit/>
          </a:bodyPr>
          <a:lstStyle>
            <a:lvl1pPr indent="-320040" lvl="0" marL="457200" algn="l">
              <a:lnSpc>
                <a:spcPct val="100000"/>
              </a:lnSpc>
              <a:spcBef>
                <a:spcPts val="700"/>
              </a:spcBef>
              <a:spcAft>
                <a:spcPts val="0"/>
              </a:spcAft>
              <a:buSzPts val="1440"/>
              <a:buChar char="⦿"/>
              <a:defRPr/>
            </a:lvl1pPr>
            <a:lvl2pPr indent="-331469" lvl="1" marL="914400" algn="l">
              <a:lnSpc>
                <a:spcPct val="100000"/>
              </a:lnSpc>
              <a:spcBef>
                <a:spcPts val="700"/>
              </a:spcBef>
              <a:spcAft>
                <a:spcPts val="0"/>
              </a:spcAft>
              <a:buSzPts val="1620"/>
              <a:buChar char="●"/>
              <a:defRPr/>
            </a:lvl2pPr>
            <a:lvl3pPr indent="-325755" lvl="2" marL="1371600" algn="l">
              <a:lnSpc>
                <a:spcPct val="100000"/>
              </a:lnSpc>
              <a:spcBef>
                <a:spcPts val="700"/>
              </a:spcBef>
              <a:spcAft>
                <a:spcPts val="0"/>
              </a:spcAft>
              <a:buSzPts val="1530"/>
              <a:buChar char="○"/>
              <a:defRPr/>
            </a:lvl3pPr>
            <a:lvl4pPr indent="-331469" lvl="3" marL="1828800" algn="l">
              <a:lnSpc>
                <a:spcPct val="100000"/>
              </a:lnSpc>
              <a:spcBef>
                <a:spcPts val="700"/>
              </a:spcBef>
              <a:spcAft>
                <a:spcPts val="0"/>
              </a:spcAft>
              <a:buSzPts val="1620"/>
              <a:buChar char="●"/>
              <a:defRPr/>
            </a:lvl4pPr>
            <a:lvl5pPr indent="-342900" lvl="4" marL="2286000" algn="l">
              <a:lnSpc>
                <a:spcPct val="100000"/>
              </a:lnSpc>
              <a:spcBef>
                <a:spcPts val="700"/>
              </a:spcBef>
              <a:spcAft>
                <a:spcPts val="0"/>
              </a:spcAft>
              <a:buSzPts val="1800"/>
              <a:buChar char="-"/>
              <a:defRPr/>
            </a:lvl5pPr>
            <a:lvl6pPr indent="-342900" lvl="5" marL="2743200" algn="l">
              <a:lnSpc>
                <a:spcPct val="100000"/>
              </a:lnSpc>
              <a:spcBef>
                <a:spcPts val="700"/>
              </a:spcBef>
              <a:spcAft>
                <a:spcPts val="0"/>
              </a:spcAft>
              <a:buSzPts val="1800"/>
              <a:buChar char="-"/>
              <a:defRPr/>
            </a:lvl6pPr>
            <a:lvl7pPr indent="-342900" lvl="6" marL="3200400" algn="l">
              <a:lnSpc>
                <a:spcPct val="100000"/>
              </a:lnSpc>
              <a:spcBef>
                <a:spcPts val="700"/>
              </a:spcBef>
              <a:spcAft>
                <a:spcPts val="0"/>
              </a:spcAft>
              <a:buSzPts val="1800"/>
              <a:buChar char="•"/>
              <a:defRPr/>
            </a:lvl7pPr>
            <a:lvl8pPr indent="-342900" lvl="7" marL="3657600" algn="l">
              <a:lnSpc>
                <a:spcPct val="100000"/>
              </a:lnSpc>
              <a:spcBef>
                <a:spcPts val="700"/>
              </a:spcBef>
              <a:spcAft>
                <a:spcPts val="0"/>
              </a:spcAft>
              <a:buSzPts val="1800"/>
              <a:buChar char="▪"/>
              <a:defRPr/>
            </a:lvl8pPr>
            <a:lvl9pPr indent="-342900" lvl="8" marL="4114800" algn="l">
              <a:lnSpc>
                <a:spcPct val="100000"/>
              </a:lnSpc>
              <a:spcBef>
                <a:spcPts val="700"/>
              </a:spcBef>
              <a:spcAft>
                <a:spcPts val="0"/>
              </a:spcAft>
              <a:buSzPts val="1800"/>
              <a:buChar char="•"/>
              <a:defRPr/>
            </a:lvl9pPr>
          </a:lstStyle>
          <a:p/>
        </p:txBody>
      </p:sp>
      <p:sp>
        <p:nvSpPr>
          <p:cNvPr id="20" name="Google Shape;20;p21"/>
          <p:cNvSpPr txBox="1"/>
          <p:nvPr>
            <p:ph idx="12" type="sldNum"/>
          </p:nvPr>
        </p:nvSpPr>
        <p:spPr>
          <a:xfrm>
            <a:off x="8761437" y="6651643"/>
            <a:ext cx="153964" cy="135546"/>
          </a:xfrm>
          <a:prstGeom prst="rect">
            <a:avLst/>
          </a:prstGeom>
          <a:noFill/>
          <a:ln>
            <a:noFill/>
          </a:ln>
        </p:spPr>
        <p:txBody>
          <a:bodyPr anchorCtr="0" anchor="b" bIns="0" lIns="0" spcFirstLastPara="1" rIns="0" wrap="square" tIns="0">
            <a:spAutoFit/>
          </a:bodyPr>
          <a:lstStyle>
            <a:lvl1pPr indent="0" lvl="0" marL="0" algn="r">
              <a:lnSpc>
                <a:spcPct val="100000"/>
              </a:lnSpc>
              <a:spcBef>
                <a:spcPts val="0"/>
              </a:spcBef>
              <a:spcAft>
                <a:spcPts val="0"/>
              </a:spcAft>
              <a:buClr>
                <a:srgbClr val="9B9998"/>
              </a:buClr>
              <a:buSzPts val="1000"/>
              <a:buFont typeface="Arial"/>
              <a:buNone/>
              <a:defRPr sz="1000">
                <a:solidFill>
                  <a:srgbClr val="9B9998"/>
                </a:solidFill>
              </a:defRPr>
            </a:lvl1pPr>
            <a:lvl2pPr indent="0" lvl="1" marL="0" algn="r">
              <a:lnSpc>
                <a:spcPct val="100000"/>
              </a:lnSpc>
              <a:spcBef>
                <a:spcPts val="0"/>
              </a:spcBef>
              <a:spcAft>
                <a:spcPts val="0"/>
              </a:spcAft>
              <a:buClr>
                <a:srgbClr val="9B9998"/>
              </a:buClr>
              <a:buSzPts val="1000"/>
              <a:buFont typeface="Arial"/>
              <a:buNone/>
              <a:defRPr sz="1000">
                <a:solidFill>
                  <a:srgbClr val="9B9998"/>
                </a:solidFill>
              </a:defRPr>
            </a:lvl2pPr>
            <a:lvl3pPr indent="0" lvl="2" marL="0" algn="r">
              <a:lnSpc>
                <a:spcPct val="100000"/>
              </a:lnSpc>
              <a:spcBef>
                <a:spcPts val="0"/>
              </a:spcBef>
              <a:spcAft>
                <a:spcPts val="0"/>
              </a:spcAft>
              <a:buClr>
                <a:srgbClr val="9B9998"/>
              </a:buClr>
              <a:buSzPts val="1000"/>
              <a:buFont typeface="Arial"/>
              <a:buNone/>
              <a:defRPr sz="1000">
                <a:solidFill>
                  <a:srgbClr val="9B9998"/>
                </a:solidFill>
              </a:defRPr>
            </a:lvl3pPr>
            <a:lvl4pPr indent="0" lvl="3" marL="0" algn="r">
              <a:lnSpc>
                <a:spcPct val="100000"/>
              </a:lnSpc>
              <a:spcBef>
                <a:spcPts val="0"/>
              </a:spcBef>
              <a:spcAft>
                <a:spcPts val="0"/>
              </a:spcAft>
              <a:buClr>
                <a:srgbClr val="9B9998"/>
              </a:buClr>
              <a:buSzPts val="1000"/>
              <a:buFont typeface="Arial"/>
              <a:buNone/>
              <a:defRPr sz="1000">
                <a:solidFill>
                  <a:srgbClr val="9B9998"/>
                </a:solidFill>
              </a:defRPr>
            </a:lvl4pPr>
            <a:lvl5pPr indent="0" lvl="4" marL="0" algn="r">
              <a:lnSpc>
                <a:spcPct val="100000"/>
              </a:lnSpc>
              <a:spcBef>
                <a:spcPts val="0"/>
              </a:spcBef>
              <a:spcAft>
                <a:spcPts val="0"/>
              </a:spcAft>
              <a:buClr>
                <a:srgbClr val="9B9998"/>
              </a:buClr>
              <a:buSzPts val="1000"/>
              <a:buFont typeface="Arial"/>
              <a:buNone/>
              <a:defRPr sz="1000">
                <a:solidFill>
                  <a:srgbClr val="9B9998"/>
                </a:solidFill>
              </a:defRPr>
            </a:lvl5pPr>
            <a:lvl6pPr indent="0" lvl="5" marL="0" algn="r">
              <a:lnSpc>
                <a:spcPct val="100000"/>
              </a:lnSpc>
              <a:spcBef>
                <a:spcPts val="0"/>
              </a:spcBef>
              <a:spcAft>
                <a:spcPts val="0"/>
              </a:spcAft>
              <a:buClr>
                <a:srgbClr val="9B9998"/>
              </a:buClr>
              <a:buSzPts val="1000"/>
              <a:buFont typeface="Arial"/>
              <a:buNone/>
              <a:defRPr sz="1000">
                <a:solidFill>
                  <a:srgbClr val="9B9998"/>
                </a:solidFill>
              </a:defRPr>
            </a:lvl6pPr>
            <a:lvl7pPr indent="0" lvl="6" marL="0" algn="r">
              <a:lnSpc>
                <a:spcPct val="100000"/>
              </a:lnSpc>
              <a:spcBef>
                <a:spcPts val="0"/>
              </a:spcBef>
              <a:spcAft>
                <a:spcPts val="0"/>
              </a:spcAft>
              <a:buClr>
                <a:srgbClr val="9B9998"/>
              </a:buClr>
              <a:buSzPts val="1000"/>
              <a:buFont typeface="Arial"/>
              <a:buNone/>
              <a:defRPr sz="1000">
                <a:solidFill>
                  <a:srgbClr val="9B9998"/>
                </a:solidFill>
              </a:defRPr>
            </a:lvl7pPr>
            <a:lvl8pPr indent="0" lvl="7" marL="0" algn="r">
              <a:lnSpc>
                <a:spcPct val="100000"/>
              </a:lnSpc>
              <a:spcBef>
                <a:spcPts val="0"/>
              </a:spcBef>
              <a:spcAft>
                <a:spcPts val="0"/>
              </a:spcAft>
              <a:buClr>
                <a:srgbClr val="9B9998"/>
              </a:buClr>
              <a:buSzPts val="1000"/>
              <a:buFont typeface="Arial"/>
              <a:buNone/>
              <a:defRPr sz="1000">
                <a:solidFill>
                  <a:srgbClr val="9B9998"/>
                </a:solidFill>
              </a:defRPr>
            </a:lvl8pPr>
            <a:lvl9pPr indent="0" lvl="8" marL="0" algn="r">
              <a:lnSpc>
                <a:spcPct val="100000"/>
              </a:lnSpc>
              <a:spcBef>
                <a:spcPts val="0"/>
              </a:spcBef>
              <a:spcAft>
                <a:spcPts val="0"/>
              </a:spcAft>
              <a:buClr>
                <a:srgbClr val="9B9998"/>
              </a:buClr>
              <a:buSzPts val="1000"/>
              <a:buFont typeface="Arial"/>
              <a:buNone/>
              <a:defRPr sz="1000">
                <a:solidFill>
                  <a:srgbClr val="9B999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p:cSld name="Section Header">
    <p:bg>
      <p:bgPr>
        <a:gradFill>
          <a:gsLst>
            <a:gs pos="0">
              <a:srgbClr val="272727"/>
            </a:gs>
            <a:gs pos="30000">
              <a:srgbClr val="2F2F2F"/>
            </a:gs>
            <a:gs pos="100000">
              <a:srgbClr val="7C7C7C"/>
            </a:gs>
          </a:gsLst>
          <a:lin ang="13000000" scaled="0"/>
        </a:gradFill>
      </p:bgPr>
    </p:bg>
    <p:spTree>
      <p:nvGrpSpPr>
        <p:cNvPr id="21" name="Shape 21"/>
        <p:cNvGrpSpPr/>
        <p:nvPr/>
      </p:nvGrpSpPr>
      <p:grpSpPr>
        <a:xfrm>
          <a:off x="0" y="0"/>
          <a:ext cx="0" cy="0"/>
          <a:chOff x="0" y="0"/>
          <a:chExt cx="0" cy="0"/>
        </a:xfrm>
      </p:grpSpPr>
      <p:sp>
        <p:nvSpPr>
          <p:cNvPr id="22" name="Google Shape;22;p22"/>
          <p:cNvSpPr/>
          <p:nvPr/>
        </p:nvSpPr>
        <p:spPr>
          <a:xfrm>
            <a:off x="0" y="4752125"/>
            <a:ext cx="9144001" cy="2112963"/>
          </a:xfrm>
          <a:custGeom>
            <a:rect b="b" l="l" r="r" t="t"/>
            <a:pathLst>
              <a:path extrusionOk="0" h="21600" w="21600">
                <a:moveTo>
                  <a:pt x="0" y="17299"/>
                </a:moveTo>
                <a:lnTo>
                  <a:pt x="0" y="21600"/>
                </a:lnTo>
                <a:lnTo>
                  <a:pt x="21600" y="21600"/>
                </a:lnTo>
                <a:lnTo>
                  <a:pt x="21600" y="0"/>
                </a:lnTo>
                <a:cubicBezTo>
                  <a:pt x="12075" y="19571"/>
                  <a:pt x="8437" y="18598"/>
                  <a:pt x="0" y="17299"/>
                </a:cubicBezTo>
                <a:close/>
              </a:path>
            </a:pathLst>
          </a:custGeom>
          <a:solidFill>
            <a:srgbClr val="7B7B7B">
              <a:alpha val="44705"/>
            </a:srgbClr>
          </a:solidFill>
          <a:ln>
            <a:noFill/>
          </a:ln>
          <a:effectLst>
            <a:outerShdw blurRad="50800" rotWithShape="0" dir="16200000" dist="44450">
              <a:srgbClr val="00000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 name="Google Shape;23;p22"/>
          <p:cNvSpPr/>
          <p:nvPr/>
        </p:nvSpPr>
        <p:spPr>
          <a:xfrm>
            <a:off x="6105525" y="0"/>
            <a:ext cx="3038476" cy="6858001"/>
          </a:xfrm>
          <a:custGeom>
            <a:rect b="b" l="l" r="r" t="t"/>
            <a:pathLst>
              <a:path extrusionOk="0" h="21600" w="21600">
                <a:moveTo>
                  <a:pt x="21600" y="45"/>
                </a:moveTo>
                <a:lnTo>
                  <a:pt x="21600" y="21600"/>
                </a:lnTo>
                <a:lnTo>
                  <a:pt x="2302" y="21590"/>
                </a:lnTo>
                <a:cubicBezTo>
                  <a:pt x="14535" y="17833"/>
                  <a:pt x="18147" y="7933"/>
                  <a:pt x="0" y="0"/>
                </a:cubicBezTo>
                <a:lnTo>
                  <a:pt x="21600" y="45"/>
                </a:lnTo>
                <a:close/>
              </a:path>
            </a:pathLst>
          </a:custGeom>
          <a:solidFill>
            <a:srgbClr val="5A5A5A">
              <a:alpha val="40000"/>
            </a:srgbClr>
          </a:solidFill>
          <a:ln>
            <a:noFill/>
          </a:ln>
          <a:effectLst>
            <a:outerShdw blurRad="50800" rotWithShape="0" dir="10800000" dist="50800">
              <a:srgbClr val="000000">
                <a:alpha val="44705"/>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 name="Google Shape;24;p22"/>
          <p:cNvSpPr txBox="1"/>
          <p:nvPr>
            <p:ph type="title"/>
          </p:nvPr>
        </p:nvSpPr>
        <p:spPr>
          <a:xfrm>
            <a:off x="685800" y="3583837"/>
            <a:ext cx="6629400" cy="1826363"/>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9FD4E8"/>
              </a:buClr>
              <a:buSzPts val="4200"/>
              <a:buFont typeface="Libre Franklin"/>
              <a:buNone/>
              <a:defRPr b="1" sz="4200">
                <a:solidFill>
                  <a:srgbClr val="9FD4E8"/>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5" name="Google Shape;25;p22"/>
          <p:cNvSpPr txBox="1"/>
          <p:nvPr>
            <p:ph idx="1" type="body"/>
          </p:nvPr>
        </p:nvSpPr>
        <p:spPr>
          <a:xfrm>
            <a:off x="685800" y="2485800"/>
            <a:ext cx="6629400" cy="1066689"/>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400"/>
              </a:spcBef>
              <a:spcAft>
                <a:spcPts val="0"/>
              </a:spcAft>
              <a:buClr>
                <a:srgbClr val="FFFFFF"/>
              </a:buClr>
              <a:buSzPts val="2000"/>
              <a:buFont typeface="Arial"/>
              <a:buNone/>
              <a:defRPr sz="2000"/>
            </a:lvl1pPr>
            <a:lvl2pPr indent="-228600" lvl="1" marL="914400" algn="l">
              <a:lnSpc>
                <a:spcPct val="100000"/>
              </a:lnSpc>
              <a:spcBef>
                <a:spcPts val="400"/>
              </a:spcBef>
              <a:spcAft>
                <a:spcPts val="0"/>
              </a:spcAft>
              <a:buClr>
                <a:srgbClr val="FFFFFF"/>
              </a:buClr>
              <a:buSzPts val="2000"/>
              <a:buFont typeface="Arial"/>
              <a:buNone/>
              <a:defRPr sz="2000"/>
            </a:lvl2pPr>
            <a:lvl3pPr indent="-228600" lvl="2" marL="1371600" algn="l">
              <a:lnSpc>
                <a:spcPct val="100000"/>
              </a:lnSpc>
              <a:spcBef>
                <a:spcPts val="400"/>
              </a:spcBef>
              <a:spcAft>
                <a:spcPts val="0"/>
              </a:spcAft>
              <a:buClr>
                <a:srgbClr val="FFFFFF"/>
              </a:buClr>
              <a:buSzPts val="2000"/>
              <a:buFont typeface="Arial"/>
              <a:buNone/>
              <a:defRPr sz="2000"/>
            </a:lvl3pPr>
            <a:lvl4pPr indent="-228600" lvl="3" marL="1828800" algn="l">
              <a:lnSpc>
                <a:spcPct val="100000"/>
              </a:lnSpc>
              <a:spcBef>
                <a:spcPts val="400"/>
              </a:spcBef>
              <a:spcAft>
                <a:spcPts val="0"/>
              </a:spcAft>
              <a:buClr>
                <a:srgbClr val="FFFFFF"/>
              </a:buClr>
              <a:buSzPts val="2000"/>
              <a:buFont typeface="Arial"/>
              <a:buNone/>
              <a:defRPr sz="2000"/>
            </a:lvl4pPr>
            <a:lvl5pPr indent="-228600" lvl="4" marL="2286000" algn="l">
              <a:lnSpc>
                <a:spcPct val="100000"/>
              </a:lnSpc>
              <a:spcBef>
                <a:spcPts val="400"/>
              </a:spcBef>
              <a:spcAft>
                <a:spcPts val="0"/>
              </a:spcAft>
              <a:buClr>
                <a:srgbClr val="FFFFFF"/>
              </a:buClr>
              <a:buSzPts val="2000"/>
              <a:buFont typeface="Arial"/>
              <a:buNone/>
              <a:defRPr sz="2000"/>
            </a:lvl5pPr>
            <a:lvl6pPr indent="-342900" lvl="5" marL="2743200" algn="l">
              <a:lnSpc>
                <a:spcPct val="100000"/>
              </a:lnSpc>
              <a:spcBef>
                <a:spcPts val="700"/>
              </a:spcBef>
              <a:spcAft>
                <a:spcPts val="0"/>
              </a:spcAft>
              <a:buSzPts val="1800"/>
              <a:buChar char="-"/>
              <a:defRPr/>
            </a:lvl6pPr>
            <a:lvl7pPr indent="-342900" lvl="6" marL="3200400" algn="l">
              <a:lnSpc>
                <a:spcPct val="100000"/>
              </a:lnSpc>
              <a:spcBef>
                <a:spcPts val="700"/>
              </a:spcBef>
              <a:spcAft>
                <a:spcPts val="0"/>
              </a:spcAft>
              <a:buSzPts val="1800"/>
              <a:buChar char="•"/>
              <a:defRPr/>
            </a:lvl7pPr>
            <a:lvl8pPr indent="-342900" lvl="7" marL="3657600" algn="l">
              <a:lnSpc>
                <a:spcPct val="100000"/>
              </a:lnSpc>
              <a:spcBef>
                <a:spcPts val="700"/>
              </a:spcBef>
              <a:spcAft>
                <a:spcPts val="0"/>
              </a:spcAft>
              <a:buSzPts val="1800"/>
              <a:buChar char="▪"/>
              <a:defRPr/>
            </a:lvl8pPr>
            <a:lvl9pPr indent="-342900" lvl="8" marL="4114800" algn="l">
              <a:lnSpc>
                <a:spcPct val="100000"/>
              </a:lnSpc>
              <a:spcBef>
                <a:spcPts val="700"/>
              </a:spcBef>
              <a:spcAft>
                <a:spcPts val="0"/>
              </a:spcAft>
              <a:buSzPts val="1800"/>
              <a:buChar char="•"/>
              <a:defRPr/>
            </a:lvl9pPr>
          </a:lstStyle>
          <a:p/>
        </p:txBody>
      </p:sp>
      <p:sp>
        <p:nvSpPr>
          <p:cNvPr id="26" name="Google Shape;26;p22"/>
          <p:cNvSpPr txBox="1"/>
          <p:nvPr>
            <p:ph idx="12" type="sldNum"/>
          </p:nvPr>
        </p:nvSpPr>
        <p:spPr>
          <a:xfrm>
            <a:off x="8761437" y="6651643"/>
            <a:ext cx="153964" cy="135546"/>
          </a:xfrm>
          <a:prstGeom prst="rect">
            <a:avLst/>
          </a:prstGeom>
          <a:noFill/>
          <a:ln>
            <a:noFill/>
          </a:ln>
        </p:spPr>
        <p:txBody>
          <a:bodyPr anchorCtr="0" anchor="b" bIns="0" lIns="0" spcFirstLastPara="1" rIns="0" wrap="square" tIns="0">
            <a:spAutoFit/>
          </a:bodyPr>
          <a:lstStyle>
            <a:lvl1pPr indent="0" lvl="0" marL="0" algn="r">
              <a:lnSpc>
                <a:spcPct val="100000"/>
              </a:lnSpc>
              <a:spcBef>
                <a:spcPts val="0"/>
              </a:spcBef>
              <a:spcAft>
                <a:spcPts val="0"/>
              </a:spcAft>
              <a:buClr>
                <a:srgbClr val="9B9998"/>
              </a:buClr>
              <a:buSzPts val="1000"/>
              <a:buFont typeface="Arial"/>
              <a:buNone/>
              <a:defRPr sz="1000">
                <a:solidFill>
                  <a:srgbClr val="9B9998"/>
                </a:solidFill>
              </a:defRPr>
            </a:lvl1pPr>
            <a:lvl2pPr indent="0" lvl="1" marL="0" algn="r">
              <a:lnSpc>
                <a:spcPct val="100000"/>
              </a:lnSpc>
              <a:spcBef>
                <a:spcPts val="0"/>
              </a:spcBef>
              <a:spcAft>
                <a:spcPts val="0"/>
              </a:spcAft>
              <a:buClr>
                <a:srgbClr val="9B9998"/>
              </a:buClr>
              <a:buSzPts val="1000"/>
              <a:buFont typeface="Arial"/>
              <a:buNone/>
              <a:defRPr sz="1000">
                <a:solidFill>
                  <a:srgbClr val="9B9998"/>
                </a:solidFill>
              </a:defRPr>
            </a:lvl2pPr>
            <a:lvl3pPr indent="0" lvl="2" marL="0" algn="r">
              <a:lnSpc>
                <a:spcPct val="100000"/>
              </a:lnSpc>
              <a:spcBef>
                <a:spcPts val="0"/>
              </a:spcBef>
              <a:spcAft>
                <a:spcPts val="0"/>
              </a:spcAft>
              <a:buClr>
                <a:srgbClr val="9B9998"/>
              </a:buClr>
              <a:buSzPts val="1000"/>
              <a:buFont typeface="Arial"/>
              <a:buNone/>
              <a:defRPr sz="1000">
                <a:solidFill>
                  <a:srgbClr val="9B9998"/>
                </a:solidFill>
              </a:defRPr>
            </a:lvl3pPr>
            <a:lvl4pPr indent="0" lvl="3" marL="0" algn="r">
              <a:lnSpc>
                <a:spcPct val="100000"/>
              </a:lnSpc>
              <a:spcBef>
                <a:spcPts val="0"/>
              </a:spcBef>
              <a:spcAft>
                <a:spcPts val="0"/>
              </a:spcAft>
              <a:buClr>
                <a:srgbClr val="9B9998"/>
              </a:buClr>
              <a:buSzPts val="1000"/>
              <a:buFont typeface="Arial"/>
              <a:buNone/>
              <a:defRPr sz="1000">
                <a:solidFill>
                  <a:srgbClr val="9B9998"/>
                </a:solidFill>
              </a:defRPr>
            </a:lvl4pPr>
            <a:lvl5pPr indent="0" lvl="4" marL="0" algn="r">
              <a:lnSpc>
                <a:spcPct val="100000"/>
              </a:lnSpc>
              <a:spcBef>
                <a:spcPts val="0"/>
              </a:spcBef>
              <a:spcAft>
                <a:spcPts val="0"/>
              </a:spcAft>
              <a:buClr>
                <a:srgbClr val="9B9998"/>
              </a:buClr>
              <a:buSzPts val="1000"/>
              <a:buFont typeface="Arial"/>
              <a:buNone/>
              <a:defRPr sz="1000">
                <a:solidFill>
                  <a:srgbClr val="9B9998"/>
                </a:solidFill>
              </a:defRPr>
            </a:lvl5pPr>
            <a:lvl6pPr indent="0" lvl="5" marL="0" algn="r">
              <a:lnSpc>
                <a:spcPct val="100000"/>
              </a:lnSpc>
              <a:spcBef>
                <a:spcPts val="0"/>
              </a:spcBef>
              <a:spcAft>
                <a:spcPts val="0"/>
              </a:spcAft>
              <a:buClr>
                <a:srgbClr val="9B9998"/>
              </a:buClr>
              <a:buSzPts val="1000"/>
              <a:buFont typeface="Arial"/>
              <a:buNone/>
              <a:defRPr sz="1000">
                <a:solidFill>
                  <a:srgbClr val="9B9998"/>
                </a:solidFill>
              </a:defRPr>
            </a:lvl6pPr>
            <a:lvl7pPr indent="0" lvl="6" marL="0" algn="r">
              <a:lnSpc>
                <a:spcPct val="100000"/>
              </a:lnSpc>
              <a:spcBef>
                <a:spcPts val="0"/>
              </a:spcBef>
              <a:spcAft>
                <a:spcPts val="0"/>
              </a:spcAft>
              <a:buClr>
                <a:srgbClr val="9B9998"/>
              </a:buClr>
              <a:buSzPts val="1000"/>
              <a:buFont typeface="Arial"/>
              <a:buNone/>
              <a:defRPr sz="1000">
                <a:solidFill>
                  <a:srgbClr val="9B9998"/>
                </a:solidFill>
              </a:defRPr>
            </a:lvl7pPr>
            <a:lvl8pPr indent="0" lvl="7" marL="0" algn="r">
              <a:lnSpc>
                <a:spcPct val="100000"/>
              </a:lnSpc>
              <a:spcBef>
                <a:spcPts val="0"/>
              </a:spcBef>
              <a:spcAft>
                <a:spcPts val="0"/>
              </a:spcAft>
              <a:buClr>
                <a:srgbClr val="9B9998"/>
              </a:buClr>
              <a:buSzPts val="1000"/>
              <a:buFont typeface="Arial"/>
              <a:buNone/>
              <a:defRPr sz="1000">
                <a:solidFill>
                  <a:srgbClr val="9B9998"/>
                </a:solidFill>
              </a:defRPr>
            </a:lvl8pPr>
            <a:lvl9pPr indent="0" lvl="8" marL="0" algn="r">
              <a:lnSpc>
                <a:spcPct val="100000"/>
              </a:lnSpc>
              <a:spcBef>
                <a:spcPts val="0"/>
              </a:spcBef>
              <a:spcAft>
                <a:spcPts val="0"/>
              </a:spcAft>
              <a:buClr>
                <a:srgbClr val="9B9998"/>
              </a:buClr>
              <a:buSzPts val="1000"/>
              <a:buFont typeface="Arial"/>
              <a:buNone/>
              <a:defRPr sz="1000">
                <a:solidFill>
                  <a:srgbClr val="9B999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7" name="Shape 27"/>
        <p:cNvGrpSpPr/>
        <p:nvPr/>
      </p:nvGrpSpPr>
      <p:grpSpPr>
        <a:xfrm>
          <a:off x="0" y="0"/>
          <a:ext cx="0" cy="0"/>
          <a:chOff x="0" y="0"/>
          <a:chExt cx="0" cy="0"/>
        </a:xfrm>
      </p:grpSpPr>
      <p:sp>
        <p:nvSpPr>
          <p:cNvPr id="28" name="Google Shape;28;p23"/>
          <p:cNvSpPr txBox="1"/>
          <p:nvPr>
            <p:ph type="title"/>
          </p:nvPr>
        </p:nvSpPr>
        <p:spPr>
          <a:xfrm>
            <a:off x="457200" y="274638"/>
            <a:ext cx="7467600" cy="1143001"/>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9" name="Google Shape;29;p23"/>
          <p:cNvSpPr txBox="1"/>
          <p:nvPr>
            <p:ph idx="1" type="body"/>
          </p:nvPr>
        </p:nvSpPr>
        <p:spPr>
          <a:xfrm>
            <a:off x="457200" y="1600200"/>
            <a:ext cx="3657600" cy="4525963"/>
          </a:xfrm>
          <a:prstGeom prst="rect">
            <a:avLst/>
          </a:prstGeom>
          <a:noFill/>
          <a:ln>
            <a:noFill/>
          </a:ln>
        </p:spPr>
        <p:txBody>
          <a:bodyPr anchorCtr="0" anchor="t" bIns="45700" lIns="45700" spcFirstLastPara="1" rIns="45700" wrap="square" tIns="45700">
            <a:normAutofit/>
          </a:bodyPr>
          <a:lstStyle>
            <a:lvl1pPr indent="-360680" lvl="0" marL="457200" algn="l">
              <a:lnSpc>
                <a:spcPct val="100000"/>
              </a:lnSpc>
              <a:spcBef>
                <a:spcPts val="600"/>
              </a:spcBef>
              <a:spcAft>
                <a:spcPts val="0"/>
              </a:spcAft>
              <a:buSzPts val="2080"/>
              <a:buFont typeface="Arial"/>
              <a:buChar char="⦿"/>
              <a:defRPr sz="2600"/>
            </a:lvl1pPr>
            <a:lvl2pPr indent="-377190" lvl="1" marL="914400" algn="l">
              <a:lnSpc>
                <a:spcPct val="100000"/>
              </a:lnSpc>
              <a:spcBef>
                <a:spcPts val="600"/>
              </a:spcBef>
              <a:spcAft>
                <a:spcPts val="0"/>
              </a:spcAft>
              <a:buSzPts val="2340"/>
              <a:buFont typeface="Arial"/>
              <a:buChar char="●"/>
              <a:defRPr sz="2600"/>
            </a:lvl2pPr>
            <a:lvl3pPr indent="-368935" lvl="2" marL="1371600" algn="l">
              <a:lnSpc>
                <a:spcPct val="100000"/>
              </a:lnSpc>
              <a:spcBef>
                <a:spcPts val="600"/>
              </a:spcBef>
              <a:spcAft>
                <a:spcPts val="0"/>
              </a:spcAft>
              <a:buSzPts val="2210"/>
              <a:buFont typeface="Arial"/>
              <a:buChar char="○"/>
              <a:defRPr sz="2600"/>
            </a:lvl3pPr>
            <a:lvl4pPr indent="-377189" lvl="3" marL="1828800" algn="l">
              <a:lnSpc>
                <a:spcPct val="100000"/>
              </a:lnSpc>
              <a:spcBef>
                <a:spcPts val="600"/>
              </a:spcBef>
              <a:spcAft>
                <a:spcPts val="0"/>
              </a:spcAft>
              <a:buSzPts val="2340"/>
              <a:buFont typeface="Arial"/>
              <a:buChar char="●"/>
              <a:defRPr sz="2600"/>
            </a:lvl4pPr>
            <a:lvl5pPr indent="-393700" lvl="4" marL="2286000" algn="l">
              <a:lnSpc>
                <a:spcPct val="100000"/>
              </a:lnSpc>
              <a:spcBef>
                <a:spcPts val="600"/>
              </a:spcBef>
              <a:spcAft>
                <a:spcPts val="0"/>
              </a:spcAft>
              <a:buSzPts val="2600"/>
              <a:buFont typeface="Arial"/>
              <a:buChar char="-"/>
              <a:defRPr sz="2600"/>
            </a:lvl5pPr>
            <a:lvl6pPr indent="-342900" lvl="5" marL="2743200" algn="l">
              <a:lnSpc>
                <a:spcPct val="100000"/>
              </a:lnSpc>
              <a:spcBef>
                <a:spcPts val="700"/>
              </a:spcBef>
              <a:spcAft>
                <a:spcPts val="0"/>
              </a:spcAft>
              <a:buSzPts val="1800"/>
              <a:buChar char="-"/>
              <a:defRPr/>
            </a:lvl6pPr>
            <a:lvl7pPr indent="-342900" lvl="6" marL="3200400" algn="l">
              <a:lnSpc>
                <a:spcPct val="100000"/>
              </a:lnSpc>
              <a:spcBef>
                <a:spcPts val="700"/>
              </a:spcBef>
              <a:spcAft>
                <a:spcPts val="0"/>
              </a:spcAft>
              <a:buSzPts val="1800"/>
              <a:buChar char="•"/>
              <a:defRPr/>
            </a:lvl7pPr>
            <a:lvl8pPr indent="-342900" lvl="7" marL="3657600" algn="l">
              <a:lnSpc>
                <a:spcPct val="100000"/>
              </a:lnSpc>
              <a:spcBef>
                <a:spcPts val="700"/>
              </a:spcBef>
              <a:spcAft>
                <a:spcPts val="0"/>
              </a:spcAft>
              <a:buSzPts val="1800"/>
              <a:buChar char="▪"/>
              <a:defRPr/>
            </a:lvl8pPr>
            <a:lvl9pPr indent="-342900" lvl="8" marL="4114800" algn="l">
              <a:lnSpc>
                <a:spcPct val="100000"/>
              </a:lnSpc>
              <a:spcBef>
                <a:spcPts val="700"/>
              </a:spcBef>
              <a:spcAft>
                <a:spcPts val="0"/>
              </a:spcAft>
              <a:buSzPts val="1800"/>
              <a:buChar char="•"/>
              <a:defRPr/>
            </a:lvl9pPr>
          </a:lstStyle>
          <a:p/>
        </p:txBody>
      </p:sp>
      <p:sp>
        <p:nvSpPr>
          <p:cNvPr id="30" name="Google Shape;30;p23"/>
          <p:cNvSpPr txBox="1"/>
          <p:nvPr>
            <p:ph idx="12" type="sldNum"/>
          </p:nvPr>
        </p:nvSpPr>
        <p:spPr>
          <a:xfrm>
            <a:off x="8761437" y="6651643"/>
            <a:ext cx="153964" cy="135546"/>
          </a:xfrm>
          <a:prstGeom prst="rect">
            <a:avLst/>
          </a:prstGeom>
          <a:noFill/>
          <a:ln>
            <a:noFill/>
          </a:ln>
        </p:spPr>
        <p:txBody>
          <a:bodyPr anchorCtr="0" anchor="b" bIns="0" lIns="0" spcFirstLastPara="1" rIns="0" wrap="square" tIns="0">
            <a:spAutoFit/>
          </a:bodyPr>
          <a:lstStyle>
            <a:lvl1pPr indent="0" lvl="0" marL="0" algn="r">
              <a:lnSpc>
                <a:spcPct val="100000"/>
              </a:lnSpc>
              <a:spcBef>
                <a:spcPts val="0"/>
              </a:spcBef>
              <a:spcAft>
                <a:spcPts val="0"/>
              </a:spcAft>
              <a:buClr>
                <a:srgbClr val="9B9998"/>
              </a:buClr>
              <a:buSzPts val="1000"/>
              <a:buFont typeface="Arial"/>
              <a:buNone/>
              <a:defRPr sz="1000">
                <a:solidFill>
                  <a:srgbClr val="9B9998"/>
                </a:solidFill>
              </a:defRPr>
            </a:lvl1pPr>
            <a:lvl2pPr indent="0" lvl="1" marL="0" algn="r">
              <a:lnSpc>
                <a:spcPct val="100000"/>
              </a:lnSpc>
              <a:spcBef>
                <a:spcPts val="0"/>
              </a:spcBef>
              <a:spcAft>
                <a:spcPts val="0"/>
              </a:spcAft>
              <a:buClr>
                <a:srgbClr val="9B9998"/>
              </a:buClr>
              <a:buSzPts val="1000"/>
              <a:buFont typeface="Arial"/>
              <a:buNone/>
              <a:defRPr sz="1000">
                <a:solidFill>
                  <a:srgbClr val="9B9998"/>
                </a:solidFill>
              </a:defRPr>
            </a:lvl2pPr>
            <a:lvl3pPr indent="0" lvl="2" marL="0" algn="r">
              <a:lnSpc>
                <a:spcPct val="100000"/>
              </a:lnSpc>
              <a:spcBef>
                <a:spcPts val="0"/>
              </a:spcBef>
              <a:spcAft>
                <a:spcPts val="0"/>
              </a:spcAft>
              <a:buClr>
                <a:srgbClr val="9B9998"/>
              </a:buClr>
              <a:buSzPts val="1000"/>
              <a:buFont typeface="Arial"/>
              <a:buNone/>
              <a:defRPr sz="1000">
                <a:solidFill>
                  <a:srgbClr val="9B9998"/>
                </a:solidFill>
              </a:defRPr>
            </a:lvl3pPr>
            <a:lvl4pPr indent="0" lvl="3" marL="0" algn="r">
              <a:lnSpc>
                <a:spcPct val="100000"/>
              </a:lnSpc>
              <a:spcBef>
                <a:spcPts val="0"/>
              </a:spcBef>
              <a:spcAft>
                <a:spcPts val="0"/>
              </a:spcAft>
              <a:buClr>
                <a:srgbClr val="9B9998"/>
              </a:buClr>
              <a:buSzPts val="1000"/>
              <a:buFont typeface="Arial"/>
              <a:buNone/>
              <a:defRPr sz="1000">
                <a:solidFill>
                  <a:srgbClr val="9B9998"/>
                </a:solidFill>
              </a:defRPr>
            </a:lvl4pPr>
            <a:lvl5pPr indent="0" lvl="4" marL="0" algn="r">
              <a:lnSpc>
                <a:spcPct val="100000"/>
              </a:lnSpc>
              <a:spcBef>
                <a:spcPts val="0"/>
              </a:spcBef>
              <a:spcAft>
                <a:spcPts val="0"/>
              </a:spcAft>
              <a:buClr>
                <a:srgbClr val="9B9998"/>
              </a:buClr>
              <a:buSzPts val="1000"/>
              <a:buFont typeface="Arial"/>
              <a:buNone/>
              <a:defRPr sz="1000">
                <a:solidFill>
                  <a:srgbClr val="9B9998"/>
                </a:solidFill>
              </a:defRPr>
            </a:lvl5pPr>
            <a:lvl6pPr indent="0" lvl="5" marL="0" algn="r">
              <a:lnSpc>
                <a:spcPct val="100000"/>
              </a:lnSpc>
              <a:spcBef>
                <a:spcPts val="0"/>
              </a:spcBef>
              <a:spcAft>
                <a:spcPts val="0"/>
              </a:spcAft>
              <a:buClr>
                <a:srgbClr val="9B9998"/>
              </a:buClr>
              <a:buSzPts val="1000"/>
              <a:buFont typeface="Arial"/>
              <a:buNone/>
              <a:defRPr sz="1000">
                <a:solidFill>
                  <a:srgbClr val="9B9998"/>
                </a:solidFill>
              </a:defRPr>
            </a:lvl6pPr>
            <a:lvl7pPr indent="0" lvl="6" marL="0" algn="r">
              <a:lnSpc>
                <a:spcPct val="100000"/>
              </a:lnSpc>
              <a:spcBef>
                <a:spcPts val="0"/>
              </a:spcBef>
              <a:spcAft>
                <a:spcPts val="0"/>
              </a:spcAft>
              <a:buClr>
                <a:srgbClr val="9B9998"/>
              </a:buClr>
              <a:buSzPts val="1000"/>
              <a:buFont typeface="Arial"/>
              <a:buNone/>
              <a:defRPr sz="1000">
                <a:solidFill>
                  <a:srgbClr val="9B9998"/>
                </a:solidFill>
              </a:defRPr>
            </a:lvl7pPr>
            <a:lvl8pPr indent="0" lvl="7" marL="0" algn="r">
              <a:lnSpc>
                <a:spcPct val="100000"/>
              </a:lnSpc>
              <a:spcBef>
                <a:spcPts val="0"/>
              </a:spcBef>
              <a:spcAft>
                <a:spcPts val="0"/>
              </a:spcAft>
              <a:buClr>
                <a:srgbClr val="9B9998"/>
              </a:buClr>
              <a:buSzPts val="1000"/>
              <a:buFont typeface="Arial"/>
              <a:buNone/>
              <a:defRPr sz="1000">
                <a:solidFill>
                  <a:srgbClr val="9B9998"/>
                </a:solidFill>
              </a:defRPr>
            </a:lvl8pPr>
            <a:lvl9pPr indent="0" lvl="8" marL="0" algn="r">
              <a:lnSpc>
                <a:spcPct val="100000"/>
              </a:lnSpc>
              <a:spcBef>
                <a:spcPts val="0"/>
              </a:spcBef>
              <a:spcAft>
                <a:spcPts val="0"/>
              </a:spcAft>
              <a:buClr>
                <a:srgbClr val="9B9998"/>
              </a:buClr>
              <a:buSzPts val="1000"/>
              <a:buFont typeface="Arial"/>
              <a:buNone/>
              <a:defRPr sz="1000">
                <a:solidFill>
                  <a:srgbClr val="9B999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p:cSld name="Comparison">
    <p:spTree>
      <p:nvGrpSpPr>
        <p:cNvPr id="31" name="Shape 31"/>
        <p:cNvGrpSpPr/>
        <p:nvPr/>
      </p:nvGrpSpPr>
      <p:grpSpPr>
        <a:xfrm>
          <a:off x="0" y="0"/>
          <a:ext cx="0" cy="0"/>
          <a:chOff x="0" y="0"/>
          <a:chExt cx="0" cy="0"/>
        </a:xfrm>
      </p:grpSpPr>
      <p:sp>
        <p:nvSpPr>
          <p:cNvPr id="32" name="Google Shape;32;p24"/>
          <p:cNvSpPr txBox="1"/>
          <p:nvPr>
            <p:ph type="title"/>
          </p:nvPr>
        </p:nvSpPr>
        <p:spPr>
          <a:xfrm>
            <a:off x="457200" y="273050"/>
            <a:ext cx="8229600" cy="1143000"/>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3" name="Google Shape;33;p24"/>
          <p:cNvSpPr txBox="1"/>
          <p:nvPr>
            <p:ph idx="1" type="body"/>
          </p:nvPr>
        </p:nvSpPr>
        <p:spPr>
          <a:xfrm>
            <a:off x="457200" y="5486400"/>
            <a:ext cx="4040188" cy="838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500"/>
              </a:spcBef>
              <a:spcAft>
                <a:spcPts val="0"/>
              </a:spcAft>
              <a:buClr>
                <a:schemeClr val="accent1"/>
              </a:buClr>
              <a:buSzPts val="2400"/>
              <a:buFont typeface="Arial"/>
              <a:buNone/>
              <a:defRPr b="1" sz="2400">
                <a:solidFill>
                  <a:schemeClr val="accent1"/>
                </a:solidFill>
              </a:defRPr>
            </a:lvl1pPr>
            <a:lvl2pPr indent="-228600" lvl="1" marL="914400" algn="l">
              <a:lnSpc>
                <a:spcPct val="100000"/>
              </a:lnSpc>
              <a:spcBef>
                <a:spcPts val="500"/>
              </a:spcBef>
              <a:spcAft>
                <a:spcPts val="0"/>
              </a:spcAft>
              <a:buClr>
                <a:schemeClr val="accent1"/>
              </a:buClr>
              <a:buSzPts val="2400"/>
              <a:buFont typeface="Arial"/>
              <a:buNone/>
              <a:defRPr b="1" sz="2400">
                <a:solidFill>
                  <a:schemeClr val="accent1"/>
                </a:solidFill>
              </a:defRPr>
            </a:lvl2pPr>
            <a:lvl3pPr indent="-228600" lvl="2" marL="1371600" algn="l">
              <a:lnSpc>
                <a:spcPct val="100000"/>
              </a:lnSpc>
              <a:spcBef>
                <a:spcPts val="500"/>
              </a:spcBef>
              <a:spcAft>
                <a:spcPts val="0"/>
              </a:spcAft>
              <a:buClr>
                <a:schemeClr val="accent1"/>
              </a:buClr>
              <a:buSzPts val="2400"/>
              <a:buFont typeface="Arial"/>
              <a:buNone/>
              <a:defRPr b="1" sz="2400">
                <a:solidFill>
                  <a:schemeClr val="accent1"/>
                </a:solidFill>
              </a:defRPr>
            </a:lvl3pPr>
            <a:lvl4pPr indent="-228600" lvl="3" marL="1828800" algn="l">
              <a:lnSpc>
                <a:spcPct val="100000"/>
              </a:lnSpc>
              <a:spcBef>
                <a:spcPts val="500"/>
              </a:spcBef>
              <a:spcAft>
                <a:spcPts val="0"/>
              </a:spcAft>
              <a:buClr>
                <a:schemeClr val="accent1"/>
              </a:buClr>
              <a:buSzPts val="2400"/>
              <a:buFont typeface="Arial"/>
              <a:buNone/>
              <a:defRPr b="1" sz="2400">
                <a:solidFill>
                  <a:schemeClr val="accent1"/>
                </a:solidFill>
              </a:defRPr>
            </a:lvl4pPr>
            <a:lvl5pPr indent="-228600" lvl="4" marL="2286000" algn="l">
              <a:lnSpc>
                <a:spcPct val="100000"/>
              </a:lnSpc>
              <a:spcBef>
                <a:spcPts val="500"/>
              </a:spcBef>
              <a:spcAft>
                <a:spcPts val="0"/>
              </a:spcAft>
              <a:buClr>
                <a:schemeClr val="accent1"/>
              </a:buClr>
              <a:buSzPts val="2400"/>
              <a:buFont typeface="Arial"/>
              <a:buNone/>
              <a:defRPr b="1" sz="2400">
                <a:solidFill>
                  <a:schemeClr val="accent1"/>
                </a:solidFill>
              </a:defRPr>
            </a:lvl5pPr>
            <a:lvl6pPr indent="-342900" lvl="5" marL="2743200" algn="l">
              <a:lnSpc>
                <a:spcPct val="100000"/>
              </a:lnSpc>
              <a:spcBef>
                <a:spcPts val="700"/>
              </a:spcBef>
              <a:spcAft>
                <a:spcPts val="0"/>
              </a:spcAft>
              <a:buSzPts val="1800"/>
              <a:buChar char="-"/>
              <a:defRPr/>
            </a:lvl6pPr>
            <a:lvl7pPr indent="-342900" lvl="6" marL="3200400" algn="l">
              <a:lnSpc>
                <a:spcPct val="100000"/>
              </a:lnSpc>
              <a:spcBef>
                <a:spcPts val="700"/>
              </a:spcBef>
              <a:spcAft>
                <a:spcPts val="0"/>
              </a:spcAft>
              <a:buSzPts val="1800"/>
              <a:buChar char="•"/>
              <a:defRPr/>
            </a:lvl7pPr>
            <a:lvl8pPr indent="-342900" lvl="7" marL="3657600" algn="l">
              <a:lnSpc>
                <a:spcPct val="100000"/>
              </a:lnSpc>
              <a:spcBef>
                <a:spcPts val="700"/>
              </a:spcBef>
              <a:spcAft>
                <a:spcPts val="0"/>
              </a:spcAft>
              <a:buSzPts val="1800"/>
              <a:buChar char="▪"/>
              <a:defRPr/>
            </a:lvl8pPr>
            <a:lvl9pPr indent="-342900" lvl="8" marL="4114800" algn="l">
              <a:lnSpc>
                <a:spcPct val="100000"/>
              </a:lnSpc>
              <a:spcBef>
                <a:spcPts val="700"/>
              </a:spcBef>
              <a:spcAft>
                <a:spcPts val="0"/>
              </a:spcAft>
              <a:buSzPts val="1800"/>
              <a:buChar char="•"/>
              <a:defRPr/>
            </a:lvl9pPr>
          </a:lstStyle>
          <a:p/>
        </p:txBody>
      </p:sp>
      <p:sp>
        <p:nvSpPr>
          <p:cNvPr id="34" name="Google Shape;34;p24"/>
          <p:cNvSpPr txBox="1"/>
          <p:nvPr>
            <p:ph idx="2" type="body"/>
          </p:nvPr>
        </p:nvSpPr>
        <p:spPr>
          <a:xfrm>
            <a:off x="4645025" y="5486400"/>
            <a:ext cx="4041775" cy="838200"/>
          </a:xfrm>
          <a:prstGeom prst="rect">
            <a:avLst/>
          </a:prstGeom>
          <a:noFill/>
          <a:ln>
            <a:noFill/>
          </a:ln>
        </p:spPr>
        <p:txBody>
          <a:bodyPr anchorCtr="0" anchor="t" bIns="45700" lIns="45700" spcFirstLastPara="1" rIns="45700" wrap="square" tIns="45700">
            <a:normAutofit/>
          </a:bodyPr>
          <a:lstStyle>
            <a:lvl1pPr indent="-320040" lvl="0" marL="457200" algn="l">
              <a:lnSpc>
                <a:spcPct val="100000"/>
              </a:lnSpc>
              <a:spcBef>
                <a:spcPts val="700"/>
              </a:spcBef>
              <a:spcAft>
                <a:spcPts val="0"/>
              </a:spcAft>
              <a:buSzPts val="1440"/>
              <a:buChar char="⦿"/>
              <a:defRPr/>
            </a:lvl1pPr>
            <a:lvl2pPr indent="-331469" lvl="1" marL="914400" algn="l">
              <a:lnSpc>
                <a:spcPct val="100000"/>
              </a:lnSpc>
              <a:spcBef>
                <a:spcPts val="700"/>
              </a:spcBef>
              <a:spcAft>
                <a:spcPts val="0"/>
              </a:spcAft>
              <a:buSzPts val="1620"/>
              <a:buChar char="●"/>
              <a:defRPr/>
            </a:lvl2pPr>
            <a:lvl3pPr indent="-325755" lvl="2" marL="1371600" algn="l">
              <a:lnSpc>
                <a:spcPct val="100000"/>
              </a:lnSpc>
              <a:spcBef>
                <a:spcPts val="700"/>
              </a:spcBef>
              <a:spcAft>
                <a:spcPts val="0"/>
              </a:spcAft>
              <a:buSzPts val="1530"/>
              <a:buChar char="○"/>
              <a:defRPr/>
            </a:lvl3pPr>
            <a:lvl4pPr indent="-331469" lvl="3" marL="1828800" algn="l">
              <a:lnSpc>
                <a:spcPct val="100000"/>
              </a:lnSpc>
              <a:spcBef>
                <a:spcPts val="700"/>
              </a:spcBef>
              <a:spcAft>
                <a:spcPts val="0"/>
              </a:spcAft>
              <a:buSzPts val="1620"/>
              <a:buChar char="●"/>
              <a:defRPr/>
            </a:lvl4pPr>
            <a:lvl5pPr indent="-342900" lvl="4" marL="2286000" algn="l">
              <a:lnSpc>
                <a:spcPct val="100000"/>
              </a:lnSpc>
              <a:spcBef>
                <a:spcPts val="700"/>
              </a:spcBef>
              <a:spcAft>
                <a:spcPts val="0"/>
              </a:spcAft>
              <a:buSzPts val="1800"/>
              <a:buChar char="-"/>
              <a:defRPr/>
            </a:lvl5pPr>
            <a:lvl6pPr indent="-342900" lvl="5" marL="2743200" algn="l">
              <a:lnSpc>
                <a:spcPct val="100000"/>
              </a:lnSpc>
              <a:spcBef>
                <a:spcPts val="700"/>
              </a:spcBef>
              <a:spcAft>
                <a:spcPts val="0"/>
              </a:spcAft>
              <a:buSzPts val="1800"/>
              <a:buChar char="-"/>
              <a:defRPr/>
            </a:lvl6pPr>
            <a:lvl7pPr indent="-342900" lvl="6" marL="3200400" algn="l">
              <a:lnSpc>
                <a:spcPct val="100000"/>
              </a:lnSpc>
              <a:spcBef>
                <a:spcPts val="700"/>
              </a:spcBef>
              <a:spcAft>
                <a:spcPts val="0"/>
              </a:spcAft>
              <a:buSzPts val="1800"/>
              <a:buChar char="•"/>
              <a:defRPr/>
            </a:lvl7pPr>
            <a:lvl8pPr indent="-342900" lvl="7" marL="3657600" algn="l">
              <a:lnSpc>
                <a:spcPct val="100000"/>
              </a:lnSpc>
              <a:spcBef>
                <a:spcPts val="700"/>
              </a:spcBef>
              <a:spcAft>
                <a:spcPts val="0"/>
              </a:spcAft>
              <a:buSzPts val="1800"/>
              <a:buChar char="▪"/>
              <a:defRPr/>
            </a:lvl8pPr>
            <a:lvl9pPr indent="-342900" lvl="8" marL="4114800" algn="l">
              <a:lnSpc>
                <a:spcPct val="100000"/>
              </a:lnSpc>
              <a:spcBef>
                <a:spcPts val="700"/>
              </a:spcBef>
              <a:spcAft>
                <a:spcPts val="0"/>
              </a:spcAft>
              <a:buSzPts val="1800"/>
              <a:buChar char="•"/>
              <a:defRPr/>
            </a:lvl9pPr>
          </a:lstStyle>
          <a:p/>
        </p:txBody>
      </p:sp>
      <p:sp>
        <p:nvSpPr>
          <p:cNvPr id="35" name="Google Shape;35;p24"/>
          <p:cNvSpPr txBox="1"/>
          <p:nvPr>
            <p:ph idx="12" type="sldNum"/>
          </p:nvPr>
        </p:nvSpPr>
        <p:spPr>
          <a:xfrm>
            <a:off x="8761437" y="6651643"/>
            <a:ext cx="153964" cy="135546"/>
          </a:xfrm>
          <a:prstGeom prst="rect">
            <a:avLst/>
          </a:prstGeom>
          <a:noFill/>
          <a:ln>
            <a:noFill/>
          </a:ln>
        </p:spPr>
        <p:txBody>
          <a:bodyPr anchorCtr="0" anchor="b" bIns="0" lIns="0" spcFirstLastPara="1" rIns="0" wrap="square" tIns="0">
            <a:spAutoFit/>
          </a:bodyPr>
          <a:lstStyle>
            <a:lvl1pPr indent="0" lvl="0" marL="0" algn="r">
              <a:lnSpc>
                <a:spcPct val="100000"/>
              </a:lnSpc>
              <a:spcBef>
                <a:spcPts val="0"/>
              </a:spcBef>
              <a:spcAft>
                <a:spcPts val="0"/>
              </a:spcAft>
              <a:buClr>
                <a:srgbClr val="9B9998"/>
              </a:buClr>
              <a:buSzPts val="1000"/>
              <a:buFont typeface="Arial"/>
              <a:buNone/>
              <a:defRPr sz="1000">
                <a:solidFill>
                  <a:srgbClr val="9B9998"/>
                </a:solidFill>
              </a:defRPr>
            </a:lvl1pPr>
            <a:lvl2pPr indent="0" lvl="1" marL="0" algn="r">
              <a:lnSpc>
                <a:spcPct val="100000"/>
              </a:lnSpc>
              <a:spcBef>
                <a:spcPts val="0"/>
              </a:spcBef>
              <a:spcAft>
                <a:spcPts val="0"/>
              </a:spcAft>
              <a:buClr>
                <a:srgbClr val="9B9998"/>
              </a:buClr>
              <a:buSzPts val="1000"/>
              <a:buFont typeface="Arial"/>
              <a:buNone/>
              <a:defRPr sz="1000">
                <a:solidFill>
                  <a:srgbClr val="9B9998"/>
                </a:solidFill>
              </a:defRPr>
            </a:lvl2pPr>
            <a:lvl3pPr indent="0" lvl="2" marL="0" algn="r">
              <a:lnSpc>
                <a:spcPct val="100000"/>
              </a:lnSpc>
              <a:spcBef>
                <a:spcPts val="0"/>
              </a:spcBef>
              <a:spcAft>
                <a:spcPts val="0"/>
              </a:spcAft>
              <a:buClr>
                <a:srgbClr val="9B9998"/>
              </a:buClr>
              <a:buSzPts val="1000"/>
              <a:buFont typeface="Arial"/>
              <a:buNone/>
              <a:defRPr sz="1000">
                <a:solidFill>
                  <a:srgbClr val="9B9998"/>
                </a:solidFill>
              </a:defRPr>
            </a:lvl3pPr>
            <a:lvl4pPr indent="0" lvl="3" marL="0" algn="r">
              <a:lnSpc>
                <a:spcPct val="100000"/>
              </a:lnSpc>
              <a:spcBef>
                <a:spcPts val="0"/>
              </a:spcBef>
              <a:spcAft>
                <a:spcPts val="0"/>
              </a:spcAft>
              <a:buClr>
                <a:srgbClr val="9B9998"/>
              </a:buClr>
              <a:buSzPts val="1000"/>
              <a:buFont typeface="Arial"/>
              <a:buNone/>
              <a:defRPr sz="1000">
                <a:solidFill>
                  <a:srgbClr val="9B9998"/>
                </a:solidFill>
              </a:defRPr>
            </a:lvl4pPr>
            <a:lvl5pPr indent="0" lvl="4" marL="0" algn="r">
              <a:lnSpc>
                <a:spcPct val="100000"/>
              </a:lnSpc>
              <a:spcBef>
                <a:spcPts val="0"/>
              </a:spcBef>
              <a:spcAft>
                <a:spcPts val="0"/>
              </a:spcAft>
              <a:buClr>
                <a:srgbClr val="9B9998"/>
              </a:buClr>
              <a:buSzPts val="1000"/>
              <a:buFont typeface="Arial"/>
              <a:buNone/>
              <a:defRPr sz="1000">
                <a:solidFill>
                  <a:srgbClr val="9B9998"/>
                </a:solidFill>
              </a:defRPr>
            </a:lvl5pPr>
            <a:lvl6pPr indent="0" lvl="5" marL="0" algn="r">
              <a:lnSpc>
                <a:spcPct val="100000"/>
              </a:lnSpc>
              <a:spcBef>
                <a:spcPts val="0"/>
              </a:spcBef>
              <a:spcAft>
                <a:spcPts val="0"/>
              </a:spcAft>
              <a:buClr>
                <a:srgbClr val="9B9998"/>
              </a:buClr>
              <a:buSzPts val="1000"/>
              <a:buFont typeface="Arial"/>
              <a:buNone/>
              <a:defRPr sz="1000">
                <a:solidFill>
                  <a:srgbClr val="9B9998"/>
                </a:solidFill>
              </a:defRPr>
            </a:lvl6pPr>
            <a:lvl7pPr indent="0" lvl="6" marL="0" algn="r">
              <a:lnSpc>
                <a:spcPct val="100000"/>
              </a:lnSpc>
              <a:spcBef>
                <a:spcPts val="0"/>
              </a:spcBef>
              <a:spcAft>
                <a:spcPts val="0"/>
              </a:spcAft>
              <a:buClr>
                <a:srgbClr val="9B9998"/>
              </a:buClr>
              <a:buSzPts val="1000"/>
              <a:buFont typeface="Arial"/>
              <a:buNone/>
              <a:defRPr sz="1000">
                <a:solidFill>
                  <a:srgbClr val="9B9998"/>
                </a:solidFill>
              </a:defRPr>
            </a:lvl7pPr>
            <a:lvl8pPr indent="0" lvl="7" marL="0" algn="r">
              <a:lnSpc>
                <a:spcPct val="100000"/>
              </a:lnSpc>
              <a:spcBef>
                <a:spcPts val="0"/>
              </a:spcBef>
              <a:spcAft>
                <a:spcPts val="0"/>
              </a:spcAft>
              <a:buClr>
                <a:srgbClr val="9B9998"/>
              </a:buClr>
              <a:buSzPts val="1000"/>
              <a:buFont typeface="Arial"/>
              <a:buNone/>
              <a:defRPr sz="1000">
                <a:solidFill>
                  <a:srgbClr val="9B9998"/>
                </a:solidFill>
              </a:defRPr>
            </a:lvl8pPr>
            <a:lvl9pPr indent="0" lvl="8" marL="0" algn="r">
              <a:lnSpc>
                <a:spcPct val="100000"/>
              </a:lnSpc>
              <a:spcBef>
                <a:spcPts val="0"/>
              </a:spcBef>
              <a:spcAft>
                <a:spcPts val="0"/>
              </a:spcAft>
              <a:buClr>
                <a:srgbClr val="9B9998"/>
              </a:buClr>
              <a:buSzPts val="1000"/>
              <a:buFont typeface="Arial"/>
              <a:buNone/>
              <a:defRPr sz="1000">
                <a:solidFill>
                  <a:srgbClr val="9B999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6" name="Shape 36"/>
        <p:cNvGrpSpPr/>
        <p:nvPr/>
      </p:nvGrpSpPr>
      <p:grpSpPr>
        <a:xfrm>
          <a:off x="0" y="0"/>
          <a:ext cx="0" cy="0"/>
          <a:chOff x="0" y="0"/>
          <a:chExt cx="0" cy="0"/>
        </a:xfrm>
      </p:grpSpPr>
      <p:sp>
        <p:nvSpPr>
          <p:cNvPr id="37" name="Google Shape;37;p25"/>
          <p:cNvSpPr txBox="1"/>
          <p:nvPr>
            <p:ph type="title"/>
          </p:nvPr>
        </p:nvSpPr>
        <p:spPr>
          <a:xfrm>
            <a:off x="457200" y="274320"/>
            <a:ext cx="7470648" cy="1143001"/>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8" name="Google Shape;38;p25"/>
          <p:cNvSpPr txBox="1"/>
          <p:nvPr>
            <p:ph idx="12" type="sldNum"/>
          </p:nvPr>
        </p:nvSpPr>
        <p:spPr>
          <a:xfrm>
            <a:off x="8761437" y="6651643"/>
            <a:ext cx="153964" cy="135546"/>
          </a:xfrm>
          <a:prstGeom prst="rect">
            <a:avLst/>
          </a:prstGeom>
          <a:noFill/>
          <a:ln>
            <a:noFill/>
          </a:ln>
        </p:spPr>
        <p:txBody>
          <a:bodyPr anchorCtr="0" anchor="b" bIns="0" lIns="0" spcFirstLastPara="1" rIns="0" wrap="square" tIns="0">
            <a:spAutoFit/>
          </a:bodyPr>
          <a:lstStyle>
            <a:lvl1pPr indent="0" lvl="0" marL="0" algn="r">
              <a:lnSpc>
                <a:spcPct val="100000"/>
              </a:lnSpc>
              <a:spcBef>
                <a:spcPts val="0"/>
              </a:spcBef>
              <a:spcAft>
                <a:spcPts val="0"/>
              </a:spcAft>
              <a:buClr>
                <a:srgbClr val="9B9998"/>
              </a:buClr>
              <a:buSzPts val="1000"/>
              <a:buFont typeface="Arial"/>
              <a:buNone/>
              <a:defRPr sz="1000">
                <a:solidFill>
                  <a:srgbClr val="9B9998"/>
                </a:solidFill>
              </a:defRPr>
            </a:lvl1pPr>
            <a:lvl2pPr indent="0" lvl="1" marL="0" algn="r">
              <a:lnSpc>
                <a:spcPct val="100000"/>
              </a:lnSpc>
              <a:spcBef>
                <a:spcPts val="0"/>
              </a:spcBef>
              <a:spcAft>
                <a:spcPts val="0"/>
              </a:spcAft>
              <a:buClr>
                <a:srgbClr val="9B9998"/>
              </a:buClr>
              <a:buSzPts val="1000"/>
              <a:buFont typeface="Arial"/>
              <a:buNone/>
              <a:defRPr sz="1000">
                <a:solidFill>
                  <a:srgbClr val="9B9998"/>
                </a:solidFill>
              </a:defRPr>
            </a:lvl2pPr>
            <a:lvl3pPr indent="0" lvl="2" marL="0" algn="r">
              <a:lnSpc>
                <a:spcPct val="100000"/>
              </a:lnSpc>
              <a:spcBef>
                <a:spcPts val="0"/>
              </a:spcBef>
              <a:spcAft>
                <a:spcPts val="0"/>
              </a:spcAft>
              <a:buClr>
                <a:srgbClr val="9B9998"/>
              </a:buClr>
              <a:buSzPts val="1000"/>
              <a:buFont typeface="Arial"/>
              <a:buNone/>
              <a:defRPr sz="1000">
                <a:solidFill>
                  <a:srgbClr val="9B9998"/>
                </a:solidFill>
              </a:defRPr>
            </a:lvl3pPr>
            <a:lvl4pPr indent="0" lvl="3" marL="0" algn="r">
              <a:lnSpc>
                <a:spcPct val="100000"/>
              </a:lnSpc>
              <a:spcBef>
                <a:spcPts val="0"/>
              </a:spcBef>
              <a:spcAft>
                <a:spcPts val="0"/>
              </a:spcAft>
              <a:buClr>
                <a:srgbClr val="9B9998"/>
              </a:buClr>
              <a:buSzPts val="1000"/>
              <a:buFont typeface="Arial"/>
              <a:buNone/>
              <a:defRPr sz="1000">
                <a:solidFill>
                  <a:srgbClr val="9B9998"/>
                </a:solidFill>
              </a:defRPr>
            </a:lvl4pPr>
            <a:lvl5pPr indent="0" lvl="4" marL="0" algn="r">
              <a:lnSpc>
                <a:spcPct val="100000"/>
              </a:lnSpc>
              <a:spcBef>
                <a:spcPts val="0"/>
              </a:spcBef>
              <a:spcAft>
                <a:spcPts val="0"/>
              </a:spcAft>
              <a:buClr>
                <a:srgbClr val="9B9998"/>
              </a:buClr>
              <a:buSzPts val="1000"/>
              <a:buFont typeface="Arial"/>
              <a:buNone/>
              <a:defRPr sz="1000">
                <a:solidFill>
                  <a:srgbClr val="9B9998"/>
                </a:solidFill>
              </a:defRPr>
            </a:lvl5pPr>
            <a:lvl6pPr indent="0" lvl="5" marL="0" algn="r">
              <a:lnSpc>
                <a:spcPct val="100000"/>
              </a:lnSpc>
              <a:spcBef>
                <a:spcPts val="0"/>
              </a:spcBef>
              <a:spcAft>
                <a:spcPts val="0"/>
              </a:spcAft>
              <a:buClr>
                <a:srgbClr val="9B9998"/>
              </a:buClr>
              <a:buSzPts val="1000"/>
              <a:buFont typeface="Arial"/>
              <a:buNone/>
              <a:defRPr sz="1000">
                <a:solidFill>
                  <a:srgbClr val="9B9998"/>
                </a:solidFill>
              </a:defRPr>
            </a:lvl6pPr>
            <a:lvl7pPr indent="0" lvl="6" marL="0" algn="r">
              <a:lnSpc>
                <a:spcPct val="100000"/>
              </a:lnSpc>
              <a:spcBef>
                <a:spcPts val="0"/>
              </a:spcBef>
              <a:spcAft>
                <a:spcPts val="0"/>
              </a:spcAft>
              <a:buClr>
                <a:srgbClr val="9B9998"/>
              </a:buClr>
              <a:buSzPts val="1000"/>
              <a:buFont typeface="Arial"/>
              <a:buNone/>
              <a:defRPr sz="1000">
                <a:solidFill>
                  <a:srgbClr val="9B9998"/>
                </a:solidFill>
              </a:defRPr>
            </a:lvl7pPr>
            <a:lvl8pPr indent="0" lvl="7" marL="0" algn="r">
              <a:lnSpc>
                <a:spcPct val="100000"/>
              </a:lnSpc>
              <a:spcBef>
                <a:spcPts val="0"/>
              </a:spcBef>
              <a:spcAft>
                <a:spcPts val="0"/>
              </a:spcAft>
              <a:buClr>
                <a:srgbClr val="9B9998"/>
              </a:buClr>
              <a:buSzPts val="1000"/>
              <a:buFont typeface="Arial"/>
              <a:buNone/>
              <a:defRPr sz="1000">
                <a:solidFill>
                  <a:srgbClr val="9B9998"/>
                </a:solidFill>
              </a:defRPr>
            </a:lvl8pPr>
            <a:lvl9pPr indent="0" lvl="8" marL="0" algn="r">
              <a:lnSpc>
                <a:spcPct val="100000"/>
              </a:lnSpc>
              <a:spcBef>
                <a:spcPts val="0"/>
              </a:spcBef>
              <a:spcAft>
                <a:spcPts val="0"/>
              </a:spcAft>
              <a:buClr>
                <a:srgbClr val="9B9998"/>
              </a:buClr>
              <a:buSzPts val="1000"/>
              <a:buFont typeface="Arial"/>
              <a:buNone/>
              <a:defRPr sz="1000">
                <a:solidFill>
                  <a:srgbClr val="9B999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9" name="Shape 39"/>
        <p:cNvGrpSpPr/>
        <p:nvPr/>
      </p:nvGrpSpPr>
      <p:grpSpPr>
        <a:xfrm>
          <a:off x="0" y="0"/>
          <a:ext cx="0" cy="0"/>
          <a:chOff x="0" y="0"/>
          <a:chExt cx="0" cy="0"/>
        </a:xfrm>
      </p:grpSpPr>
      <p:sp>
        <p:nvSpPr>
          <p:cNvPr id="40" name="Google Shape;40;p26"/>
          <p:cNvSpPr txBox="1"/>
          <p:nvPr>
            <p:ph idx="12" type="sldNum"/>
          </p:nvPr>
        </p:nvSpPr>
        <p:spPr>
          <a:xfrm>
            <a:off x="8761437" y="6651643"/>
            <a:ext cx="153964" cy="135546"/>
          </a:xfrm>
          <a:prstGeom prst="rect">
            <a:avLst/>
          </a:prstGeom>
          <a:noFill/>
          <a:ln>
            <a:noFill/>
          </a:ln>
        </p:spPr>
        <p:txBody>
          <a:bodyPr anchorCtr="0" anchor="b" bIns="0" lIns="0" spcFirstLastPara="1" rIns="0" wrap="square" tIns="0">
            <a:spAutoFit/>
          </a:bodyPr>
          <a:lstStyle>
            <a:lvl1pPr indent="0" lvl="0" marL="0" algn="r">
              <a:lnSpc>
                <a:spcPct val="100000"/>
              </a:lnSpc>
              <a:spcBef>
                <a:spcPts val="0"/>
              </a:spcBef>
              <a:spcAft>
                <a:spcPts val="0"/>
              </a:spcAft>
              <a:buClr>
                <a:srgbClr val="9B9998"/>
              </a:buClr>
              <a:buSzPts val="1000"/>
              <a:buFont typeface="Arial"/>
              <a:buNone/>
              <a:defRPr sz="1000">
                <a:solidFill>
                  <a:srgbClr val="9B9998"/>
                </a:solidFill>
              </a:defRPr>
            </a:lvl1pPr>
            <a:lvl2pPr indent="0" lvl="1" marL="0" algn="r">
              <a:lnSpc>
                <a:spcPct val="100000"/>
              </a:lnSpc>
              <a:spcBef>
                <a:spcPts val="0"/>
              </a:spcBef>
              <a:spcAft>
                <a:spcPts val="0"/>
              </a:spcAft>
              <a:buClr>
                <a:srgbClr val="9B9998"/>
              </a:buClr>
              <a:buSzPts val="1000"/>
              <a:buFont typeface="Arial"/>
              <a:buNone/>
              <a:defRPr sz="1000">
                <a:solidFill>
                  <a:srgbClr val="9B9998"/>
                </a:solidFill>
              </a:defRPr>
            </a:lvl2pPr>
            <a:lvl3pPr indent="0" lvl="2" marL="0" algn="r">
              <a:lnSpc>
                <a:spcPct val="100000"/>
              </a:lnSpc>
              <a:spcBef>
                <a:spcPts val="0"/>
              </a:spcBef>
              <a:spcAft>
                <a:spcPts val="0"/>
              </a:spcAft>
              <a:buClr>
                <a:srgbClr val="9B9998"/>
              </a:buClr>
              <a:buSzPts val="1000"/>
              <a:buFont typeface="Arial"/>
              <a:buNone/>
              <a:defRPr sz="1000">
                <a:solidFill>
                  <a:srgbClr val="9B9998"/>
                </a:solidFill>
              </a:defRPr>
            </a:lvl3pPr>
            <a:lvl4pPr indent="0" lvl="3" marL="0" algn="r">
              <a:lnSpc>
                <a:spcPct val="100000"/>
              </a:lnSpc>
              <a:spcBef>
                <a:spcPts val="0"/>
              </a:spcBef>
              <a:spcAft>
                <a:spcPts val="0"/>
              </a:spcAft>
              <a:buClr>
                <a:srgbClr val="9B9998"/>
              </a:buClr>
              <a:buSzPts val="1000"/>
              <a:buFont typeface="Arial"/>
              <a:buNone/>
              <a:defRPr sz="1000">
                <a:solidFill>
                  <a:srgbClr val="9B9998"/>
                </a:solidFill>
              </a:defRPr>
            </a:lvl4pPr>
            <a:lvl5pPr indent="0" lvl="4" marL="0" algn="r">
              <a:lnSpc>
                <a:spcPct val="100000"/>
              </a:lnSpc>
              <a:spcBef>
                <a:spcPts val="0"/>
              </a:spcBef>
              <a:spcAft>
                <a:spcPts val="0"/>
              </a:spcAft>
              <a:buClr>
                <a:srgbClr val="9B9998"/>
              </a:buClr>
              <a:buSzPts val="1000"/>
              <a:buFont typeface="Arial"/>
              <a:buNone/>
              <a:defRPr sz="1000">
                <a:solidFill>
                  <a:srgbClr val="9B9998"/>
                </a:solidFill>
              </a:defRPr>
            </a:lvl5pPr>
            <a:lvl6pPr indent="0" lvl="5" marL="0" algn="r">
              <a:lnSpc>
                <a:spcPct val="100000"/>
              </a:lnSpc>
              <a:spcBef>
                <a:spcPts val="0"/>
              </a:spcBef>
              <a:spcAft>
                <a:spcPts val="0"/>
              </a:spcAft>
              <a:buClr>
                <a:srgbClr val="9B9998"/>
              </a:buClr>
              <a:buSzPts val="1000"/>
              <a:buFont typeface="Arial"/>
              <a:buNone/>
              <a:defRPr sz="1000">
                <a:solidFill>
                  <a:srgbClr val="9B9998"/>
                </a:solidFill>
              </a:defRPr>
            </a:lvl6pPr>
            <a:lvl7pPr indent="0" lvl="6" marL="0" algn="r">
              <a:lnSpc>
                <a:spcPct val="100000"/>
              </a:lnSpc>
              <a:spcBef>
                <a:spcPts val="0"/>
              </a:spcBef>
              <a:spcAft>
                <a:spcPts val="0"/>
              </a:spcAft>
              <a:buClr>
                <a:srgbClr val="9B9998"/>
              </a:buClr>
              <a:buSzPts val="1000"/>
              <a:buFont typeface="Arial"/>
              <a:buNone/>
              <a:defRPr sz="1000">
                <a:solidFill>
                  <a:srgbClr val="9B9998"/>
                </a:solidFill>
              </a:defRPr>
            </a:lvl7pPr>
            <a:lvl8pPr indent="0" lvl="7" marL="0" algn="r">
              <a:lnSpc>
                <a:spcPct val="100000"/>
              </a:lnSpc>
              <a:spcBef>
                <a:spcPts val="0"/>
              </a:spcBef>
              <a:spcAft>
                <a:spcPts val="0"/>
              </a:spcAft>
              <a:buClr>
                <a:srgbClr val="9B9998"/>
              </a:buClr>
              <a:buSzPts val="1000"/>
              <a:buFont typeface="Arial"/>
              <a:buNone/>
              <a:defRPr sz="1000">
                <a:solidFill>
                  <a:srgbClr val="9B9998"/>
                </a:solidFill>
              </a:defRPr>
            </a:lvl8pPr>
            <a:lvl9pPr indent="0" lvl="8" marL="0" algn="r">
              <a:lnSpc>
                <a:spcPct val="100000"/>
              </a:lnSpc>
              <a:spcBef>
                <a:spcPts val="0"/>
              </a:spcBef>
              <a:spcAft>
                <a:spcPts val="0"/>
              </a:spcAft>
              <a:buClr>
                <a:srgbClr val="9B9998"/>
              </a:buClr>
              <a:buSzPts val="1000"/>
              <a:buFont typeface="Arial"/>
              <a:buNone/>
              <a:defRPr sz="1000">
                <a:solidFill>
                  <a:srgbClr val="9B999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41" name="Shape 41"/>
        <p:cNvGrpSpPr/>
        <p:nvPr/>
      </p:nvGrpSpPr>
      <p:grpSpPr>
        <a:xfrm>
          <a:off x="0" y="0"/>
          <a:ext cx="0" cy="0"/>
          <a:chOff x="0" y="0"/>
          <a:chExt cx="0" cy="0"/>
        </a:xfrm>
      </p:grpSpPr>
      <p:sp>
        <p:nvSpPr>
          <p:cNvPr id="42" name="Google Shape;42;p27"/>
          <p:cNvSpPr txBox="1"/>
          <p:nvPr>
            <p:ph type="title"/>
          </p:nvPr>
        </p:nvSpPr>
        <p:spPr>
          <a:xfrm>
            <a:off x="457200" y="1185528"/>
            <a:ext cx="3200400" cy="73025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1"/>
              </a:buClr>
              <a:buSzPts val="1800"/>
              <a:buFont typeface="Libre Franklin"/>
              <a:buNone/>
              <a:defRPr b="1" sz="1800">
                <a:solidFill>
                  <a:schemeClr val="accent1"/>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3" name="Google Shape;43;p27"/>
          <p:cNvSpPr txBox="1"/>
          <p:nvPr>
            <p:ph idx="1" type="body"/>
          </p:nvPr>
        </p:nvSpPr>
        <p:spPr>
          <a:xfrm>
            <a:off x="457200" y="214423"/>
            <a:ext cx="2743200" cy="914401"/>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300"/>
              </a:spcBef>
              <a:spcAft>
                <a:spcPts val="0"/>
              </a:spcAft>
              <a:buClr>
                <a:srgbClr val="FFFFFF"/>
              </a:buClr>
              <a:buSzPts val="1400"/>
              <a:buFont typeface="Arial"/>
              <a:buNone/>
              <a:defRPr sz="1400"/>
            </a:lvl1pPr>
            <a:lvl2pPr indent="-228600" lvl="1" marL="914400" algn="l">
              <a:lnSpc>
                <a:spcPct val="100000"/>
              </a:lnSpc>
              <a:spcBef>
                <a:spcPts val="300"/>
              </a:spcBef>
              <a:spcAft>
                <a:spcPts val="0"/>
              </a:spcAft>
              <a:buClr>
                <a:srgbClr val="FFFFFF"/>
              </a:buClr>
              <a:buSzPts val="1400"/>
              <a:buFont typeface="Arial"/>
              <a:buNone/>
              <a:defRPr sz="1400"/>
            </a:lvl2pPr>
            <a:lvl3pPr indent="-228600" lvl="2" marL="1371600" algn="l">
              <a:lnSpc>
                <a:spcPct val="100000"/>
              </a:lnSpc>
              <a:spcBef>
                <a:spcPts val="300"/>
              </a:spcBef>
              <a:spcAft>
                <a:spcPts val="0"/>
              </a:spcAft>
              <a:buClr>
                <a:srgbClr val="FFFFFF"/>
              </a:buClr>
              <a:buSzPts val="1400"/>
              <a:buFont typeface="Arial"/>
              <a:buNone/>
              <a:defRPr sz="1400"/>
            </a:lvl3pPr>
            <a:lvl4pPr indent="-228600" lvl="3" marL="1828800" algn="l">
              <a:lnSpc>
                <a:spcPct val="100000"/>
              </a:lnSpc>
              <a:spcBef>
                <a:spcPts val="300"/>
              </a:spcBef>
              <a:spcAft>
                <a:spcPts val="0"/>
              </a:spcAft>
              <a:buClr>
                <a:srgbClr val="FFFFFF"/>
              </a:buClr>
              <a:buSzPts val="1400"/>
              <a:buFont typeface="Arial"/>
              <a:buNone/>
              <a:defRPr sz="1400"/>
            </a:lvl4pPr>
            <a:lvl5pPr indent="-228600" lvl="4" marL="2286000" algn="l">
              <a:lnSpc>
                <a:spcPct val="100000"/>
              </a:lnSpc>
              <a:spcBef>
                <a:spcPts val="300"/>
              </a:spcBef>
              <a:spcAft>
                <a:spcPts val="0"/>
              </a:spcAft>
              <a:buClr>
                <a:srgbClr val="FFFFFF"/>
              </a:buClr>
              <a:buSzPts val="1400"/>
              <a:buFont typeface="Arial"/>
              <a:buNone/>
              <a:defRPr sz="1400"/>
            </a:lvl5pPr>
            <a:lvl6pPr indent="-342900" lvl="5" marL="2743200" algn="l">
              <a:lnSpc>
                <a:spcPct val="100000"/>
              </a:lnSpc>
              <a:spcBef>
                <a:spcPts val="700"/>
              </a:spcBef>
              <a:spcAft>
                <a:spcPts val="0"/>
              </a:spcAft>
              <a:buSzPts val="1800"/>
              <a:buChar char="-"/>
              <a:defRPr/>
            </a:lvl6pPr>
            <a:lvl7pPr indent="-342900" lvl="6" marL="3200400" algn="l">
              <a:lnSpc>
                <a:spcPct val="100000"/>
              </a:lnSpc>
              <a:spcBef>
                <a:spcPts val="700"/>
              </a:spcBef>
              <a:spcAft>
                <a:spcPts val="0"/>
              </a:spcAft>
              <a:buSzPts val="1800"/>
              <a:buChar char="•"/>
              <a:defRPr/>
            </a:lvl7pPr>
            <a:lvl8pPr indent="-342900" lvl="7" marL="3657600" algn="l">
              <a:lnSpc>
                <a:spcPct val="100000"/>
              </a:lnSpc>
              <a:spcBef>
                <a:spcPts val="700"/>
              </a:spcBef>
              <a:spcAft>
                <a:spcPts val="0"/>
              </a:spcAft>
              <a:buSzPts val="1800"/>
              <a:buChar char="▪"/>
              <a:defRPr/>
            </a:lvl8pPr>
            <a:lvl9pPr indent="-342900" lvl="8" marL="4114800" algn="l">
              <a:lnSpc>
                <a:spcPct val="100000"/>
              </a:lnSpc>
              <a:spcBef>
                <a:spcPts val="700"/>
              </a:spcBef>
              <a:spcAft>
                <a:spcPts val="0"/>
              </a:spcAft>
              <a:buSzPts val="1800"/>
              <a:buChar char="•"/>
              <a:defRPr/>
            </a:lvl9pPr>
          </a:lstStyle>
          <a:p/>
        </p:txBody>
      </p:sp>
      <p:sp>
        <p:nvSpPr>
          <p:cNvPr id="44" name="Google Shape;44;p27"/>
          <p:cNvSpPr txBox="1"/>
          <p:nvPr>
            <p:ph idx="12" type="sldNum"/>
          </p:nvPr>
        </p:nvSpPr>
        <p:spPr>
          <a:xfrm>
            <a:off x="8764485" y="6651643"/>
            <a:ext cx="153963" cy="135546"/>
          </a:xfrm>
          <a:prstGeom prst="rect">
            <a:avLst/>
          </a:prstGeom>
          <a:noFill/>
          <a:ln>
            <a:noFill/>
          </a:ln>
        </p:spPr>
        <p:txBody>
          <a:bodyPr anchorCtr="0" anchor="b" bIns="0" lIns="0" spcFirstLastPara="1" rIns="0" wrap="square" tIns="0">
            <a:spAutoFit/>
          </a:bodyPr>
          <a:lstStyle>
            <a:lvl1pPr indent="0" lvl="0" marL="0" algn="r">
              <a:lnSpc>
                <a:spcPct val="100000"/>
              </a:lnSpc>
              <a:spcBef>
                <a:spcPts val="0"/>
              </a:spcBef>
              <a:spcAft>
                <a:spcPts val="0"/>
              </a:spcAft>
              <a:buClr>
                <a:srgbClr val="9B9998"/>
              </a:buClr>
              <a:buSzPts val="1000"/>
              <a:buFont typeface="Arial"/>
              <a:buNone/>
              <a:defRPr sz="1000">
                <a:solidFill>
                  <a:srgbClr val="9B9998"/>
                </a:solidFill>
              </a:defRPr>
            </a:lvl1pPr>
            <a:lvl2pPr indent="0" lvl="1" marL="0" algn="r">
              <a:lnSpc>
                <a:spcPct val="100000"/>
              </a:lnSpc>
              <a:spcBef>
                <a:spcPts val="0"/>
              </a:spcBef>
              <a:spcAft>
                <a:spcPts val="0"/>
              </a:spcAft>
              <a:buClr>
                <a:srgbClr val="9B9998"/>
              </a:buClr>
              <a:buSzPts val="1000"/>
              <a:buFont typeface="Arial"/>
              <a:buNone/>
              <a:defRPr sz="1000">
                <a:solidFill>
                  <a:srgbClr val="9B9998"/>
                </a:solidFill>
              </a:defRPr>
            </a:lvl2pPr>
            <a:lvl3pPr indent="0" lvl="2" marL="0" algn="r">
              <a:lnSpc>
                <a:spcPct val="100000"/>
              </a:lnSpc>
              <a:spcBef>
                <a:spcPts val="0"/>
              </a:spcBef>
              <a:spcAft>
                <a:spcPts val="0"/>
              </a:spcAft>
              <a:buClr>
                <a:srgbClr val="9B9998"/>
              </a:buClr>
              <a:buSzPts val="1000"/>
              <a:buFont typeface="Arial"/>
              <a:buNone/>
              <a:defRPr sz="1000">
                <a:solidFill>
                  <a:srgbClr val="9B9998"/>
                </a:solidFill>
              </a:defRPr>
            </a:lvl3pPr>
            <a:lvl4pPr indent="0" lvl="3" marL="0" algn="r">
              <a:lnSpc>
                <a:spcPct val="100000"/>
              </a:lnSpc>
              <a:spcBef>
                <a:spcPts val="0"/>
              </a:spcBef>
              <a:spcAft>
                <a:spcPts val="0"/>
              </a:spcAft>
              <a:buClr>
                <a:srgbClr val="9B9998"/>
              </a:buClr>
              <a:buSzPts val="1000"/>
              <a:buFont typeface="Arial"/>
              <a:buNone/>
              <a:defRPr sz="1000">
                <a:solidFill>
                  <a:srgbClr val="9B9998"/>
                </a:solidFill>
              </a:defRPr>
            </a:lvl4pPr>
            <a:lvl5pPr indent="0" lvl="4" marL="0" algn="r">
              <a:lnSpc>
                <a:spcPct val="100000"/>
              </a:lnSpc>
              <a:spcBef>
                <a:spcPts val="0"/>
              </a:spcBef>
              <a:spcAft>
                <a:spcPts val="0"/>
              </a:spcAft>
              <a:buClr>
                <a:srgbClr val="9B9998"/>
              </a:buClr>
              <a:buSzPts val="1000"/>
              <a:buFont typeface="Arial"/>
              <a:buNone/>
              <a:defRPr sz="1000">
                <a:solidFill>
                  <a:srgbClr val="9B9998"/>
                </a:solidFill>
              </a:defRPr>
            </a:lvl5pPr>
            <a:lvl6pPr indent="0" lvl="5" marL="0" algn="r">
              <a:lnSpc>
                <a:spcPct val="100000"/>
              </a:lnSpc>
              <a:spcBef>
                <a:spcPts val="0"/>
              </a:spcBef>
              <a:spcAft>
                <a:spcPts val="0"/>
              </a:spcAft>
              <a:buClr>
                <a:srgbClr val="9B9998"/>
              </a:buClr>
              <a:buSzPts val="1000"/>
              <a:buFont typeface="Arial"/>
              <a:buNone/>
              <a:defRPr sz="1000">
                <a:solidFill>
                  <a:srgbClr val="9B9998"/>
                </a:solidFill>
              </a:defRPr>
            </a:lvl6pPr>
            <a:lvl7pPr indent="0" lvl="6" marL="0" algn="r">
              <a:lnSpc>
                <a:spcPct val="100000"/>
              </a:lnSpc>
              <a:spcBef>
                <a:spcPts val="0"/>
              </a:spcBef>
              <a:spcAft>
                <a:spcPts val="0"/>
              </a:spcAft>
              <a:buClr>
                <a:srgbClr val="9B9998"/>
              </a:buClr>
              <a:buSzPts val="1000"/>
              <a:buFont typeface="Arial"/>
              <a:buNone/>
              <a:defRPr sz="1000">
                <a:solidFill>
                  <a:srgbClr val="9B9998"/>
                </a:solidFill>
              </a:defRPr>
            </a:lvl7pPr>
            <a:lvl8pPr indent="0" lvl="7" marL="0" algn="r">
              <a:lnSpc>
                <a:spcPct val="100000"/>
              </a:lnSpc>
              <a:spcBef>
                <a:spcPts val="0"/>
              </a:spcBef>
              <a:spcAft>
                <a:spcPts val="0"/>
              </a:spcAft>
              <a:buClr>
                <a:srgbClr val="9B9998"/>
              </a:buClr>
              <a:buSzPts val="1000"/>
              <a:buFont typeface="Arial"/>
              <a:buNone/>
              <a:defRPr sz="1000">
                <a:solidFill>
                  <a:srgbClr val="9B9998"/>
                </a:solidFill>
              </a:defRPr>
            </a:lvl8pPr>
            <a:lvl9pPr indent="0" lvl="8" marL="0" algn="r">
              <a:lnSpc>
                <a:spcPct val="100000"/>
              </a:lnSpc>
              <a:spcBef>
                <a:spcPts val="0"/>
              </a:spcBef>
              <a:spcAft>
                <a:spcPts val="0"/>
              </a:spcAft>
              <a:buClr>
                <a:srgbClr val="9B9998"/>
              </a:buClr>
              <a:buSzPts val="1000"/>
              <a:buFont typeface="Arial"/>
              <a:buNone/>
              <a:defRPr sz="1000">
                <a:solidFill>
                  <a:srgbClr val="9B999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p:cSld name="Picture with Caption">
    <p:spTree>
      <p:nvGrpSpPr>
        <p:cNvPr id="45" name="Shape 45"/>
        <p:cNvGrpSpPr/>
        <p:nvPr/>
      </p:nvGrpSpPr>
      <p:grpSpPr>
        <a:xfrm>
          <a:off x="0" y="0"/>
          <a:ext cx="0" cy="0"/>
          <a:chOff x="0" y="0"/>
          <a:chExt cx="0" cy="0"/>
        </a:xfrm>
      </p:grpSpPr>
      <p:sp>
        <p:nvSpPr>
          <p:cNvPr id="46" name="Google Shape;46;p28"/>
          <p:cNvSpPr txBox="1"/>
          <p:nvPr>
            <p:ph type="title"/>
          </p:nvPr>
        </p:nvSpPr>
        <p:spPr>
          <a:xfrm>
            <a:off x="5556732" y="1705709"/>
            <a:ext cx="3053869" cy="1253809"/>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chemeClr val="accent1"/>
              </a:buClr>
              <a:buSzPts val="2200"/>
              <a:buFont typeface="Libre Franklin"/>
              <a:buNone/>
              <a:defRPr b="1" sz="2200">
                <a:solidFill>
                  <a:schemeClr val="accent1"/>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7" name="Google Shape;47;p28"/>
          <p:cNvSpPr/>
          <p:nvPr>
            <p:ph idx="2" type="pic"/>
          </p:nvPr>
        </p:nvSpPr>
        <p:spPr>
          <a:xfrm>
            <a:off x="1065627" y="1019907"/>
            <a:ext cx="4114801" cy="4114801"/>
          </a:xfrm>
          <a:prstGeom prst="rect">
            <a:avLst/>
          </a:prstGeom>
          <a:noFill/>
          <a:ln cap="flat" cmpd="sng" w="50800">
            <a:solidFill>
              <a:srgbClr val="3B3B3B"/>
            </a:solidFill>
            <a:prstDash val="solid"/>
            <a:miter lim="800000"/>
            <a:headEnd len="sm" w="sm" type="none"/>
            <a:tailEnd len="sm" w="sm" type="none"/>
          </a:ln>
          <a:effectLst>
            <a:outerShdw blurRad="152400" rotWithShape="0" dir="5400000" dist="345000">
              <a:srgbClr val="000000">
                <a:alpha val="24705"/>
              </a:srgbClr>
            </a:outerShdw>
          </a:effectLst>
        </p:spPr>
        <p:txBody>
          <a:bodyPr anchorCtr="0" anchor="t" bIns="45700" lIns="91425" spcFirstLastPara="1" rIns="91425" wrap="square" tIns="45700">
            <a:noAutofit/>
          </a:bodyPr>
          <a:lstStyle>
            <a:lvl1pPr lvl="0" marR="0" rtl="0" algn="l">
              <a:lnSpc>
                <a:spcPct val="100000"/>
              </a:lnSpc>
              <a:spcBef>
                <a:spcPts val="700"/>
              </a:spcBef>
              <a:spcAft>
                <a:spcPts val="0"/>
              </a:spcAft>
              <a:buClr>
                <a:schemeClr val="accent1"/>
              </a:buClr>
              <a:buSzPts val="2400"/>
              <a:buFont typeface="Arial"/>
              <a:buChar char="⦿"/>
              <a:defRPr b="0" i="0" sz="3000" u="none" cap="none" strike="noStrike">
                <a:solidFill>
                  <a:srgbClr val="FFFFFF"/>
                </a:solidFill>
                <a:latin typeface="Arial"/>
                <a:ea typeface="Arial"/>
                <a:cs typeface="Arial"/>
                <a:sym typeface="Arial"/>
              </a:defRPr>
            </a:lvl1pPr>
            <a:lvl2pPr lvl="1" marR="0" rtl="0" algn="l">
              <a:lnSpc>
                <a:spcPct val="100000"/>
              </a:lnSpc>
              <a:spcBef>
                <a:spcPts val="700"/>
              </a:spcBef>
              <a:spcAft>
                <a:spcPts val="0"/>
              </a:spcAft>
              <a:buClr>
                <a:schemeClr val="accent1"/>
              </a:buClr>
              <a:buSzPts val="2700"/>
              <a:buFont typeface="Arial"/>
              <a:buChar char="●"/>
              <a:defRPr b="0" i="0" sz="3000" u="none" cap="none" strike="noStrike">
                <a:solidFill>
                  <a:srgbClr val="FFFFFF"/>
                </a:solidFill>
                <a:latin typeface="Arial"/>
                <a:ea typeface="Arial"/>
                <a:cs typeface="Arial"/>
                <a:sym typeface="Arial"/>
              </a:defRPr>
            </a:lvl2pPr>
            <a:lvl3pPr lvl="2" marR="0" rtl="0" algn="l">
              <a:lnSpc>
                <a:spcPct val="100000"/>
              </a:lnSpc>
              <a:spcBef>
                <a:spcPts val="700"/>
              </a:spcBef>
              <a:spcAft>
                <a:spcPts val="0"/>
              </a:spcAft>
              <a:buClr>
                <a:schemeClr val="accent1"/>
              </a:buClr>
              <a:buSzPts val="2550"/>
              <a:buFont typeface="Arial"/>
              <a:buChar char="○"/>
              <a:defRPr b="0" i="0" sz="3000" u="none" cap="none" strike="noStrike">
                <a:solidFill>
                  <a:srgbClr val="FFFFFF"/>
                </a:solidFill>
                <a:latin typeface="Arial"/>
                <a:ea typeface="Arial"/>
                <a:cs typeface="Arial"/>
                <a:sym typeface="Arial"/>
              </a:defRPr>
            </a:lvl3pPr>
            <a:lvl4pPr lvl="3" marR="0" rtl="0" algn="l">
              <a:lnSpc>
                <a:spcPct val="100000"/>
              </a:lnSpc>
              <a:spcBef>
                <a:spcPts val="700"/>
              </a:spcBef>
              <a:spcAft>
                <a:spcPts val="0"/>
              </a:spcAft>
              <a:buClr>
                <a:schemeClr val="accent1"/>
              </a:buClr>
              <a:buSzPts val="2700"/>
              <a:buFont typeface="Arial"/>
              <a:buChar char="●"/>
              <a:defRPr b="0" i="0" sz="3000" u="none" cap="none" strike="noStrike">
                <a:solidFill>
                  <a:srgbClr val="FFFFFF"/>
                </a:solidFill>
                <a:latin typeface="Arial"/>
                <a:ea typeface="Arial"/>
                <a:cs typeface="Arial"/>
                <a:sym typeface="Arial"/>
              </a:defRPr>
            </a:lvl4pPr>
            <a:lvl5pPr lvl="4"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5pPr>
            <a:lvl6pPr lvl="5"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6pPr>
            <a:lvl7pPr lvl="6"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7pPr>
            <a:lvl8pPr lvl="7"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8pPr>
            <a:lvl9pPr lvl="8"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9pPr>
          </a:lstStyle>
          <a:p/>
        </p:txBody>
      </p:sp>
      <p:sp>
        <p:nvSpPr>
          <p:cNvPr id="48" name="Google Shape;48;p28"/>
          <p:cNvSpPr txBox="1"/>
          <p:nvPr>
            <p:ph idx="1" type="body"/>
          </p:nvPr>
        </p:nvSpPr>
        <p:spPr>
          <a:xfrm>
            <a:off x="5556734" y="2998765"/>
            <a:ext cx="3053866" cy="266348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200"/>
              </a:spcBef>
              <a:spcAft>
                <a:spcPts val="0"/>
              </a:spcAft>
              <a:buClr>
                <a:srgbClr val="FFFFFF"/>
              </a:buClr>
              <a:buSzPts val="1200"/>
              <a:buFont typeface="Arial"/>
              <a:buNone/>
              <a:defRPr sz="1200"/>
            </a:lvl1pPr>
            <a:lvl2pPr indent="-228600" lvl="1" marL="914400" algn="l">
              <a:lnSpc>
                <a:spcPct val="100000"/>
              </a:lnSpc>
              <a:spcBef>
                <a:spcPts val="200"/>
              </a:spcBef>
              <a:spcAft>
                <a:spcPts val="0"/>
              </a:spcAft>
              <a:buClr>
                <a:srgbClr val="FFFFFF"/>
              </a:buClr>
              <a:buSzPts val="1200"/>
              <a:buFont typeface="Arial"/>
              <a:buNone/>
              <a:defRPr sz="1200"/>
            </a:lvl2pPr>
            <a:lvl3pPr indent="-228600" lvl="2" marL="1371600" algn="l">
              <a:lnSpc>
                <a:spcPct val="100000"/>
              </a:lnSpc>
              <a:spcBef>
                <a:spcPts val="200"/>
              </a:spcBef>
              <a:spcAft>
                <a:spcPts val="0"/>
              </a:spcAft>
              <a:buClr>
                <a:srgbClr val="FFFFFF"/>
              </a:buClr>
              <a:buSzPts val="1200"/>
              <a:buFont typeface="Arial"/>
              <a:buNone/>
              <a:defRPr sz="1200"/>
            </a:lvl3pPr>
            <a:lvl4pPr indent="-228600" lvl="3" marL="1828800" algn="l">
              <a:lnSpc>
                <a:spcPct val="100000"/>
              </a:lnSpc>
              <a:spcBef>
                <a:spcPts val="200"/>
              </a:spcBef>
              <a:spcAft>
                <a:spcPts val="0"/>
              </a:spcAft>
              <a:buClr>
                <a:srgbClr val="FFFFFF"/>
              </a:buClr>
              <a:buSzPts val="1200"/>
              <a:buFont typeface="Arial"/>
              <a:buNone/>
              <a:defRPr sz="1200"/>
            </a:lvl4pPr>
            <a:lvl5pPr indent="-228600" lvl="4" marL="2286000" algn="l">
              <a:lnSpc>
                <a:spcPct val="100000"/>
              </a:lnSpc>
              <a:spcBef>
                <a:spcPts val="200"/>
              </a:spcBef>
              <a:spcAft>
                <a:spcPts val="0"/>
              </a:spcAft>
              <a:buClr>
                <a:srgbClr val="FFFFFF"/>
              </a:buClr>
              <a:buSzPts val="1200"/>
              <a:buFont typeface="Arial"/>
              <a:buNone/>
              <a:defRPr sz="1200"/>
            </a:lvl5pPr>
            <a:lvl6pPr indent="-342900" lvl="5" marL="2743200" algn="l">
              <a:lnSpc>
                <a:spcPct val="100000"/>
              </a:lnSpc>
              <a:spcBef>
                <a:spcPts val="700"/>
              </a:spcBef>
              <a:spcAft>
                <a:spcPts val="0"/>
              </a:spcAft>
              <a:buSzPts val="1800"/>
              <a:buChar char="-"/>
              <a:defRPr/>
            </a:lvl6pPr>
            <a:lvl7pPr indent="-342900" lvl="6" marL="3200400" algn="l">
              <a:lnSpc>
                <a:spcPct val="100000"/>
              </a:lnSpc>
              <a:spcBef>
                <a:spcPts val="700"/>
              </a:spcBef>
              <a:spcAft>
                <a:spcPts val="0"/>
              </a:spcAft>
              <a:buSzPts val="1800"/>
              <a:buChar char="•"/>
              <a:defRPr/>
            </a:lvl7pPr>
            <a:lvl8pPr indent="-342900" lvl="7" marL="3657600" algn="l">
              <a:lnSpc>
                <a:spcPct val="100000"/>
              </a:lnSpc>
              <a:spcBef>
                <a:spcPts val="700"/>
              </a:spcBef>
              <a:spcAft>
                <a:spcPts val="0"/>
              </a:spcAft>
              <a:buSzPts val="1800"/>
              <a:buChar char="▪"/>
              <a:defRPr/>
            </a:lvl8pPr>
            <a:lvl9pPr indent="-342900" lvl="8" marL="4114800" algn="l">
              <a:lnSpc>
                <a:spcPct val="100000"/>
              </a:lnSpc>
              <a:spcBef>
                <a:spcPts val="700"/>
              </a:spcBef>
              <a:spcAft>
                <a:spcPts val="0"/>
              </a:spcAft>
              <a:buSzPts val="1800"/>
              <a:buChar char="•"/>
              <a:defRPr/>
            </a:lvl9pPr>
          </a:lstStyle>
          <a:p/>
        </p:txBody>
      </p:sp>
      <p:sp>
        <p:nvSpPr>
          <p:cNvPr id="49" name="Google Shape;49;p28"/>
          <p:cNvSpPr txBox="1"/>
          <p:nvPr>
            <p:ph idx="12" type="sldNum"/>
          </p:nvPr>
        </p:nvSpPr>
        <p:spPr>
          <a:xfrm>
            <a:off x="8761437" y="6651643"/>
            <a:ext cx="153964" cy="135546"/>
          </a:xfrm>
          <a:prstGeom prst="rect">
            <a:avLst/>
          </a:prstGeom>
          <a:noFill/>
          <a:ln>
            <a:noFill/>
          </a:ln>
        </p:spPr>
        <p:txBody>
          <a:bodyPr anchorCtr="0" anchor="b" bIns="0" lIns="0" spcFirstLastPara="1" rIns="0" wrap="square" tIns="0">
            <a:spAutoFit/>
          </a:bodyPr>
          <a:lstStyle>
            <a:lvl1pPr indent="0" lvl="0" marL="0" algn="r">
              <a:lnSpc>
                <a:spcPct val="100000"/>
              </a:lnSpc>
              <a:spcBef>
                <a:spcPts val="0"/>
              </a:spcBef>
              <a:spcAft>
                <a:spcPts val="0"/>
              </a:spcAft>
              <a:buClr>
                <a:srgbClr val="9B9998"/>
              </a:buClr>
              <a:buSzPts val="1000"/>
              <a:buFont typeface="Arial"/>
              <a:buNone/>
              <a:defRPr sz="1000">
                <a:solidFill>
                  <a:srgbClr val="9B9998"/>
                </a:solidFill>
              </a:defRPr>
            </a:lvl1pPr>
            <a:lvl2pPr indent="0" lvl="1" marL="0" algn="r">
              <a:lnSpc>
                <a:spcPct val="100000"/>
              </a:lnSpc>
              <a:spcBef>
                <a:spcPts val="0"/>
              </a:spcBef>
              <a:spcAft>
                <a:spcPts val="0"/>
              </a:spcAft>
              <a:buClr>
                <a:srgbClr val="9B9998"/>
              </a:buClr>
              <a:buSzPts val="1000"/>
              <a:buFont typeface="Arial"/>
              <a:buNone/>
              <a:defRPr sz="1000">
                <a:solidFill>
                  <a:srgbClr val="9B9998"/>
                </a:solidFill>
              </a:defRPr>
            </a:lvl2pPr>
            <a:lvl3pPr indent="0" lvl="2" marL="0" algn="r">
              <a:lnSpc>
                <a:spcPct val="100000"/>
              </a:lnSpc>
              <a:spcBef>
                <a:spcPts val="0"/>
              </a:spcBef>
              <a:spcAft>
                <a:spcPts val="0"/>
              </a:spcAft>
              <a:buClr>
                <a:srgbClr val="9B9998"/>
              </a:buClr>
              <a:buSzPts val="1000"/>
              <a:buFont typeface="Arial"/>
              <a:buNone/>
              <a:defRPr sz="1000">
                <a:solidFill>
                  <a:srgbClr val="9B9998"/>
                </a:solidFill>
              </a:defRPr>
            </a:lvl3pPr>
            <a:lvl4pPr indent="0" lvl="3" marL="0" algn="r">
              <a:lnSpc>
                <a:spcPct val="100000"/>
              </a:lnSpc>
              <a:spcBef>
                <a:spcPts val="0"/>
              </a:spcBef>
              <a:spcAft>
                <a:spcPts val="0"/>
              </a:spcAft>
              <a:buClr>
                <a:srgbClr val="9B9998"/>
              </a:buClr>
              <a:buSzPts val="1000"/>
              <a:buFont typeface="Arial"/>
              <a:buNone/>
              <a:defRPr sz="1000">
                <a:solidFill>
                  <a:srgbClr val="9B9998"/>
                </a:solidFill>
              </a:defRPr>
            </a:lvl4pPr>
            <a:lvl5pPr indent="0" lvl="4" marL="0" algn="r">
              <a:lnSpc>
                <a:spcPct val="100000"/>
              </a:lnSpc>
              <a:spcBef>
                <a:spcPts val="0"/>
              </a:spcBef>
              <a:spcAft>
                <a:spcPts val="0"/>
              </a:spcAft>
              <a:buClr>
                <a:srgbClr val="9B9998"/>
              </a:buClr>
              <a:buSzPts val="1000"/>
              <a:buFont typeface="Arial"/>
              <a:buNone/>
              <a:defRPr sz="1000">
                <a:solidFill>
                  <a:srgbClr val="9B9998"/>
                </a:solidFill>
              </a:defRPr>
            </a:lvl5pPr>
            <a:lvl6pPr indent="0" lvl="5" marL="0" algn="r">
              <a:lnSpc>
                <a:spcPct val="100000"/>
              </a:lnSpc>
              <a:spcBef>
                <a:spcPts val="0"/>
              </a:spcBef>
              <a:spcAft>
                <a:spcPts val="0"/>
              </a:spcAft>
              <a:buClr>
                <a:srgbClr val="9B9998"/>
              </a:buClr>
              <a:buSzPts val="1000"/>
              <a:buFont typeface="Arial"/>
              <a:buNone/>
              <a:defRPr sz="1000">
                <a:solidFill>
                  <a:srgbClr val="9B9998"/>
                </a:solidFill>
              </a:defRPr>
            </a:lvl6pPr>
            <a:lvl7pPr indent="0" lvl="6" marL="0" algn="r">
              <a:lnSpc>
                <a:spcPct val="100000"/>
              </a:lnSpc>
              <a:spcBef>
                <a:spcPts val="0"/>
              </a:spcBef>
              <a:spcAft>
                <a:spcPts val="0"/>
              </a:spcAft>
              <a:buClr>
                <a:srgbClr val="9B9998"/>
              </a:buClr>
              <a:buSzPts val="1000"/>
              <a:buFont typeface="Arial"/>
              <a:buNone/>
              <a:defRPr sz="1000">
                <a:solidFill>
                  <a:srgbClr val="9B9998"/>
                </a:solidFill>
              </a:defRPr>
            </a:lvl7pPr>
            <a:lvl8pPr indent="0" lvl="7" marL="0" algn="r">
              <a:lnSpc>
                <a:spcPct val="100000"/>
              </a:lnSpc>
              <a:spcBef>
                <a:spcPts val="0"/>
              </a:spcBef>
              <a:spcAft>
                <a:spcPts val="0"/>
              </a:spcAft>
              <a:buClr>
                <a:srgbClr val="9B9998"/>
              </a:buClr>
              <a:buSzPts val="1000"/>
              <a:buFont typeface="Arial"/>
              <a:buNone/>
              <a:defRPr sz="1000">
                <a:solidFill>
                  <a:srgbClr val="9B9998"/>
                </a:solidFill>
              </a:defRPr>
            </a:lvl8pPr>
            <a:lvl9pPr indent="0" lvl="8" marL="0" algn="r">
              <a:lnSpc>
                <a:spcPct val="100000"/>
              </a:lnSpc>
              <a:spcBef>
                <a:spcPts val="0"/>
              </a:spcBef>
              <a:spcAft>
                <a:spcPts val="0"/>
              </a:spcAft>
              <a:buClr>
                <a:srgbClr val="9B9998"/>
              </a:buClr>
              <a:buSzPts val="1000"/>
              <a:buFont typeface="Arial"/>
              <a:buNone/>
              <a:defRPr sz="1000">
                <a:solidFill>
                  <a:srgbClr val="9B999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5" name="Shape 5"/>
        <p:cNvGrpSpPr/>
        <p:nvPr/>
      </p:nvGrpSpPr>
      <p:grpSpPr>
        <a:xfrm>
          <a:off x="0" y="0"/>
          <a:ext cx="0" cy="0"/>
          <a:chOff x="0" y="0"/>
          <a:chExt cx="0" cy="0"/>
        </a:xfrm>
      </p:grpSpPr>
      <p:sp>
        <p:nvSpPr>
          <p:cNvPr id="6" name="Google Shape;6;p19"/>
          <p:cNvSpPr/>
          <p:nvPr/>
        </p:nvSpPr>
        <p:spPr>
          <a:xfrm>
            <a:off x="0" y="4752125"/>
            <a:ext cx="9144001" cy="2112963"/>
          </a:xfrm>
          <a:custGeom>
            <a:rect b="b" l="l" r="r" t="t"/>
            <a:pathLst>
              <a:path extrusionOk="0" h="21600" w="21600">
                <a:moveTo>
                  <a:pt x="0" y="17299"/>
                </a:moveTo>
                <a:lnTo>
                  <a:pt x="0" y="21600"/>
                </a:lnTo>
                <a:lnTo>
                  <a:pt x="21600" y="21600"/>
                </a:lnTo>
                <a:lnTo>
                  <a:pt x="21600" y="0"/>
                </a:lnTo>
                <a:cubicBezTo>
                  <a:pt x="12075" y="19571"/>
                  <a:pt x="8437" y="18598"/>
                  <a:pt x="0" y="17299"/>
                </a:cubicBezTo>
                <a:close/>
              </a:path>
            </a:pathLst>
          </a:custGeom>
          <a:solidFill>
            <a:srgbClr val="7B7B7B">
              <a:alpha val="44705"/>
            </a:srgbClr>
          </a:solidFill>
          <a:ln>
            <a:noFill/>
          </a:ln>
          <a:effectLst>
            <a:outerShdw blurRad="50800" rotWithShape="0" dir="16200000" dist="44450">
              <a:srgbClr val="00000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9"/>
          <p:cNvSpPr/>
          <p:nvPr/>
        </p:nvSpPr>
        <p:spPr>
          <a:xfrm>
            <a:off x="7315200" y="0"/>
            <a:ext cx="1828801" cy="6858001"/>
          </a:xfrm>
          <a:custGeom>
            <a:rect b="b" l="l" r="r" t="t"/>
            <a:pathLst>
              <a:path extrusionOk="0" h="21600" w="19857">
                <a:moveTo>
                  <a:pt x="19857" y="45"/>
                </a:moveTo>
                <a:lnTo>
                  <a:pt x="19857" y="21600"/>
                </a:lnTo>
                <a:lnTo>
                  <a:pt x="2116" y="21590"/>
                </a:lnTo>
                <a:cubicBezTo>
                  <a:pt x="13363" y="17833"/>
                  <a:pt x="21600" y="8652"/>
                  <a:pt x="0" y="0"/>
                </a:cubicBezTo>
                <a:lnTo>
                  <a:pt x="19857" y="45"/>
                </a:lnTo>
                <a:close/>
              </a:path>
            </a:pathLst>
          </a:custGeom>
          <a:solidFill>
            <a:srgbClr val="5A5A5A">
              <a:alpha val="40000"/>
            </a:srgbClr>
          </a:solidFill>
          <a:ln>
            <a:noFill/>
          </a:ln>
          <a:effectLst>
            <a:outerShdw blurRad="50800" rotWithShape="0" dir="10800000" dist="50800">
              <a:srgbClr val="000000">
                <a:alpha val="44705"/>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9"/>
          <p:cNvSpPr txBox="1"/>
          <p:nvPr>
            <p:ph type="title"/>
          </p:nvPr>
        </p:nvSpPr>
        <p:spPr>
          <a:xfrm>
            <a:off x="457200" y="274638"/>
            <a:ext cx="7467600" cy="1143001"/>
          </a:xfrm>
          <a:prstGeom prst="rect">
            <a:avLst/>
          </a:prstGeom>
          <a:noFill/>
          <a:ln>
            <a:noFill/>
          </a:ln>
        </p:spPr>
        <p:txBody>
          <a:bodyPr anchorCtr="0" anchor="ctr" bIns="45700" lIns="45700" spcFirstLastPara="1" rIns="45700" wrap="square" tIns="45700">
            <a:normAutofit/>
          </a:bodyPr>
          <a:lstStyle>
            <a:lvl1pPr lvl="0" marR="0" rtl="0" algn="l">
              <a:lnSpc>
                <a:spcPct val="100000"/>
              </a:lnSpc>
              <a:spcBef>
                <a:spcPts val="0"/>
              </a:spcBef>
              <a:spcAft>
                <a:spcPts val="0"/>
              </a:spcAft>
              <a:buClr>
                <a:srgbClr val="FFFFFF"/>
              </a:buClr>
              <a:buSzPts val="4600"/>
              <a:buFont typeface="Libre Franklin"/>
              <a:buNone/>
              <a:defRPr b="0" i="0" sz="46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FFFFFF"/>
              </a:buClr>
              <a:buSzPts val="4600"/>
              <a:buFont typeface="Libre Franklin"/>
              <a:buNone/>
              <a:defRPr b="0" i="0" sz="4600" u="none" cap="none" strike="noStrike">
                <a:solidFill>
                  <a:srgbClr val="FFFFFF"/>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FFFFFF"/>
              </a:buClr>
              <a:buSzPts val="4600"/>
              <a:buFont typeface="Libre Franklin"/>
              <a:buNone/>
              <a:defRPr b="0" i="0" sz="4600" u="none" cap="none" strike="noStrike">
                <a:solidFill>
                  <a:srgbClr val="FFFFFF"/>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FFFFFF"/>
              </a:buClr>
              <a:buSzPts val="4600"/>
              <a:buFont typeface="Libre Franklin"/>
              <a:buNone/>
              <a:defRPr b="0" i="0" sz="4600" u="none" cap="none" strike="noStrike">
                <a:solidFill>
                  <a:srgbClr val="FFFFFF"/>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FFFFFF"/>
              </a:buClr>
              <a:buSzPts val="4600"/>
              <a:buFont typeface="Libre Franklin"/>
              <a:buNone/>
              <a:defRPr b="0" i="0" sz="4600" u="none" cap="none" strike="noStrike">
                <a:solidFill>
                  <a:srgbClr val="FFFFFF"/>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FFFFFF"/>
              </a:buClr>
              <a:buSzPts val="4600"/>
              <a:buFont typeface="Libre Franklin"/>
              <a:buNone/>
              <a:defRPr b="0" i="0" sz="4600" u="none" cap="none" strike="noStrike">
                <a:solidFill>
                  <a:srgbClr val="FFFFFF"/>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FFFFFF"/>
              </a:buClr>
              <a:buSzPts val="4600"/>
              <a:buFont typeface="Libre Franklin"/>
              <a:buNone/>
              <a:defRPr b="0" i="0" sz="4600" u="none" cap="none" strike="noStrike">
                <a:solidFill>
                  <a:srgbClr val="FFFFFF"/>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FFFFFF"/>
              </a:buClr>
              <a:buSzPts val="4600"/>
              <a:buFont typeface="Libre Franklin"/>
              <a:buNone/>
              <a:defRPr b="0" i="0" sz="4600" u="none" cap="none" strike="noStrike">
                <a:solidFill>
                  <a:srgbClr val="FFFFFF"/>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FFFFFF"/>
              </a:buClr>
              <a:buSzPts val="4600"/>
              <a:buFont typeface="Libre Franklin"/>
              <a:buNone/>
              <a:defRPr b="0" i="0" sz="4600" u="none" cap="none" strike="noStrike">
                <a:solidFill>
                  <a:srgbClr val="FFFFFF"/>
                </a:solidFill>
                <a:latin typeface="Libre Franklin"/>
                <a:ea typeface="Libre Franklin"/>
                <a:cs typeface="Libre Franklin"/>
                <a:sym typeface="Libre Franklin"/>
              </a:defRPr>
            </a:lvl9pPr>
          </a:lstStyle>
          <a:p/>
        </p:txBody>
      </p:sp>
      <p:sp>
        <p:nvSpPr>
          <p:cNvPr id="9" name="Google Shape;9;p19"/>
          <p:cNvSpPr txBox="1"/>
          <p:nvPr>
            <p:ph idx="1" type="body"/>
          </p:nvPr>
        </p:nvSpPr>
        <p:spPr>
          <a:xfrm>
            <a:off x="457200" y="1600200"/>
            <a:ext cx="7467600" cy="4525963"/>
          </a:xfrm>
          <a:prstGeom prst="rect">
            <a:avLst/>
          </a:prstGeom>
          <a:noFill/>
          <a:ln>
            <a:noFill/>
          </a:ln>
        </p:spPr>
        <p:txBody>
          <a:bodyPr anchorCtr="0" anchor="t" bIns="45700" lIns="45700" spcFirstLastPara="1" rIns="45700" wrap="square" tIns="45700">
            <a:normAutofit/>
          </a:bodyPr>
          <a:lstStyle>
            <a:lvl1pPr indent="-381000" lvl="0" marL="457200" marR="0" rtl="0" algn="l">
              <a:lnSpc>
                <a:spcPct val="100000"/>
              </a:lnSpc>
              <a:spcBef>
                <a:spcPts val="700"/>
              </a:spcBef>
              <a:spcAft>
                <a:spcPts val="0"/>
              </a:spcAft>
              <a:buClr>
                <a:schemeClr val="accent1"/>
              </a:buClr>
              <a:buSzPts val="2400"/>
              <a:buFont typeface="Arial"/>
              <a:buChar char="⦿"/>
              <a:defRPr b="0" i="0" sz="3000" u="none" cap="none" strike="noStrike">
                <a:solidFill>
                  <a:srgbClr val="FFFFFF"/>
                </a:solidFill>
                <a:latin typeface="Arial"/>
                <a:ea typeface="Arial"/>
                <a:cs typeface="Arial"/>
                <a:sym typeface="Arial"/>
              </a:defRPr>
            </a:lvl1pPr>
            <a:lvl2pPr indent="-400050" lvl="1" marL="914400" marR="0" rtl="0" algn="l">
              <a:lnSpc>
                <a:spcPct val="100000"/>
              </a:lnSpc>
              <a:spcBef>
                <a:spcPts val="700"/>
              </a:spcBef>
              <a:spcAft>
                <a:spcPts val="0"/>
              </a:spcAft>
              <a:buClr>
                <a:schemeClr val="accent1"/>
              </a:buClr>
              <a:buSzPts val="2700"/>
              <a:buFont typeface="Arial"/>
              <a:buChar char="●"/>
              <a:defRPr b="0" i="0" sz="3000" u="none" cap="none" strike="noStrike">
                <a:solidFill>
                  <a:srgbClr val="FFFFFF"/>
                </a:solidFill>
                <a:latin typeface="Arial"/>
                <a:ea typeface="Arial"/>
                <a:cs typeface="Arial"/>
                <a:sym typeface="Arial"/>
              </a:defRPr>
            </a:lvl2pPr>
            <a:lvl3pPr indent="-390525" lvl="2" marL="1371600" marR="0" rtl="0" algn="l">
              <a:lnSpc>
                <a:spcPct val="100000"/>
              </a:lnSpc>
              <a:spcBef>
                <a:spcPts val="700"/>
              </a:spcBef>
              <a:spcAft>
                <a:spcPts val="0"/>
              </a:spcAft>
              <a:buClr>
                <a:schemeClr val="accent1"/>
              </a:buClr>
              <a:buSzPts val="2550"/>
              <a:buFont typeface="Arial"/>
              <a:buChar char="○"/>
              <a:defRPr b="0" i="0" sz="3000" u="none" cap="none" strike="noStrike">
                <a:solidFill>
                  <a:srgbClr val="FFFFFF"/>
                </a:solidFill>
                <a:latin typeface="Arial"/>
                <a:ea typeface="Arial"/>
                <a:cs typeface="Arial"/>
                <a:sym typeface="Arial"/>
              </a:defRPr>
            </a:lvl3pPr>
            <a:lvl4pPr indent="-400050" lvl="3" marL="1828800" marR="0" rtl="0" algn="l">
              <a:lnSpc>
                <a:spcPct val="100000"/>
              </a:lnSpc>
              <a:spcBef>
                <a:spcPts val="700"/>
              </a:spcBef>
              <a:spcAft>
                <a:spcPts val="0"/>
              </a:spcAft>
              <a:buClr>
                <a:schemeClr val="accent1"/>
              </a:buClr>
              <a:buSzPts val="2700"/>
              <a:buFont typeface="Arial"/>
              <a:buChar char="●"/>
              <a:defRPr b="0" i="0" sz="3000" u="none" cap="none" strike="noStrike">
                <a:solidFill>
                  <a:srgbClr val="FFFFFF"/>
                </a:solidFill>
                <a:latin typeface="Arial"/>
                <a:ea typeface="Arial"/>
                <a:cs typeface="Arial"/>
                <a:sym typeface="Arial"/>
              </a:defRPr>
            </a:lvl4pPr>
            <a:lvl5pPr indent="-419100" lvl="4" marL="2286000"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5pPr>
            <a:lvl6pPr indent="-419100" lvl="5" marL="2743200"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6pPr>
            <a:lvl7pPr indent="-419100" lvl="6" marL="3200400"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7pPr>
            <a:lvl8pPr indent="-419100" lvl="7" marL="3657600"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8pPr>
            <a:lvl9pPr indent="-419100" lvl="8" marL="4114800" marR="0" rtl="0" algn="l">
              <a:lnSpc>
                <a:spcPct val="100000"/>
              </a:lnSpc>
              <a:spcBef>
                <a:spcPts val="700"/>
              </a:spcBef>
              <a:spcAft>
                <a:spcPts val="0"/>
              </a:spcAft>
              <a:buClr>
                <a:schemeClr val="accent1"/>
              </a:buClr>
              <a:buSzPts val="3000"/>
              <a:buFont typeface="Arial"/>
              <a:buChar char="•"/>
              <a:defRPr b="0" i="0" sz="3000" u="none" cap="none" strike="noStrike">
                <a:solidFill>
                  <a:srgbClr val="FFFFFF"/>
                </a:solidFill>
                <a:latin typeface="Arial"/>
                <a:ea typeface="Arial"/>
                <a:cs typeface="Arial"/>
                <a:sym typeface="Arial"/>
              </a:defRPr>
            </a:lvl9pPr>
          </a:lstStyle>
          <a:p/>
        </p:txBody>
      </p:sp>
      <p:sp>
        <p:nvSpPr>
          <p:cNvPr id="10" name="Google Shape;10;p19"/>
          <p:cNvSpPr txBox="1"/>
          <p:nvPr>
            <p:ph idx="12" type="sldNum"/>
          </p:nvPr>
        </p:nvSpPr>
        <p:spPr>
          <a:xfrm>
            <a:off x="8761437" y="6651643"/>
            <a:ext cx="153964" cy="135546"/>
          </a:xfrm>
          <a:prstGeom prst="rect">
            <a:avLst/>
          </a:prstGeom>
          <a:noFill/>
          <a:ln>
            <a:noFill/>
          </a:ln>
        </p:spPr>
        <p:txBody>
          <a:bodyPr anchorCtr="0" anchor="b" bIns="0" lIns="0" spcFirstLastPara="1" rIns="0" wrap="square" tIns="0">
            <a:spAutoFit/>
          </a:bodyPr>
          <a:lstStyle>
            <a:lvl1pPr indent="0" lvl="0" marL="0" marR="0" rtl="0" algn="r">
              <a:lnSpc>
                <a:spcPct val="100000"/>
              </a:lnSpc>
              <a:spcBef>
                <a:spcPts val="0"/>
              </a:spcBef>
              <a:spcAft>
                <a:spcPts val="0"/>
              </a:spcAft>
              <a:buClr>
                <a:srgbClr val="9B9998"/>
              </a:buClr>
              <a:buSzPts val="1000"/>
              <a:buFont typeface="Arial"/>
              <a:buNone/>
              <a:defRPr b="0" i="0" sz="1000" u="none" cap="none" strike="noStrike">
                <a:solidFill>
                  <a:srgbClr val="9B9998"/>
                </a:solidFill>
                <a:latin typeface="Arial"/>
                <a:ea typeface="Arial"/>
                <a:cs typeface="Arial"/>
                <a:sym typeface="Arial"/>
              </a:defRPr>
            </a:lvl1pPr>
            <a:lvl2pPr indent="0" lvl="1" marL="0" marR="0" rtl="0" algn="r">
              <a:lnSpc>
                <a:spcPct val="100000"/>
              </a:lnSpc>
              <a:spcBef>
                <a:spcPts val="0"/>
              </a:spcBef>
              <a:spcAft>
                <a:spcPts val="0"/>
              </a:spcAft>
              <a:buClr>
                <a:srgbClr val="9B9998"/>
              </a:buClr>
              <a:buSzPts val="1000"/>
              <a:buFont typeface="Arial"/>
              <a:buNone/>
              <a:defRPr b="0" i="0" sz="1000" u="none" cap="none" strike="noStrike">
                <a:solidFill>
                  <a:srgbClr val="9B9998"/>
                </a:solidFill>
                <a:latin typeface="Arial"/>
                <a:ea typeface="Arial"/>
                <a:cs typeface="Arial"/>
                <a:sym typeface="Arial"/>
              </a:defRPr>
            </a:lvl2pPr>
            <a:lvl3pPr indent="0" lvl="2" marL="0" marR="0" rtl="0" algn="r">
              <a:lnSpc>
                <a:spcPct val="100000"/>
              </a:lnSpc>
              <a:spcBef>
                <a:spcPts val="0"/>
              </a:spcBef>
              <a:spcAft>
                <a:spcPts val="0"/>
              </a:spcAft>
              <a:buClr>
                <a:srgbClr val="9B9998"/>
              </a:buClr>
              <a:buSzPts val="1000"/>
              <a:buFont typeface="Arial"/>
              <a:buNone/>
              <a:defRPr b="0" i="0" sz="1000" u="none" cap="none" strike="noStrike">
                <a:solidFill>
                  <a:srgbClr val="9B9998"/>
                </a:solidFill>
                <a:latin typeface="Arial"/>
                <a:ea typeface="Arial"/>
                <a:cs typeface="Arial"/>
                <a:sym typeface="Arial"/>
              </a:defRPr>
            </a:lvl3pPr>
            <a:lvl4pPr indent="0" lvl="3" marL="0" marR="0" rtl="0" algn="r">
              <a:lnSpc>
                <a:spcPct val="100000"/>
              </a:lnSpc>
              <a:spcBef>
                <a:spcPts val="0"/>
              </a:spcBef>
              <a:spcAft>
                <a:spcPts val="0"/>
              </a:spcAft>
              <a:buClr>
                <a:srgbClr val="9B9998"/>
              </a:buClr>
              <a:buSzPts val="1000"/>
              <a:buFont typeface="Arial"/>
              <a:buNone/>
              <a:defRPr b="0" i="0" sz="1000" u="none" cap="none" strike="noStrike">
                <a:solidFill>
                  <a:srgbClr val="9B9998"/>
                </a:solidFill>
                <a:latin typeface="Arial"/>
                <a:ea typeface="Arial"/>
                <a:cs typeface="Arial"/>
                <a:sym typeface="Arial"/>
              </a:defRPr>
            </a:lvl4pPr>
            <a:lvl5pPr indent="0" lvl="4" marL="0" marR="0" rtl="0" algn="r">
              <a:lnSpc>
                <a:spcPct val="100000"/>
              </a:lnSpc>
              <a:spcBef>
                <a:spcPts val="0"/>
              </a:spcBef>
              <a:spcAft>
                <a:spcPts val="0"/>
              </a:spcAft>
              <a:buClr>
                <a:srgbClr val="9B9998"/>
              </a:buClr>
              <a:buSzPts val="1000"/>
              <a:buFont typeface="Arial"/>
              <a:buNone/>
              <a:defRPr b="0" i="0" sz="1000" u="none" cap="none" strike="noStrike">
                <a:solidFill>
                  <a:srgbClr val="9B9998"/>
                </a:solidFill>
                <a:latin typeface="Arial"/>
                <a:ea typeface="Arial"/>
                <a:cs typeface="Arial"/>
                <a:sym typeface="Arial"/>
              </a:defRPr>
            </a:lvl5pPr>
            <a:lvl6pPr indent="0" lvl="5" marL="0" marR="0" rtl="0" algn="r">
              <a:lnSpc>
                <a:spcPct val="100000"/>
              </a:lnSpc>
              <a:spcBef>
                <a:spcPts val="0"/>
              </a:spcBef>
              <a:spcAft>
                <a:spcPts val="0"/>
              </a:spcAft>
              <a:buClr>
                <a:srgbClr val="9B9998"/>
              </a:buClr>
              <a:buSzPts val="1000"/>
              <a:buFont typeface="Arial"/>
              <a:buNone/>
              <a:defRPr b="0" i="0" sz="1000" u="none" cap="none" strike="noStrike">
                <a:solidFill>
                  <a:srgbClr val="9B9998"/>
                </a:solidFill>
                <a:latin typeface="Arial"/>
                <a:ea typeface="Arial"/>
                <a:cs typeface="Arial"/>
                <a:sym typeface="Arial"/>
              </a:defRPr>
            </a:lvl6pPr>
            <a:lvl7pPr indent="0" lvl="6" marL="0" marR="0" rtl="0" algn="r">
              <a:lnSpc>
                <a:spcPct val="100000"/>
              </a:lnSpc>
              <a:spcBef>
                <a:spcPts val="0"/>
              </a:spcBef>
              <a:spcAft>
                <a:spcPts val="0"/>
              </a:spcAft>
              <a:buClr>
                <a:srgbClr val="9B9998"/>
              </a:buClr>
              <a:buSzPts val="1000"/>
              <a:buFont typeface="Arial"/>
              <a:buNone/>
              <a:defRPr b="0" i="0" sz="1000" u="none" cap="none" strike="noStrike">
                <a:solidFill>
                  <a:srgbClr val="9B9998"/>
                </a:solidFill>
                <a:latin typeface="Arial"/>
                <a:ea typeface="Arial"/>
                <a:cs typeface="Arial"/>
                <a:sym typeface="Arial"/>
              </a:defRPr>
            </a:lvl7pPr>
            <a:lvl8pPr indent="0" lvl="7" marL="0" marR="0" rtl="0" algn="r">
              <a:lnSpc>
                <a:spcPct val="100000"/>
              </a:lnSpc>
              <a:spcBef>
                <a:spcPts val="0"/>
              </a:spcBef>
              <a:spcAft>
                <a:spcPts val="0"/>
              </a:spcAft>
              <a:buClr>
                <a:srgbClr val="9B9998"/>
              </a:buClr>
              <a:buSzPts val="1000"/>
              <a:buFont typeface="Arial"/>
              <a:buNone/>
              <a:defRPr b="0" i="0" sz="1000" u="none" cap="none" strike="noStrike">
                <a:solidFill>
                  <a:srgbClr val="9B9998"/>
                </a:solidFill>
                <a:latin typeface="Arial"/>
                <a:ea typeface="Arial"/>
                <a:cs typeface="Arial"/>
                <a:sym typeface="Arial"/>
              </a:defRPr>
            </a:lvl8pPr>
            <a:lvl9pPr indent="0" lvl="8" marL="0" marR="0" rtl="0" algn="r">
              <a:lnSpc>
                <a:spcPct val="100000"/>
              </a:lnSpc>
              <a:spcBef>
                <a:spcPts val="0"/>
              </a:spcBef>
              <a:spcAft>
                <a:spcPts val="0"/>
              </a:spcAft>
              <a:buClr>
                <a:srgbClr val="9B9998"/>
              </a:buClr>
              <a:buSzPts val="1000"/>
              <a:buFont typeface="Arial"/>
              <a:buNone/>
              <a:defRPr b="0" i="0" sz="1000" u="none" cap="none" strike="noStrike">
                <a:solidFill>
                  <a:srgbClr val="9B999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nag.com/about/student_awards/importance_sampling.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jpg"/><Relationship Id="rId4" Type="http://schemas.openxmlformats.org/officeDocument/2006/relationships/image" Target="../media/image21.jpg"/><Relationship Id="rId5" Type="http://schemas.openxmlformats.org/officeDocument/2006/relationships/image" Target="../media/image18.jpg"/><Relationship Id="rId6"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idx="4294967295" type="ctrTitle"/>
          </p:nvPr>
        </p:nvSpPr>
        <p:spPr>
          <a:xfrm>
            <a:off x="304799" y="914400"/>
            <a:ext cx="6480050" cy="2301240"/>
          </a:xfrm>
          <a:prstGeom prst="rect">
            <a:avLst/>
          </a:prstGeom>
          <a:noFill/>
          <a:ln>
            <a:noFill/>
          </a:ln>
        </p:spPr>
        <p:txBody>
          <a:bodyPr anchorCtr="0" anchor="t" bIns="45700" lIns="45700" spcFirstLastPara="1" rIns="45700" wrap="square" tIns="45700">
            <a:normAutofit/>
          </a:bodyPr>
          <a:lstStyle/>
          <a:p>
            <a:pPr indent="0" lvl="0" marL="0" marR="0" rtl="0" algn="r">
              <a:lnSpc>
                <a:spcPct val="100000"/>
              </a:lnSpc>
              <a:spcBef>
                <a:spcPts val="0"/>
              </a:spcBef>
              <a:spcAft>
                <a:spcPts val="0"/>
              </a:spcAft>
              <a:buClr>
                <a:srgbClr val="9FD4E8"/>
              </a:buClr>
              <a:buSzPts val="4600"/>
              <a:buFont typeface="Libre Franklin"/>
              <a:buNone/>
            </a:pPr>
            <a:r>
              <a:rPr b="1" i="0" lang="en-US" sz="4600" u="none" cap="none" strike="noStrike">
                <a:solidFill>
                  <a:srgbClr val="9FD4E8"/>
                </a:solidFill>
                <a:latin typeface="Libre Franklin"/>
                <a:ea typeface="Libre Franklin"/>
                <a:cs typeface="Libre Franklin"/>
                <a:sym typeface="Libre Franklin"/>
              </a:rPr>
              <a:t>VASICEK MODEL – EUROPEAN CALL OPTION PRICING</a:t>
            </a:r>
            <a:endParaRPr/>
          </a:p>
        </p:txBody>
      </p:sp>
      <p:sp>
        <p:nvSpPr>
          <p:cNvPr id="55" name="Google Shape;55;p1"/>
          <p:cNvSpPr txBox="1"/>
          <p:nvPr>
            <p:ph idx="4294967295" type="subTitle"/>
          </p:nvPr>
        </p:nvSpPr>
        <p:spPr>
          <a:xfrm>
            <a:off x="685799" y="4343400"/>
            <a:ext cx="6480050" cy="1752600"/>
          </a:xfrm>
          <a:prstGeom prst="rect">
            <a:avLst/>
          </a:prstGeom>
          <a:noFill/>
          <a:ln>
            <a:noFill/>
          </a:ln>
        </p:spPr>
        <p:txBody>
          <a:bodyPr anchorCtr="0" anchor="b" bIns="0" lIns="0" spcFirstLastPara="1" rIns="0" wrap="square" tIns="0">
            <a:normAutofit/>
          </a:bodyPr>
          <a:lstStyle/>
          <a:p>
            <a:pPr indent="0" lvl="0" marL="0" marR="0" rtl="0" algn="r">
              <a:lnSpc>
                <a:spcPct val="100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Adabuk, Oguz</a:t>
            </a:r>
            <a:endParaRPr/>
          </a:p>
          <a:p>
            <a:pPr indent="0" lvl="0" marL="0" marR="0" rtl="0" algn="r">
              <a:lnSpc>
                <a:spcPct val="100000"/>
              </a:lnSpc>
              <a:spcBef>
                <a:spcPts val="40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Tilly, Olivia</a:t>
            </a:r>
            <a:endParaRPr/>
          </a:p>
          <a:p>
            <a:pPr indent="0" lvl="0" marL="0" marR="0" rtl="0" algn="r">
              <a:lnSpc>
                <a:spcPct val="100000"/>
              </a:lnSpc>
              <a:spcBef>
                <a:spcPts val="40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Milewski, Adam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9"/>
          <p:cNvSpPr txBox="1"/>
          <p:nvPr>
            <p:ph type="title"/>
          </p:nvPr>
        </p:nvSpPr>
        <p:spPr>
          <a:xfrm>
            <a:off x="457200" y="274650"/>
            <a:ext cx="82449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12 Time Steps</a:t>
            </a:r>
            <a:endParaRPr/>
          </a:p>
        </p:txBody>
      </p:sp>
      <p:sp>
        <p:nvSpPr>
          <p:cNvPr id="114" name="Google Shape;114;p9"/>
          <p:cNvSpPr txBox="1"/>
          <p:nvPr/>
        </p:nvSpPr>
        <p:spPr>
          <a:xfrm>
            <a:off x="676102" y="2955850"/>
            <a:ext cx="7147561" cy="6173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The European Call Option price is $4.581664 using the 12 time step approach. This has an error of 0.04506997. </a:t>
            </a:r>
            <a:endParaRPr/>
          </a:p>
        </p:txBody>
      </p:sp>
      <p:pic>
        <p:nvPicPr>
          <p:cNvPr descr="Picture 2" id="115" name="Google Shape;115;p9"/>
          <p:cNvPicPr preferRelativeResize="0"/>
          <p:nvPr/>
        </p:nvPicPr>
        <p:blipFill rotWithShape="1">
          <a:blip r:embed="rId3">
            <a:alphaModFix/>
          </a:blip>
          <a:srcRect b="0" l="0" r="0" t="0"/>
          <a:stretch/>
        </p:blipFill>
        <p:spPr>
          <a:xfrm>
            <a:off x="1542888" y="3737249"/>
            <a:ext cx="6058237" cy="2887200"/>
          </a:xfrm>
          <a:prstGeom prst="rect">
            <a:avLst/>
          </a:prstGeom>
          <a:noFill/>
          <a:ln>
            <a:noFill/>
          </a:ln>
        </p:spPr>
      </p:pic>
      <p:pic>
        <p:nvPicPr>
          <p:cNvPr descr="Picture 2" id="116" name="Google Shape;116;p9"/>
          <p:cNvPicPr preferRelativeResize="0"/>
          <p:nvPr/>
        </p:nvPicPr>
        <p:blipFill rotWithShape="1">
          <a:blip r:embed="rId4">
            <a:alphaModFix/>
          </a:blip>
          <a:srcRect b="0" l="0" r="0" t="0"/>
          <a:stretch/>
        </p:blipFill>
        <p:spPr>
          <a:xfrm>
            <a:off x="651715" y="1496425"/>
            <a:ext cx="7840580" cy="129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457200" y="274650"/>
            <a:ext cx="82137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52 Time Steps</a:t>
            </a:r>
            <a:endParaRPr/>
          </a:p>
        </p:txBody>
      </p:sp>
      <p:sp>
        <p:nvSpPr>
          <p:cNvPr id="122" name="Google Shape;122;p10"/>
          <p:cNvSpPr txBox="1"/>
          <p:nvPr/>
        </p:nvSpPr>
        <p:spPr>
          <a:xfrm>
            <a:off x="922019" y="4678353"/>
            <a:ext cx="7299900" cy="6174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Our simulation determined that the required sample size is </a:t>
            </a:r>
            <a:r>
              <a:rPr lang="en-US" sz="1800">
                <a:solidFill>
                  <a:srgbClr val="FFFFFF"/>
                </a:solidFill>
              </a:rPr>
              <a:t>82,822</a:t>
            </a:r>
            <a:r>
              <a:rPr b="0" i="0" lang="en-US" sz="1800" u="none" cap="none" strike="noStrike">
                <a:solidFill>
                  <a:srgbClr val="FFFFFF"/>
                </a:solidFill>
                <a:latin typeface="Arial"/>
                <a:ea typeface="Arial"/>
                <a:cs typeface="Arial"/>
                <a:sym typeface="Arial"/>
              </a:rPr>
              <a:t> for 52 time steps.  </a:t>
            </a:r>
            <a:endParaRPr/>
          </a:p>
        </p:txBody>
      </p:sp>
      <p:pic>
        <p:nvPicPr>
          <p:cNvPr descr="Picture 2" id="123" name="Google Shape;123;p10"/>
          <p:cNvPicPr preferRelativeResize="0"/>
          <p:nvPr/>
        </p:nvPicPr>
        <p:blipFill rotWithShape="1">
          <a:blip r:embed="rId3">
            <a:alphaModFix/>
          </a:blip>
          <a:srcRect b="0" l="0" r="0" t="0"/>
          <a:stretch/>
        </p:blipFill>
        <p:spPr>
          <a:xfrm>
            <a:off x="565850" y="1676400"/>
            <a:ext cx="8012294"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457200" y="274650"/>
            <a:ext cx="82449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52 Time Steps</a:t>
            </a:r>
            <a:endParaRPr/>
          </a:p>
        </p:txBody>
      </p:sp>
      <p:sp>
        <p:nvSpPr>
          <p:cNvPr id="129" name="Google Shape;129;p11"/>
          <p:cNvSpPr txBox="1"/>
          <p:nvPr/>
        </p:nvSpPr>
        <p:spPr>
          <a:xfrm>
            <a:off x="669175" y="2895600"/>
            <a:ext cx="7147561" cy="6173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The European Call Option price is $4.57992 using the 52 time step approach. This has an error of 0.04440409. </a:t>
            </a:r>
            <a:endParaRPr/>
          </a:p>
        </p:txBody>
      </p:sp>
      <p:pic>
        <p:nvPicPr>
          <p:cNvPr descr="Picture 2" id="130" name="Google Shape;130;p11"/>
          <p:cNvPicPr preferRelativeResize="0"/>
          <p:nvPr/>
        </p:nvPicPr>
        <p:blipFill rotWithShape="1">
          <a:blip r:embed="rId3">
            <a:alphaModFix/>
          </a:blip>
          <a:srcRect b="0" l="0" r="0" t="0"/>
          <a:stretch/>
        </p:blipFill>
        <p:spPr>
          <a:xfrm>
            <a:off x="1429863" y="3666225"/>
            <a:ext cx="6284276" cy="2994926"/>
          </a:xfrm>
          <a:prstGeom prst="rect">
            <a:avLst/>
          </a:prstGeom>
          <a:noFill/>
          <a:ln>
            <a:noFill/>
          </a:ln>
        </p:spPr>
      </p:pic>
      <p:pic>
        <p:nvPicPr>
          <p:cNvPr descr="Picture 2" id="131" name="Google Shape;131;p11"/>
          <p:cNvPicPr preferRelativeResize="0"/>
          <p:nvPr/>
        </p:nvPicPr>
        <p:blipFill rotWithShape="1">
          <a:blip r:embed="rId4">
            <a:alphaModFix/>
          </a:blip>
          <a:srcRect b="0" l="0" r="0" t="0"/>
          <a:stretch/>
        </p:blipFill>
        <p:spPr>
          <a:xfrm>
            <a:off x="537063" y="1470825"/>
            <a:ext cx="8069897"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457200" y="274650"/>
            <a:ext cx="81825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Results</a:t>
            </a:r>
            <a:endParaRPr/>
          </a:p>
        </p:txBody>
      </p:sp>
      <p:sp>
        <p:nvSpPr>
          <p:cNvPr id="137" name="Google Shape;137;p12"/>
          <p:cNvSpPr txBox="1"/>
          <p:nvPr>
            <p:ph idx="1" type="body"/>
          </p:nvPr>
        </p:nvSpPr>
        <p:spPr>
          <a:xfrm>
            <a:off x="457200" y="1600200"/>
            <a:ext cx="7467600" cy="4525963"/>
          </a:xfrm>
          <a:prstGeom prst="rect">
            <a:avLst/>
          </a:prstGeom>
          <a:noFill/>
          <a:ln>
            <a:noFill/>
          </a:ln>
        </p:spPr>
        <p:txBody>
          <a:bodyPr anchorCtr="0" anchor="t" bIns="45700" lIns="45700" spcFirstLastPara="1" rIns="45700" wrap="square" tIns="45700">
            <a:normAutofit/>
          </a:bodyPr>
          <a:lstStyle/>
          <a:p>
            <a:pPr indent="-384047" lvl="0" marL="420623" rtl="0" algn="l">
              <a:lnSpc>
                <a:spcPct val="100000"/>
              </a:lnSpc>
              <a:spcBef>
                <a:spcPts val="0"/>
              </a:spcBef>
              <a:spcAft>
                <a:spcPts val="0"/>
              </a:spcAft>
              <a:buSzPts val="2160"/>
              <a:buFont typeface="Arial"/>
              <a:buChar char="⦿"/>
            </a:pPr>
            <a:r>
              <a:rPr lang="en-US" sz="2700"/>
              <a:t>The estimated European Call Option price is higher using a 1-month time step by $0.001744</a:t>
            </a:r>
            <a:endParaRPr/>
          </a:p>
          <a:p>
            <a:pPr indent="-384047" lvl="0" marL="420623" rtl="0" algn="l">
              <a:lnSpc>
                <a:spcPct val="100000"/>
              </a:lnSpc>
              <a:spcBef>
                <a:spcPts val="600"/>
              </a:spcBef>
              <a:spcAft>
                <a:spcPts val="0"/>
              </a:spcAft>
              <a:buSzPts val="2160"/>
              <a:buFont typeface="Arial"/>
              <a:buChar char="⦿"/>
            </a:pPr>
            <a:r>
              <a:rPr lang="en-US" sz="2700"/>
              <a:t>The pay-off of the European Call Option only depends on the price at the maturity time. The time step size does not affect the convergence of the option price. However the greater the number of time steps used, the simulation time is much longer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457200" y="274650"/>
            <a:ext cx="82032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365 Time Steps</a:t>
            </a:r>
            <a:endParaRPr/>
          </a:p>
        </p:txBody>
      </p:sp>
      <p:pic>
        <p:nvPicPr>
          <p:cNvPr descr="Picture 2" id="143" name="Google Shape;143;p13"/>
          <p:cNvPicPr preferRelativeResize="0"/>
          <p:nvPr/>
        </p:nvPicPr>
        <p:blipFill rotWithShape="1">
          <a:blip r:embed="rId3">
            <a:alphaModFix/>
          </a:blip>
          <a:srcRect b="0" l="0" r="0" t="0"/>
          <a:stretch/>
        </p:blipFill>
        <p:spPr>
          <a:xfrm>
            <a:off x="685800" y="1447800"/>
            <a:ext cx="7772400" cy="41709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457200" y="274650"/>
            <a:ext cx="82296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Comparison</a:t>
            </a:r>
            <a:endParaRPr/>
          </a:p>
        </p:txBody>
      </p:sp>
      <p:pic>
        <p:nvPicPr>
          <p:cNvPr descr="Picture 2" id="149" name="Google Shape;149;p14"/>
          <p:cNvPicPr preferRelativeResize="0"/>
          <p:nvPr/>
        </p:nvPicPr>
        <p:blipFill rotWithShape="1">
          <a:blip r:embed="rId3">
            <a:alphaModFix/>
          </a:blip>
          <a:srcRect b="0" l="0" r="0" t="0"/>
          <a:stretch/>
        </p:blipFill>
        <p:spPr>
          <a:xfrm>
            <a:off x="381000" y="1371600"/>
            <a:ext cx="8305800" cy="3810000"/>
          </a:xfrm>
          <a:prstGeom prst="rect">
            <a:avLst/>
          </a:prstGeom>
          <a:noFill/>
          <a:ln>
            <a:noFill/>
          </a:ln>
        </p:spPr>
      </p:pic>
      <p:sp>
        <p:nvSpPr>
          <p:cNvPr id="150" name="Google Shape;150;p14"/>
          <p:cNvSpPr txBox="1"/>
          <p:nvPr/>
        </p:nvSpPr>
        <p:spPr>
          <a:xfrm>
            <a:off x="579119" y="5257799"/>
            <a:ext cx="8366762" cy="14174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Average call price for daily step is $4.602728 with variance 0.02386322</a:t>
            </a:r>
            <a:endParaRPr/>
          </a:p>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Average call price for weekly step is $4.585089 with variance 0.02651917</a:t>
            </a:r>
            <a:endParaRPr/>
          </a:p>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Average call price for monthly step is $4.547225 with variance 0.02846235</a:t>
            </a:r>
            <a:endParaRPr/>
          </a:p>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Average call price for quarterly step is $4.587827 with variance 0.03062879</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457200" y="274650"/>
            <a:ext cx="82032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Results</a:t>
            </a:r>
            <a:endParaRPr/>
          </a:p>
        </p:txBody>
      </p:sp>
      <p:sp>
        <p:nvSpPr>
          <p:cNvPr id="156" name="Google Shape;156;p15"/>
          <p:cNvSpPr txBox="1"/>
          <p:nvPr>
            <p:ph idx="1" type="body"/>
          </p:nvPr>
        </p:nvSpPr>
        <p:spPr>
          <a:xfrm>
            <a:off x="457200" y="1600200"/>
            <a:ext cx="7467600" cy="4525963"/>
          </a:xfrm>
          <a:prstGeom prst="rect">
            <a:avLst/>
          </a:prstGeom>
          <a:noFill/>
          <a:ln>
            <a:noFill/>
          </a:ln>
        </p:spPr>
        <p:txBody>
          <a:bodyPr anchorCtr="0" anchor="t" bIns="45700" lIns="45700" spcFirstLastPara="1" rIns="45700" wrap="square" tIns="45700">
            <a:normAutofit/>
          </a:bodyPr>
          <a:lstStyle/>
          <a:p>
            <a:pPr indent="-384047" lvl="0" marL="420623" rtl="0" algn="l">
              <a:lnSpc>
                <a:spcPct val="100000"/>
              </a:lnSpc>
              <a:spcBef>
                <a:spcPts val="0"/>
              </a:spcBef>
              <a:spcAft>
                <a:spcPts val="0"/>
              </a:spcAft>
              <a:buSzPts val="2400"/>
              <a:buFont typeface="Arial"/>
              <a:buChar char="⦿"/>
            </a:pPr>
            <a:r>
              <a:rPr b="0" i="0" lang="en-US" sz="3000" u="none" cap="none" strike="noStrike">
                <a:solidFill>
                  <a:srgbClr val="FFFFFF"/>
                </a:solidFill>
                <a:latin typeface="Arial"/>
                <a:ea typeface="Arial"/>
                <a:cs typeface="Arial"/>
                <a:sym typeface="Arial"/>
              </a:rPr>
              <a:t>The computational time of the model is 4.03 seconds to run both versions of time steps. </a:t>
            </a:r>
            <a:endParaRPr/>
          </a:p>
          <a:p>
            <a:pPr indent="-384047" lvl="0" marL="420623" rtl="0" algn="l">
              <a:lnSpc>
                <a:spcPct val="10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One way to improve efficiency is to reduce the number of time steps</a:t>
            </a:r>
            <a:endParaRPr/>
          </a:p>
          <a:p>
            <a:pPr indent="-384047" lvl="0" marL="420623" rtl="0" algn="l">
              <a:lnSpc>
                <a:spcPct val="10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Another way is to change the way the S path function is coded.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457200" y="274650"/>
            <a:ext cx="82449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Results</a:t>
            </a:r>
            <a:endParaRPr/>
          </a:p>
        </p:txBody>
      </p:sp>
      <p:sp>
        <p:nvSpPr>
          <p:cNvPr id="162" name="Google Shape;162;p16"/>
          <p:cNvSpPr txBox="1"/>
          <p:nvPr>
            <p:ph idx="1" type="body"/>
          </p:nvPr>
        </p:nvSpPr>
        <p:spPr>
          <a:xfrm>
            <a:off x="457200" y="1600200"/>
            <a:ext cx="7467600" cy="4525963"/>
          </a:xfrm>
          <a:prstGeom prst="rect">
            <a:avLst/>
          </a:prstGeom>
          <a:noFill/>
          <a:ln>
            <a:noFill/>
          </a:ln>
        </p:spPr>
        <p:txBody>
          <a:bodyPr anchorCtr="0" anchor="t" bIns="45700" lIns="45700" spcFirstLastPara="1" rIns="45700" wrap="square" tIns="45700">
            <a:normAutofit/>
          </a:bodyPr>
          <a:lstStyle/>
          <a:p>
            <a:pPr indent="-358646" lvl="0" marL="420622" rtl="0" algn="l">
              <a:lnSpc>
                <a:spcPct val="100000"/>
              </a:lnSpc>
              <a:spcBef>
                <a:spcPts val="0"/>
              </a:spcBef>
              <a:spcAft>
                <a:spcPts val="0"/>
              </a:spcAft>
              <a:buSzPts val="2000"/>
              <a:buFont typeface="Arial"/>
              <a:buChar char="⦿"/>
            </a:pPr>
            <a:r>
              <a:rPr b="0" i="0" lang="en-US" sz="2000" u="none" cap="none" strike="noStrike">
                <a:solidFill>
                  <a:srgbClr val="FFFFFF"/>
                </a:solidFill>
                <a:latin typeface="Arial"/>
                <a:ea typeface="Arial"/>
                <a:cs typeface="Arial"/>
                <a:sym typeface="Arial"/>
              </a:rPr>
              <a:t>By changing the S path function to the below, </a:t>
            </a:r>
            <a:r>
              <a:rPr lang="en-US" sz="2000"/>
              <a:t>we were able to boost program speed by up to 1 second. </a:t>
            </a:r>
            <a:endParaRPr sz="2000"/>
          </a:p>
          <a:p>
            <a:pPr indent="-358646" lvl="0" marL="420622" rtl="0" algn="l">
              <a:lnSpc>
                <a:spcPct val="100000"/>
              </a:lnSpc>
              <a:spcBef>
                <a:spcPts val="0"/>
              </a:spcBef>
              <a:spcAft>
                <a:spcPts val="0"/>
              </a:spcAft>
              <a:buSzPts val="2000"/>
              <a:buChar char="⦿"/>
            </a:pPr>
            <a:r>
              <a:rPr lang="en-US" sz="2000"/>
              <a:t>Specs: Intel Core i7-7700HQ CPU @ 2.80GHz, 8GM RAM</a:t>
            </a:r>
            <a:endParaRPr sz="2000"/>
          </a:p>
          <a:p>
            <a:pPr indent="0" lvl="0" marL="420622" rtl="0" algn="l">
              <a:lnSpc>
                <a:spcPct val="100000"/>
              </a:lnSpc>
              <a:spcBef>
                <a:spcPts val="0"/>
              </a:spcBef>
              <a:spcAft>
                <a:spcPts val="0"/>
              </a:spcAft>
              <a:buNone/>
            </a:pPr>
            <a:r>
              <a:t/>
            </a:r>
            <a:endParaRPr sz="2000"/>
          </a:p>
        </p:txBody>
      </p:sp>
      <p:pic>
        <p:nvPicPr>
          <p:cNvPr id="163" name="Google Shape;163;p16"/>
          <p:cNvPicPr preferRelativeResize="0"/>
          <p:nvPr/>
        </p:nvPicPr>
        <p:blipFill>
          <a:blip r:embed="rId3">
            <a:alphaModFix/>
          </a:blip>
          <a:stretch>
            <a:fillRect/>
          </a:stretch>
        </p:blipFill>
        <p:spPr>
          <a:xfrm>
            <a:off x="7650" y="2995858"/>
            <a:ext cx="9144001" cy="24016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457200" y="274650"/>
            <a:ext cx="82242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Results</a:t>
            </a:r>
            <a:endParaRPr/>
          </a:p>
        </p:txBody>
      </p:sp>
      <p:sp>
        <p:nvSpPr>
          <p:cNvPr id="169" name="Google Shape;169;p17"/>
          <p:cNvSpPr txBox="1"/>
          <p:nvPr>
            <p:ph idx="1" type="body"/>
          </p:nvPr>
        </p:nvSpPr>
        <p:spPr>
          <a:xfrm>
            <a:off x="457200" y="1600200"/>
            <a:ext cx="7467600" cy="4525963"/>
          </a:xfrm>
          <a:prstGeom prst="rect">
            <a:avLst/>
          </a:prstGeom>
          <a:noFill/>
          <a:ln>
            <a:noFill/>
          </a:ln>
        </p:spPr>
        <p:txBody>
          <a:bodyPr anchorCtr="0" anchor="t" bIns="45700" lIns="45700" spcFirstLastPara="1" rIns="45700" wrap="square" tIns="45700">
            <a:normAutofit/>
          </a:bodyPr>
          <a:lstStyle/>
          <a:p>
            <a:pPr indent="-405637" lvl="0" marL="420623" rtl="0" algn="l">
              <a:lnSpc>
                <a:spcPct val="90000"/>
              </a:lnSpc>
              <a:spcBef>
                <a:spcPts val="0"/>
              </a:spcBef>
              <a:spcAft>
                <a:spcPts val="0"/>
              </a:spcAft>
              <a:buSzPts val="2500"/>
              <a:buFont typeface="Arial"/>
              <a:buChar char="⦿"/>
            </a:pPr>
            <a:r>
              <a:rPr lang="en-US" sz="2500"/>
              <a:t>The price of the European Call Option under a Geometric Brownian motion model with r = 0.07 and σ = 0.13 is $4.530896 with relative error 0.003678078 for a 1-month time step </a:t>
            </a:r>
            <a:endParaRPr sz="2500"/>
          </a:p>
          <a:p>
            <a:pPr indent="-405636" lvl="0" marL="420622" rtl="0" algn="l">
              <a:lnSpc>
                <a:spcPct val="90000"/>
              </a:lnSpc>
              <a:spcBef>
                <a:spcPts val="600"/>
              </a:spcBef>
              <a:spcAft>
                <a:spcPts val="0"/>
              </a:spcAft>
              <a:buSzPts val="2500"/>
              <a:buFont typeface="Arial"/>
              <a:buChar char="⦿"/>
            </a:pPr>
            <a:r>
              <a:rPr lang="en-US" sz="2500"/>
              <a:t>Under the same conditions, the price of the European Call Option is $4.557864 with relative error 0.00225202 for a 1-week time step</a:t>
            </a:r>
            <a:endParaRPr sz="2500"/>
          </a:p>
          <a:p>
            <a:pPr indent="-405636" lvl="0" marL="420622" rtl="0" algn="l">
              <a:lnSpc>
                <a:spcPct val="90000"/>
              </a:lnSpc>
              <a:spcBef>
                <a:spcPts val="600"/>
              </a:spcBef>
              <a:spcAft>
                <a:spcPts val="0"/>
              </a:spcAft>
              <a:buSzPts val="2500"/>
              <a:buFont typeface="Arial"/>
              <a:buChar char="⦿"/>
            </a:pPr>
            <a:r>
              <a:rPr lang="en-US" sz="2500"/>
              <a:t>These results are both lower than the ones obtained by the Vasicek Model as it does not use varying interest rates </a:t>
            </a:r>
            <a:endParaRPr sz="2500"/>
          </a:p>
          <a:p>
            <a:pPr indent="-451356" lvl="0" marL="420622" rtl="0" algn="l">
              <a:lnSpc>
                <a:spcPct val="90000"/>
              </a:lnSpc>
              <a:spcBef>
                <a:spcPts val="0"/>
              </a:spcBef>
              <a:spcAft>
                <a:spcPts val="0"/>
              </a:spcAft>
              <a:buSzPts val="2500"/>
              <a:buChar char="⦿"/>
            </a:pPr>
            <a:r>
              <a:rPr lang="en-US" sz="2500"/>
              <a:t>The exact European Call Option price using the Black Scholes Model is ~$4.547623</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g8652c34cff_2_12"/>
          <p:cNvPicPr preferRelativeResize="0"/>
          <p:nvPr/>
        </p:nvPicPr>
        <p:blipFill rotWithShape="1">
          <a:blip r:embed="rId3">
            <a:alphaModFix/>
          </a:blip>
          <a:srcRect b="0" l="-1708" r="0" t="-2270"/>
          <a:stretch/>
        </p:blipFill>
        <p:spPr>
          <a:xfrm>
            <a:off x="0" y="0"/>
            <a:ext cx="9093225"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2"/>
          <p:cNvSpPr txBox="1"/>
          <p:nvPr>
            <p:ph type="title"/>
          </p:nvPr>
        </p:nvSpPr>
        <p:spPr>
          <a:xfrm>
            <a:off x="457200" y="274638"/>
            <a:ext cx="7467600" cy="1143001"/>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Background</a:t>
            </a:r>
            <a:endParaRPr/>
          </a:p>
        </p:txBody>
      </p:sp>
      <p:sp>
        <p:nvSpPr>
          <p:cNvPr id="61" name="Google Shape;61;p2"/>
          <p:cNvSpPr txBox="1"/>
          <p:nvPr>
            <p:ph idx="1" type="body"/>
          </p:nvPr>
        </p:nvSpPr>
        <p:spPr>
          <a:xfrm>
            <a:off x="304800" y="1447800"/>
            <a:ext cx="8458200" cy="4525963"/>
          </a:xfrm>
          <a:prstGeom prst="rect">
            <a:avLst/>
          </a:prstGeom>
          <a:noFill/>
          <a:ln>
            <a:noFill/>
          </a:ln>
        </p:spPr>
        <p:txBody>
          <a:bodyPr anchorCtr="0" anchor="t" bIns="45700" lIns="45700" spcFirstLastPara="1" rIns="45700" wrap="square" tIns="45700">
            <a:normAutofit/>
          </a:bodyPr>
          <a:lstStyle/>
          <a:p>
            <a:pPr indent="-384047" lvl="0" marL="420623" rtl="0" algn="l">
              <a:lnSpc>
                <a:spcPct val="90000"/>
              </a:lnSpc>
              <a:spcBef>
                <a:spcPts val="0"/>
              </a:spcBef>
              <a:spcAft>
                <a:spcPts val="0"/>
              </a:spcAft>
              <a:buSzPts val="2400"/>
              <a:buFont typeface="Arial"/>
              <a:buChar char="⦿"/>
            </a:pPr>
            <a:r>
              <a:rPr b="0" i="0" lang="en-US" sz="3000" u="none" cap="none" strike="noStrike">
                <a:solidFill>
                  <a:srgbClr val="FFFFFF"/>
                </a:solidFill>
                <a:latin typeface="Arial"/>
                <a:ea typeface="Arial"/>
                <a:cs typeface="Arial"/>
                <a:sym typeface="Arial"/>
              </a:rPr>
              <a:t>Oldrich Vasicek introduced the model in 1977. </a:t>
            </a:r>
            <a:endParaRPr/>
          </a:p>
          <a:p>
            <a:pPr indent="-384047" lvl="0" marL="420623" rtl="0" algn="l">
              <a:lnSpc>
                <a:spcPct val="9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The model uses stochastic calculus to relate a general short rate model to bond prices</a:t>
            </a:r>
            <a:endParaRPr/>
          </a:p>
          <a:p>
            <a:pPr indent="-384047" lvl="0" marL="420623" rtl="0" algn="l">
              <a:lnSpc>
                <a:spcPct val="9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The stochastic process of the interest rate is assumed to be:</a:t>
            </a:r>
            <a:endParaRPr/>
          </a:p>
          <a:p>
            <a:pPr indent="1956816" lvl="7" marL="0" rtl="0" algn="l">
              <a:lnSpc>
                <a:spcPct val="90000"/>
              </a:lnSpc>
              <a:spcBef>
                <a:spcPts val="600"/>
              </a:spcBef>
              <a:spcAft>
                <a:spcPts val="0"/>
              </a:spcAft>
              <a:buSzPts val="2800"/>
              <a:buFont typeface="Noto Sans Symbols"/>
              <a:buNone/>
            </a:pPr>
            <a:r>
              <a:rPr lang="en-US" sz="2800"/>
              <a:t>dr(t) = a(μ</a:t>
            </a:r>
            <a:r>
              <a:rPr baseline="-25000" lang="en-US"/>
              <a:t>r</a:t>
            </a:r>
            <a:r>
              <a:rPr lang="en-US" sz="2800"/>
              <a:t>-r(t))dt + σ</a:t>
            </a:r>
            <a:r>
              <a:rPr baseline="-25000" lang="en-US"/>
              <a:t>r</a:t>
            </a:r>
            <a:r>
              <a:rPr lang="en-US" sz="2800"/>
              <a:t>d</a:t>
            </a:r>
            <a:r>
              <a:rPr i="1" lang="en-US"/>
              <a:t>B</a:t>
            </a:r>
            <a:r>
              <a:rPr lang="en-US" sz="2800"/>
              <a:t>’(t)</a:t>
            </a:r>
            <a:endParaRPr sz="1600"/>
          </a:p>
          <a:p>
            <a:pPr indent="-384047" lvl="0" marL="420623" rtl="0" algn="l">
              <a:lnSpc>
                <a:spcPct val="9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This model describes the movement of the interest rate and predicts the interest rate at the end of a given period.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g8652c34cff_2_16"/>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g8652c34cff_2_20"/>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g8652c34cff_2_24"/>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g8652c34cff_2_28"/>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g8652c34cff_2_32"/>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g8652c34cff_2_36"/>
          <p:cNvSpPr txBox="1"/>
          <p:nvPr>
            <p:ph type="title"/>
          </p:nvPr>
        </p:nvSpPr>
        <p:spPr>
          <a:xfrm>
            <a:off x="457200" y="274638"/>
            <a:ext cx="7467600" cy="11430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References</a:t>
            </a:r>
            <a:endParaRPr/>
          </a:p>
        </p:txBody>
      </p:sp>
      <p:sp>
        <p:nvSpPr>
          <p:cNvPr id="205" name="Google Shape;205;g8652c34cff_2_36"/>
          <p:cNvSpPr txBox="1"/>
          <p:nvPr>
            <p:ph idx="1" type="body"/>
          </p:nvPr>
        </p:nvSpPr>
        <p:spPr>
          <a:xfrm>
            <a:off x="457200" y="1600200"/>
            <a:ext cx="7467600" cy="4526100"/>
          </a:xfrm>
          <a:prstGeom prst="rect">
            <a:avLst/>
          </a:prstGeom>
        </p:spPr>
        <p:txBody>
          <a:bodyPr anchorCtr="0" anchor="t" bIns="45700" lIns="45700" spcFirstLastPara="1" rIns="45700" wrap="square" tIns="45700">
            <a:noAutofit/>
          </a:bodyPr>
          <a:lstStyle/>
          <a:p>
            <a:pPr indent="-317500" lvl="0" marL="457200" rtl="0" algn="l">
              <a:spcBef>
                <a:spcPts val="700"/>
              </a:spcBef>
              <a:spcAft>
                <a:spcPts val="0"/>
              </a:spcAft>
              <a:buSzPts val="1400"/>
              <a:buChar char="-"/>
            </a:pPr>
            <a:r>
              <a:rPr lang="en-US" sz="1400"/>
              <a:t>Stigler, S. 2012. </a:t>
            </a:r>
            <a:r>
              <a:rPr lang="en-US" sz="1400" u="sng">
                <a:solidFill>
                  <a:srgbClr val="FFFFFF"/>
                </a:solidFill>
                <a:hlinkClick r:id="rId3"/>
              </a:rPr>
              <a:t>The Use of Importance Sampling to Speed Up Stochastic Volatility Simulations</a:t>
            </a:r>
            <a:r>
              <a:rPr lang="en-US" sz="1400"/>
              <a:t>, </a:t>
            </a:r>
            <a:endParaRPr sz="1400"/>
          </a:p>
          <a:p>
            <a:pPr indent="-317500" lvl="0" marL="457200" rtl="0" algn="l">
              <a:spcBef>
                <a:spcPts val="0"/>
              </a:spcBef>
              <a:spcAft>
                <a:spcPts val="0"/>
              </a:spcAft>
              <a:buSzPts val="1400"/>
              <a:buChar char="-"/>
            </a:pPr>
            <a:r>
              <a:rPr lang="en-US" sz="1400"/>
              <a:t>Shan, Xiaoxue, "Mathematical Models for Interest Rate Dynamics" (2012). LSU Master's Theses. 3895</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3"/>
          <p:cNvSpPr txBox="1"/>
          <p:nvPr>
            <p:ph type="title"/>
          </p:nvPr>
        </p:nvSpPr>
        <p:spPr>
          <a:xfrm>
            <a:off x="457200" y="274638"/>
            <a:ext cx="7467600" cy="1143001"/>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The Model</a:t>
            </a:r>
            <a:endParaRPr/>
          </a:p>
        </p:txBody>
      </p:sp>
      <p:sp>
        <p:nvSpPr>
          <p:cNvPr id="67" name="Google Shape;67;p3"/>
          <p:cNvSpPr txBox="1"/>
          <p:nvPr>
            <p:ph idx="1" type="body"/>
          </p:nvPr>
        </p:nvSpPr>
        <p:spPr>
          <a:xfrm>
            <a:off x="457200" y="1600200"/>
            <a:ext cx="7467600" cy="4525963"/>
          </a:xfrm>
          <a:prstGeom prst="rect">
            <a:avLst/>
          </a:prstGeom>
          <a:noFill/>
          <a:ln>
            <a:noFill/>
          </a:ln>
        </p:spPr>
        <p:txBody>
          <a:bodyPr anchorCtr="0" anchor="t" bIns="45700" lIns="45700" spcFirstLastPara="1" rIns="45700" wrap="square" tIns="45700">
            <a:normAutofit/>
          </a:bodyPr>
          <a:lstStyle/>
          <a:p>
            <a:pPr indent="36576" lvl="7" marL="0" rtl="0" algn="ctr">
              <a:lnSpc>
                <a:spcPct val="100000"/>
              </a:lnSpc>
              <a:spcBef>
                <a:spcPts val="0"/>
              </a:spcBef>
              <a:spcAft>
                <a:spcPts val="0"/>
              </a:spcAft>
              <a:buSzPts val="2800"/>
              <a:buFont typeface="Noto Sans Symbols"/>
              <a:buNone/>
            </a:pPr>
            <a:r>
              <a:rPr lang="en-US" sz="2800"/>
              <a:t>dr(t) = a(μ</a:t>
            </a:r>
            <a:r>
              <a:rPr baseline="-25000" lang="en-US"/>
              <a:t>r</a:t>
            </a:r>
            <a:r>
              <a:rPr lang="en-US" sz="2800"/>
              <a:t>-r(t))dt + σ</a:t>
            </a:r>
            <a:r>
              <a:rPr baseline="-25000" lang="en-US"/>
              <a:t>r</a:t>
            </a:r>
            <a:r>
              <a:rPr lang="en-US" sz="2800"/>
              <a:t>d</a:t>
            </a:r>
            <a:r>
              <a:rPr i="1" lang="en-US"/>
              <a:t>B</a:t>
            </a:r>
            <a:r>
              <a:rPr lang="en-US" sz="2800"/>
              <a:t>’(t)</a:t>
            </a:r>
            <a:endParaRPr/>
          </a:p>
          <a:p>
            <a:pPr indent="-384047" lvl="0" marL="420623" rtl="0" algn="l">
              <a:lnSpc>
                <a:spcPct val="100000"/>
              </a:lnSpc>
              <a:spcBef>
                <a:spcPts val="700"/>
              </a:spcBef>
              <a:spcAft>
                <a:spcPts val="0"/>
              </a:spcAft>
              <a:buSzPts val="2560"/>
              <a:buFont typeface="Arial"/>
              <a:buChar char="⦿"/>
            </a:pPr>
            <a:r>
              <a:rPr lang="en-US" sz="3200"/>
              <a:t>μ</a:t>
            </a:r>
            <a:r>
              <a:rPr baseline="-25000" lang="en-US"/>
              <a:t>r </a:t>
            </a:r>
            <a:r>
              <a:rPr lang="en-US" sz="3000"/>
              <a:t>is the long term mean level of the interest rate</a:t>
            </a:r>
            <a:endParaRPr/>
          </a:p>
          <a:p>
            <a:pPr indent="-384047" lvl="0" marL="420623" rtl="0" algn="l">
              <a:lnSpc>
                <a:spcPct val="10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a is the speed of reversion</a:t>
            </a:r>
            <a:endParaRPr/>
          </a:p>
          <a:p>
            <a:pPr indent="-384047" lvl="0" marL="420623" rtl="0" algn="l">
              <a:lnSpc>
                <a:spcPct val="100000"/>
              </a:lnSpc>
              <a:spcBef>
                <a:spcPts val="700"/>
              </a:spcBef>
              <a:spcAft>
                <a:spcPts val="0"/>
              </a:spcAft>
              <a:buSzPts val="2560"/>
              <a:buFont typeface="Arial"/>
              <a:buChar char="⦿"/>
            </a:pPr>
            <a:r>
              <a:rPr lang="en-US" sz="3200"/>
              <a:t>σ</a:t>
            </a:r>
            <a:r>
              <a:rPr baseline="-25000" lang="en-US"/>
              <a:t>r </a:t>
            </a:r>
            <a:r>
              <a:rPr lang="en-US" sz="3000"/>
              <a:t>is the instantaneous volatility of the interest rate</a:t>
            </a:r>
            <a:endParaRPr/>
          </a:p>
          <a:p>
            <a:pPr indent="-384047" lvl="0" marL="420623" rtl="0" algn="l">
              <a:lnSpc>
                <a:spcPct val="100000"/>
              </a:lnSpc>
              <a:spcBef>
                <a:spcPts val="700"/>
              </a:spcBef>
              <a:spcAft>
                <a:spcPts val="0"/>
              </a:spcAft>
              <a:buSzPts val="2400"/>
              <a:buFont typeface="Arial"/>
              <a:buChar char="⦿"/>
            </a:pPr>
            <a:r>
              <a:rPr i="1" lang="en-US"/>
              <a:t>B</a:t>
            </a:r>
            <a:r>
              <a:rPr i="0" lang="en-US"/>
              <a:t>’(t) is a standard Brownian motion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4"/>
          <p:cNvSpPr txBox="1"/>
          <p:nvPr>
            <p:ph type="title"/>
          </p:nvPr>
        </p:nvSpPr>
        <p:spPr>
          <a:xfrm>
            <a:off x="457200" y="274650"/>
            <a:ext cx="82965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Key ideas</a:t>
            </a:r>
            <a:endParaRPr/>
          </a:p>
        </p:txBody>
      </p:sp>
      <p:sp>
        <p:nvSpPr>
          <p:cNvPr id="73" name="Google Shape;73;p4"/>
          <p:cNvSpPr txBox="1"/>
          <p:nvPr>
            <p:ph idx="1" type="body"/>
          </p:nvPr>
        </p:nvSpPr>
        <p:spPr>
          <a:xfrm>
            <a:off x="457200" y="1600200"/>
            <a:ext cx="7467600" cy="4525963"/>
          </a:xfrm>
          <a:prstGeom prst="rect">
            <a:avLst/>
          </a:prstGeom>
          <a:noFill/>
          <a:ln>
            <a:noFill/>
          </a:ln>
        </p:spPr>
        <p:txBody>
          <a:bodyPr anchorCtr="0" anchor="t" bIns="45700" lIns="45700" spcFirstLastPara="1" rIns="45700" wrap="square" tIns="45700">
            <a:normAutofit/>
          </a:bodyPr>
          <a:lstStyle/>
          <a:p>
            <a:pPr indent="-384047" lvl="0" marL="420623" rtl="0" algn="l">
              <a:lnSpc>
                <a:spcPct val="100000"/>
              </a:lnSpc>
              <a:spcBef>
                <a:spcPts val="0"/>
              </a:spcBef>
              <a:spcAft>
                <a:spcPts val="0"/>
              </a:spcAft>
              <a:buSzPts val="2400"/>
              <a:buFont typeface="Arial"/>
              <a:buChar char="⦿"/>
            </a:pPr>
            <a:r>
              <a:rPr b="0" i="0" lang="en-US" sz="3000" u="none" cap="none" strike="noStrike">
                <a:solidFill>
                  <a:srgbClr val="FFFFFF"/>
                </a:solidFill>
                <a:latin typeface="Arial"/>
                <a:ea typeface="Arial"/>
                <a:cs typeface="Arial"/>
                <a:sym typeface="Arial"/>
              </a:rPr>
              <a:t>Mean reversion </a:t>
            </a:r>
            <a:endParaRPr/>
          </a:p>
          <a:p>
            <a:pPr indent="-384046" lvl="0" marL="420622" rtl="0" algn="l">
              <a:lnSpc>
                <a:spcPct val="100000"/>
              </a:lnSpc>
              <a:spcBef>
                <a:spcPts val="700"/>
              </a:spcBef>
              <a:spcAft>
                <a:spcPts val="0"/>
              </a:spcAft>
              <a:buSzPts val="2400"/>
              <a:buFont typeface="Arial"/>
              <a:buChar char="⦿"/>
            </a:pPr>
            <a:r>
              <a:rPr lang="en-US"/>
              <a:t>N</a:t>
            </a:r>
            <a:r>
              <a:rPr b="0" i="0" lang="en-US" sz="3000" u="none" cap="none" strike="noStrike">
                <a:solidFill>
                  <a:srgbClr val="FFFFFF"/>
                </a:solidFill>
                <a:latin typeface="Arial"/>
                <a:ea typeface="Arial"/>
                <a:cs typeface="Arial"/>
                <a:sym typeface="Arial"/>
              </a:rPr>
              <a:t>egative interest rates</a:t>
            </a:r>
            <a:endParaRPr/>
          </a:p>
          <a:p>
            <a:pPr indent="-384047" lvl="0" marL="420623" rtl="0" algn="l">
              <a:lnSpc>
                <a:spcPct val="10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Long term variance: σ</a:t>
            </a:r>
            <a:r>
              <a:rPr baseline="-25000" lang="en-US"/>
              <a:t>r</a:t>
            </a:r>
            <a:r>
              <a:rPr baseline="30000" lang="en-US"/>
              <a:t>2</a:t>
            </a:r>
            <a:r>
              <a:rPr lang="en-US"/>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g8652c34cff_0_0"/>
          <p:cNvSpPr txBox="1"/>
          <p:nvPr>
            <p:ph type="title"/>
          </p:nvPr>
        </p:nvSpPr>
        <p:spPr>
          <a:xfrm>
            <a:off x="457200" y="274650"/>
            <a:ext cx="8275800" cy="11430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Effects of Volatility and Speed of Mean Reversion</a:t>
            </a:r>
            <a:endParaRPr/>
          </a:p>
        </p:txBody>
      </p:sp>
      <p:pic>
        <p:nvPicPr>
          <p:cNvPr id="79" name="Google Shape;79;g8652c34cff_0_0"/>
          <p:cNvPicPr preferRelativeResize="0"/>
          <p:nvPr/>
        </p:nvPicPr>
        <p:blipFill>
          <a:blip r:embed="rId3">
            <a:alphaModFix/>
          </a:blip>
          <a:stretch>
            <a:fillRect/>
          </a:stretch>
        </p:blipFill>
        <p:spPr>
          <a:xfrm>
            <a:off x="1175600" y="1765514"/>
            <a:ext cx="3320200" cy="2285063"/>
          </a:xfrm>
          <a:prstGeom prst="rect">
            <a:avLst/>
          </a:prstGeom>
          <a:noFill/>
          <a:ln>
            <a:noFill/>
          </a:ln>
        </p:spPr>
      </p:pic>
      <p:pic>
        <p:nvPicPr>
          <p:cNvPr id="80" name="Google Shape;80;g8652c34cff_0_0"/>
          <p:cNvPicPr preferRelativeResize="0"/>
          <p:nvPr/>
        </p:nvPicPr>
        <p:blipFill>
          <a:blip r:embed="rId4">
            <a:alphaModFix/>
          </a:blip>
          <a:stretch>
            <a:fillRect/>
          </a:stretch>
        </p:blipFill>
        <p:spPr>
          <a:xfrm>
            <a:off x="4648200" y="1765502"/>
            <a:ext cx="3320200" cy="2285073"/>
          </a:xfrm>
          <a:prstGeom prst="rect">
            <a:avLst/>
          </a:prstGeom>
          <a:noFill/>
          <a:ln>
            <a:noFill/>
          </a:ln>
        </p:spPr>
      </p:pic>
      <p:pic>
        <p:nvPicPr>
          <p:cNvPr id="81" name="Google Shape;81;g8652c34cff_0_0"/>
          <p:cNvPicPr preferRelativeResize="0"/>
          <p:nvPr/>
        </p:nvPicPr>
        <p:blipFill>
          <a:blip r:embed="rId5">
            <a:alphaModFix/>
          </a:blip>
          <a:stretch>
            <a:fillRect/>
          </a:stretch>
        </p:blipFill>
        <p:spPr>
          <a:xfrm>
            <a:off x="1175600" y="4202974"/>
            <a:ext cx="3320195" cy="2285076"/>
          </a:xfrm>
          <a:prstGeom prst="rect">
            <a:avLst/>
          </a:prstGeom>
          <a:noFill/>
          <a:ln>
            <a:noFill/>
          </a:ln>
        </p:spPr>
      </p:pic>
      <p:pic>
        <p:nvPicPr>
          <p:cNvPr id="82" name="Google Shape;82;g8652c34cff_0_0"/>
          <p:cNvPicPr preferRelativeResize="0"/>
          <p:nvPr/>
        </p:nvPicPr>
        <p:blipFill>
          <a:blip r:embed="rId6">
            <a:alphaModFix/>
          </a:blip>
          <a:stretch>
            <a:fillRect/>
          </a:stretch>
        </p:blipFill>
        <p:spPr>
          <a:xfrm>
            <a:off x="4648195" y="4202974"/>
            <a:ext cx="3320195" cy="2285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5"/>
          <p:cNvSpPr txBox="1"/>
          <p:nvPr>
            <p:ph type="title"/>
          </p:nvPr>
        </p:nvSpPr>
        <p:spPr>
          <a:xfrm>
            <a:off x="457200" y="274650"/>
            <a:ext cx="82137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Purpose</a:t>
            </a:r>
            <a:endParaRPr/>
          </a:p>
        </p:txBody>
      </p:sp>
      <p:sp>
        <p:nvSpPr>
          <p:cNvPr id="88" name="Google Shape;88;p5"/>
          <p:cNvSpPr txBox="1"/>
          <p:nvPr>
            <p:ph idx="1" type="body"/>
          </p:nvPr>
        </p:nvSpPr>
        <p:spPr>
          <a:xfrm>
            <a:off x="457200" y="1600200"/>
            <a:ext cx="7467600" cy="4525963"/>
          </a:xfrm>
          <a:prstGeom prst="rect">
            <a:avLst/>
          </a:prstGeom>
          <a:noFill/>
          <a:ln>
            <a:noFill/>
          </a:ln>
        </p:spPr>
        <p:txBody>
          <a:bodyPr anchorCtr="0" anchor="t" bIns="45700" lIns="45700" spcFirstLastPara="1" rIns="45700" wrap="square" tIns="45700">
            <a:normAutofit/>
          </a:bodyPr>
          <a:lstStyle/>
          <a:p>
            <a:pPr indent="36576" lvl="0" marL="0" rtl="0" algn="l">
              <a:lnSpc>
                <a:spcPct val="90000"/>
              </a:lnSpc>
              <a:spcBef>
                <a:spcPts val="0"/>
              </a:spcBef>
              <a:spcAft>
                <a:spcPts val="0"/>
              </a:spcAft>
              <a:buSzPts val="3000"/>
              <a:buFont typeface="Noto Sans Symbols"/>
              <a:buNone/>
            </a:pPr>
            <a:r>
              <a:rPr b="0" i="0" lang="en-US" sz="3000" u="none" cap="none" strike="noStrike">
                <a:solidFill>
                  <a:srgbClr val="FFFFFF"/>
                </a:solidFill>
                <a:latin typeface="Arial"/>
                <a:ea typeface="Arial"/>
                <a:cs typeface="Arial"/>
                <a:sym typeface="Arial"/>
              </a:rPr>
              <a:t>We will use the Vasicek model to estimate the European Call Option Price given the following information: </a:t>
            </a:r>
            <a:endParaRPr/>
          </a:p>
          <a:p>
            <a:pPr indent="-384047" lvl="0" marL="420623" rtl="0" algn="l">
              <a:lnSpc>
                <a:spcPct val="9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Initial asset price: S(0) = $50</a:t>
            </a:r>
            <a:endParaRPr/>
          </a:p>
          <a:p>
            <a:pPr indent="-384047" lvl="0" marL="420623" rtl="0" algn="l">
              <a:lnSpc>
                <a:spcPct val="9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Strike price: K = $50</a:t>
            </a:r>
            <a:endParaRPr/>
          </a:p>
          <a:p>
            <a:pPr indent="-384047" lvl="0" marL="420623" rtl="0" algn="l">
              <a:lnSpc>
                <a:spcPct val="9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Initial interest rate: r(0) = 7%</a:t>
            </a:r>
            <a:endParaRPr/>
          </a:p>
          <a:p>
            <a:pPr indent="-384047" lvl="0" marL="420623" rtl="0" algn="l">
              <a:lnSpc>
                <a:spcPct val="9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Interest rate: r(t)</a:t>
            </a:r>
            <a:endParaRPr/>
          </a:p>
          <a:p>
            <a:pPr indent="-384047" lvl="0" marL="420623" rtl="0" algn="l">
              <a:lnSpc>
                <a:spcPct val="9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Volatility: </a:t>
            </a:r>
            <a:r>
              <a:rPr lang="en-US" sz="2800"/>
              <a:t>σ</a:t>
            </a:r>
            <a:r>
              <a:rPr b="0" i="0" lang="en-US" sz="3000" u="none" cap="none" strike="noStrike">
                <a:solidFill>
                  <a:srgbClr val="FFFFFF"/>
                </a:solidFill>
                <a:latin typeface="Arial"/>
                <a:ea typeface="Arial"/>
                <a:cs typeface="Arial"/>
                <a:sym typeface="Arial"/>
              </a:rPr>
              <a:t> = 13%</a:t>
            </a:r>
            <a:endParaRPr/>
          </a:p>
          <a:p>
            <a:pPr indent="-384047" lvl="0" marL="420623" rtl="0" algn="l">
              <a:lnSpc>
                <a:spcPct val="90000"/>
              </a:lnSpc>
              <a:spcBef>
                <a:spcPts val="700"/>
              </a:spcBef>
              <a:spcAft>
                <a:spcPts val="0"/>
              </a:spcAft>
              <a:buSzPts val="2400"/>
              <a:buFont typeface="Arial"/>
              <a:buChar char="⦿"/>
            </a:pPr>
            <a:r>
              <a:rPr b="0" i="0" lang="en-US" sz="3000" u="none" cap="none" strike="noStrike">
                <a:solidFill>
                  <a:srgbClr val="FFFFFF"/>
                </a:solidFill>
                <a:latin typeface="Arial"/>
                <a:ea typeface="Arial"/>
                <a:cs typeface="Arial"/>
                <a:sym typeface="Arial"/>
              </a:rPr>
              <a:t>Maturity time: T = 1 year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6"/>
          <p:cNvSpPr txBox="1"/>
          <p:nvPr>
            <p:ph type="title"/>
          </p:nvPr>
        </p:nvSpPr>
        <p:spPr>
          <a:xfrm>
            <a:off x="457200" y="274650"/>
            <a:ext cx="81930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The Simulation</a:t>
            </a:r>
            <a:endParaRPr/>
          </a:p>
        </p:txBody>
      </p:sp>
      <p:sp>
        <p:nvSpPr>
          <p:cNvPr id="94" name="Google Shape;94;p6"/>
          <p:cNvSpPr txBox="1"/>
          <p:nvPr>
            <p:ph idx="1" type="body"/>
          </p:nvPr>
        </p:nvSpPr>
        <p:spPr>
          <a:xfrm>
            <a:off x="457200" y="1600200"/>
            <a:ext cx="7467600" cy="4525963"/>
          </a:xfrm>
          <a:prstGeom prst="rect">
            <a:avLst/>
          </a:prstGeom>
          <a:blipFill rotWithShape="1">
            <a:blip r:embed="rId3">
              <a:alphaModFix/>
            </a:blip>
            <a:stretch>
              <a:fillRect b="0" l="-1468" r="-1387" t="-1077"/>
            </a:stretch>
          </a:blipFill>
          <a:ln>
            <a:noFill/>
          </a:ln>
        </p:spPr>
        <p:txBody>
          <a:bodyPr anchorCtr="0" anchor="t" bIns="45700" lIns="45700" spcFirstLastPara="1" rIns="45700" wrap="square" tIns="45700">
            <a:normAutofit/>
          </a:bodyPr>
          <a:lstStyle/>
          <a:p>
            <a:pPr indent="-384047" lvl="0" marL="420623" rtl="0" algn="l">
              <a:lnSpc>
                <a:spcPct val="100000"/>
              </a:lnSpc>
              <a:spcBef>
                <a:spcPts val="0"/>
              </a:spcBef>
              <a:spcAft>
                <a:spcPts val="0"/>
              </a:spcAft>
              <a:buSzPts val="2400"/>
              <a:buFont typeface="Arial"/>
              <a:buChar char="⦿"/>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7"/>
          <p:cNvSpPr txBox="1"/>
          <p:nvPr>
            <p:ph type="title"/>
          </p:nvPr>
        </p:nvSpPr>
        <p:spPr>
          <a:xfrm>
            <a:off x="457200" y="274650"/>
            <a:ext cx="83070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The Code</a:t>
            </a:r>
            <a:endParaRPr/>
          </a:p>
        </p:txBody>
      </p:sp>
      <p:pic>
        <p:nvPicPr>
          <p:cNvPr descr="Picture 4" id="100" name="Google Shape;100;p7"/>
          <p:cNvPicPr preferRelativeResize="0"/>
          <p:nvPr/>
        </p:nvPicPr>
        <p:blipFill rotWithShape="1">
          <a:blip r:embed="rId3">
            <a:alphaModFix/>
          </a:blip>
          <a:srcRect b="0" l="0" r="0" t="0"/>
          <a:stretch/>
        </p:blipFill>
        <p:spPr>
          <a:xfrm>
            <a:off x="228600" y="1447800"/>
            <a:ext cx="8671215" cy="3886200"/>
          </a:xfrm>
          <a:prstGeom prst="rect">
            <a:avLst/>
          </a:prstGeom>
          <a:noFill/>
          <a:ln>
            <a:noFill/>
          </a:ln>
        </p:spPr>
      </p:pic>
      <p:pic>
        <p:nvPicPr>
          <p:cNvPr id="101" name="Google Shape;101;p7"/>
          <p:cNvPicPr preferRelativeResize="0"/>
          <p:nvPr/>
        </p:nvPicPr>
        <p:blipFill>
          <a:blip r:embed="rId4">
            <a:alphaModFix/>
          </a:blip>
          <a:stretch>
            <a:fillRect/>
          </a:stretch>
        </p:blipFill>
        <p:spPr>
          <a:xfrm>
            <a:off x="152400" y="5486400"/>
            <a:ext cx="8839200" cy="7052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8"/>
          <p:cNvSpPr txBox="1"/>
          <p:nvPr>
            <p:ph type="title"/>
          </p:nvPr>
        </p:nvSpPr>
        <p:spPr>
          <a:xfrm>
            <a:off x="457200" y="274650"/>
            <a:ext cx="8244900" cy="1143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FFFF"/>
              </a:buClr>
              <a:buSzPts val="4600"/>
              <a:buFont typeface="Libre Franklin"/>
              <a:buNone/>
            </a:pPr>
            <a:r>
              <a:rPr b="0" i="0" lang="en-US" sz="4600" u="none" cap="none" strike="noStrike">
                <a:solidFill>
                  <a:srgbClr val="FFFFFF"/>
                </a:solidFill>
                <a:latin typeface="Libre Franklin"/>
                <a:ea typeface="Libre Franklin"/>
                <a:cs typeface="Libre Franklin"/>
                <a:sym typeface="Libre Franklin"/>
              </a:rPr>
              <a:t>12 Time Steps</a:t>
            </a:r>
            <a:endParaRPr/>
          </a:p>
        </p:txBody>
      </p:sp>
      <p:sp>
        <p:nvSpPr>
          <p:cNvPr id="107" name="Google Shape;107;p8"/>
          <p:cNvSpPr txBox="1"/>
          <p:nvPr/>
        </p:nvSpPr>
        <p:spPr>
          <a:xfrm>
            <a:off x="922019" y="5460109"/>
            <a:ext cx="7299900" cy="6174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Our simulation determined that the required sample size is </a:t>
            </a:r>
            <a:r>
              <a:rPr lang="en-US" sz="1800">
                <a:solidFill>
                  <a:srgbClr val="FFFFFF"/>
                </a:solidFill>
              </a:rPr>
              <a:t>89,036</a:t>
            </a:r>
            <a:r>
              <a:rPr b="0" i="0" lang="en-US" sz="1800" u="none" cap="none" strike="noStrike">
                <a:solidFill>
                  <a:srgbClr val="FFFFFF"/>
                </a:solidFill>
                <a:latin typeface="Arial"/>
                <a:ea typeface="Arial"/>
                <a:cs typeface="Arial"/>
                <a:sym typeface="Arial"/>
              </a:rPr>
              <a:t> for 12 time steps.  </a:t>
            </a:r>
            <a:endParaRPr/>
          </a:p>
        </p:txBody>
      </p:sp>
      <p:pic>
        <p:nvPicPr>
          <p:cNvPr descr="Picture 2" id="108" name="Google Shape;108;p8"/>
          <p:cNvPicPr preferRelativeResize="0"/>
          <p:nvPr/>
        </p:nvPicPr>
        <p:blipFill rotWithShape="1">
          <a:blip r:embed="rId3">
            <a:alphaModFix/>
          </a:blip>
          <a:srcRect b="0" l="0" r="0" t="0"/>
          <a:stretch/>
        </p:blipFill>
        <p:spPr>
          <a:xfrm>
            <a:off x="977900" y="1343891"/>
            <a:ext cx="7202088" cy="39301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ic">
  <a:themeElements>
    <a:clrScheme name="Technic">
      <a:dk1>
        <a:srgbClr val="000000"/>
      </a:dk1>
      <a:lt1>
        <a:srgbClr val="FFFFFF"/>
      </a:lt1>
      <a:dk2>
        <a:srgbClr val="A7A7A7"/>
      </a:dk2>
      <a:lt2>
        <a:srgbClr val="535353"/>
      </a:lt2>
      <a:accent1>
        <a:srgbClr val="6EA0B0"/>
      </a:accent1>
      <a:accent2>
        <a:srgbClr val="CCAF0A"/>
      </a:accent2>
      <a:accent3>
        <a:srgbClr val="8D89A4"/>
      </a:accent3>
      <a:accent4>
        <a:srgbClr val="748560"/>
      </a:accent4>
      <a:accent5>
        <a:srgbClr val="9E9273"/>
      </a:accent5>
      <a:accent6>
        <a:srgbClr val="7E848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ic">
  <a:themeElements>
    <a:clrScheme name="Technic">
      <a:dk1>
        <a:srgbClr val="000000"/>
      </a:dk1>
      <a:lt1>
        <a:srgbClr val="3B3B3B"/>
      </a:lt1>
      <a:dk2>
        <a:srgbClr val="A7A7A7"/>
      </a:dk2>
      <a:lt2>
        <a:srgbClr val="535353"/>
      </a:lt2>
      <a:accent1>
        <a:srgbClr val="6EA0B0"/>
      </a:accent1>
      <a:accent2>
        <a:srgbClr val="CCAF0A"/>
      </a:accent2>
      <a:accent3>
        <a:srgbClr val="8D89A4"/>
      </a:accent3>
      <a:accent4>
        <a:srgbClr val="748560"/>
      </a:accent4>
      <a:accent5>
        <a:srgbClr val="9E9273"/>
      </a:accent5>
      <a:accent6>
        <a:srgbClr val="7E848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