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7" r:id="rId3"/>
    <p:sldId id="257" r:id="rId4"/>
    <p:sldId id="258" r:id="rId5"/>
    <p:sldId id="269" r:id="rId6"/>
    <p:sldId id="261" r:id="rId7"/>
    <p:sldId id="262" r:id="rId8"/>
    <p:sldId id="263" r:id="rId9"/>
    <p:sldId id="264" r:id="rId10"/>
    <p:sldId id="266" r:id="rId11"/>
    <p:sldId id="270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lvl="0"/>
            <a:fld id="{3CCB57C8-77FE-4E21-B6CE-D998C8E73DBC}" type="datetime1">
              <a:rPr lang="en-US" smtClean="0"/>
              <a:pPr lvl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pPr lvl="0"/>
            <a:fld id="{D70AF171-7953-4167-8E9C-D200E34DC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38416"/>
      </p:ext>
    </p:extLst>
  </p:cSld>
  <p:clrMapOvr>
    <a:masterClrMapping/>
  </p:clrMapOvr>
  <p:transition spd="slow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2959C77-A45B-4283-ADEC-2F07B8EC1F1B}" type="datetime1">
              <a:rPr lang="en-US" smtClean="0"/>
              <a:pPr lvl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349751-9168-481F-812A-1F2C2793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4993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9EEFCE2-25EB-4CA9-8AF2-31B5E68B356A}" type="datetime1">
              <a:rPr lang="en-US" smtClean="0"/>
              <a:pPr lvl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52EAC7-EED9-49B6-9B29-7569706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8740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B507AE3-D2F9-48AC-9BC5-066576716978}" type="datetime1">
              <a:rPr lang="en-US" smtClean="0"/>
              <a:pPr lvl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63D053-92EF-4B1B-98D1-0CAC5277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67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67B5796-DE9B-4D09-9B6F-2F26A6F792F6}" type="datetime1">
              <a:rPr lang="en-US" smtClean="0"/>
              <a:pPr lvl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5E5BB0-52DB-4F6F-B35B-7A8AF35FA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6901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B507AE3-D2F9-48AC-9BC5-066576716978}" type="datetime1">
              <a:rPr lang="en-US" smtClean="0"/>
              <a:pPr lvl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63D053-92EF-4B1B-98D1-0CAC5277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72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B507AE3-D2F9-48AC-9BC5-066576716978}" type="datetime1">
              <a:rPr lang="en-US" smtClean="0"/>
              <a:pPr lvl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63D053-92EF-4B1B-98D1-0CAC5277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2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77B73C3-3120-4C53-AF71-1D68ECF73DC8}" type="datetime1">
              <a:rPr lang="en-US" smtClean="0"/>
              <a:pPr lvl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E9311B-F166-412F-B506-6B911BC5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2360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AA7E1F6-8664-4242-8EA2-9F7302FEB7DB}" type="datetime1">
              <a:rPr lang="en-US" smtClean="0"/>
              <a:pPr lvl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B3C0B6-89F7-4F21-9531-7DF260DC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930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919C599-4A18-4EA7-B990-F13EEA3B9511}" type="datetime1">
              <a:rPr lang="en-US" smtClean="0"/>
              <a:pPr lvl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8C976E-6606-484D-8477-A0F147C0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983"/>
      </p:ext>
    </p:extLst>
  </p:cSld>
  <p:clrMapOvr>
    <a:masterClrMapping/>
  </p:clrMapOvr>
  <p:transition spd="slow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A1C51AD-029B-4CDA-B77E-4860EA23392B}" type="datetime1">
              <a:rPr lang="en-US" smtClean="0"/>
              <a:pPr lvl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45CA79-9A80-47AF-8E8C-33D14CF4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4251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B15682B-6C0A-4581-A09A-411CFA08A380}" type="datetime1">
              <a:rPr lang="en-US" smtClean="0"/>
              <a:pPr lvl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6E062B-984F-42D8-9618-ECD93409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0812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2041DDE-1D7B-4049-B0CF-EBB852F86FA0}" type="datetime1">
              <a:rPr lang="en-US" smtClean="0"/>
              <a:pPr lvl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9F74D1-F191-4690-845D-429118DC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9516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D10C2A6-81BD-43EB-97C8-7E3E81424BD0}" type="datetime1">
              <a:rPr lang="en-US" smtClean="0"/>
              <a:pPr lvl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B6889C-8D6F-4F42-A8D4-C71A8A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0697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998F6F0-937E-48BD-BF1A-20AC08FF17CC}" type="datetime1">
              <a:rPr lang="en-US" smtClean="0"/>
              <a:pPr lvl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4C47E2-C5EE-4BAB-A879-6A2D00B2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036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4C0F02F-3C90-4F53-BA1F-DD911A693244}" type="datetime1">
              <a:rPr lang="en-US" smtClean="0"/>
              <a:pPr lvl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9CF271-1FC0-482A-8BAA-DA826C2D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0553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51746D2-CECC-4AF8-B0BB-55E1AE000343}" type="datetime1">
              <a:rPr lang="en-US" smtClean="0"/>
              <a:pPr lvl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962737-3B4A-424C-A878-0C0E8711A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0001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lvl="0"/>
            <a:fld id="{2B507AE3-D2F9-48AC-9BC5-066576716978}" type="datetime1">
              <a:rPr lang="en-US" smtClean="0"/>
              <a:pPr lvl="0"/>
              <a:t>5/26/2020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lvl="0"/>
            <a:fld id="{6B63D053-92EF-4B1B-98D1-0CAC5277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psubnetcalc3.000webhostapp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1/getting-started/introduc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2CB207-FF3E-4D5F-9205-BAD62E8E73F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31872" y="1212933"/>
            <a:ext cx="6020181" cy="4432133"/>
          </a:xfrm>
        </p:spPr>
        <p:txBody>
          <a:bodyPr anchor="ctr"/>
          <a:lstStyle/>
          <a:p>
            <a:pPr lvl="0"/>
            <a:r>
              <a:rPr lang="hr-HR" sz="6600" dirty="0"/>
              <a:t>IPSubnetCalc</a:t>
            </a:r>
            <a:endParaRPr lang="en-US" sz="6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D29CB4F-9B12-4A2D-95FE-595A0F9933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17258" y="2087876"/>
            <a:ext cx="3142865" cy="2682236"/>
          </a:xfrm>
        </p:spPr>
        <p:txBody>
          <a:bodyPr anchor="ctr"/>
          <a:lstStyle/>
          <a:p>
            <a:pPr lvl="0" algn="l"/>
            <a:r>
              <a:rPr lang="hr-HR" dirty="0"/>
              <a:t>Oto zadro, tehnička škola daruvar</a:t>
            </a:r>
            <a:endParaRPr lang="en-US" dirty="0"/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55587CA8-9057-4507-9108-C680F035CCDD}"/>
              </a:ext>
            </a:extLst>
          </p:cNvPr>
          <p:cNvCxnSpPr>
            <a:cxnSpLocks noMove="1" noResize="1"/>
          </p:cNvCxnSpPr>
          <p:nvPr/>
        </p:nvCxnSpPr>
        <p:spPr>
          <a:xfrm>
            <a:off x="7534655" y="1668780"/>
            <a:ext cx="0" cy="3520440"/>
          </a:xfrm>
          <a:prstGeom prst="straightConnector1">
            <a:avLst/>
          </a:prstGeom>
          <a:noFill/>
          <a:ln w="19046" cap="rnd">
            <a:solidFill>
              <a:srgbClr val="AC3EC1"/>
            </a:solidFill>
            <a:prstDash val="solid"/>
            <a:miter/>
          </a:ln>
        </p:spPr>
      </p:cxn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7579D5-D412-4765-9F3E-13BF4575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unos subnet-a </a:t>
            </a:r>
          </a:p>
          <a:p>
            <a:r>
              <a:rPr lang="hr-HR" dirty="0"/>
              <a:t>Broj iza kose crte označava broj binarnih jedinica</a:t>
            </a:r>
          </a:p>
        </p:txBody>
      </p:sp>
      <p:pic>
        <p:nvPicPr>
          <p:cNvPr id="4" name="Slika 13">
            <a:extLst>
              <a:ext uri="{FF2B5EF4-FFF2-40B4-BE49-F238E27FC236}">
                <a16:creationId xmlns:a16="http://schemas.microsoft.com/office/drawing/2014/main" id="{B39D34CA-E764-402F-B792-5F817E6205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70121" y="3429000"/>
            <a:ext cx="6119495" cy="3194050"/>
          </a:xfrm>
          <a:prstGeom prst="rect">
            <a:avLst/>
          </a:prstGeom>
        </p:spPr>
      </p:pic>
      <p:sp>
        <p:nvSpPr>
          <p:cNvPr id="7" name="Pravokutnik: zaobljeni kutovi 16">
            <a:extLst>
              <a:ext uri="{FF2B5EF4-FFF2-40B4-BE49-F238E27FC236}">
                <a16:creationId xmlns:a16="http://schemas.microsoft.com/office/drawing/2014/main" id="{4BB371A8-0967-478D-BFCE-C1E1E990C239}"/>
              </a:ext>
            </a:extLst>
          </p:cNvPr>
          <p:cNvSpPr/>
          <p:nvPr/>
        </p:nvSpPr>
        <p:spPr>
          <a:xfrm>
            <a:off x="10696451" y="3928188"/>
            <a:ext cx="1193165" cy="4572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r-HR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E29C-972D-4A47-861C-63F9266B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E5A7A-893C-4E8C-8BDA-D54C9D9DB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Svidila mi se ideja kreiranja kalkulatora</a:t>
            </a:r>
          </a:p>
          <a:p>
            <a:r>
              <a:rPr lang="hr-HR" dirty="0"/>
              <a:t>Rad ne planiram nadograditi</a:t>
            </a:r>
          </a:p>
          <a:p>
            <a:r>
              <a:rPr lang="hr-HR" dirty="0"/>
              <a:t>Smatram da je kalkualtor dobar i dovoljan</a:t>
            </a:r>
          </a:p>
          <a:p>
            <a:r>
              <a:rPr lang="hr-HR" dirty="0"/>
              <a:t>Kada bih ponovno birao, odabrao bih isti rad</a:t>
            </a:r>
          </a:p>
        </p:txBody>
      </p:sp>
    </p:spTree>
    <p:extLst>
      <p:ext uri="{BB962C8B-B14F-4D97-AF65-F5344CB8AC3E}">
        <p14:creationId xmlns:p14="http://schemas.microsoft.com/office/powerpoint/2010/main" val="412303117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CEC0-2E40-4933-AB6A-936C6C1686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125" y="488272"/>
            <a:ext cx="3903957" cy="1677882"/>
          </a:xfrm>
        </p:spPr>
        <p:txBody>
          <a:bodyPr>
            <a:noAutofit/>
          </a:bodyPr>
          <a:lstStyle/>
          <a:p>
            <a:pPr lvl="0"/>
            <a:r>
              <a:rPr lang="hr-HR" sz="4000" dirty="0"/>
              <a:t>Zahvale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90764-F5BB-41C4-9A57-C0BD96BE552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05723" y="2845293"/>
            <a:ext cx="5848164" cy="2443907"/>
          </a:xfrm>
        </p:spPr>
        <p:txBody>
          <a:bodyPr/>
          <a:lstStyle/>
          <a:p>
            <a:pPr lvl="0"/>
            <a:r>
              <a:rPr lang="hr-HR" u="sng" dirty="0">
                <a:hlinkClick r:id="rId2" tooltip="http://ipsubnetcalc3.000webhostapp.com/"/>
              </a:rPr>
              <a:t>Želio bih se zahvaliti vama na pažnji i svom mentoru Krunoslavu Kulhavom na pomoći pri izradi ovog rada.</a:t>
            </a:r>
          </a:p>
          <a:p>
            <a:pPr lvl="0"/>
            <a:r>
              <a:rPr lang="hr-HR" u="sng" dirty="0">
                <a:hlinkClick r:id="rId2" tooltip="http://ipsubnetcalc3.000webhostapp.com/"/>
              </a:rPr>
              <a:t>Pitanja?</a:t>
            </a:r>
          </a:p>
          <a:p>
            <a:pPr lvl="0"/>
            <a:r>
              <a:rPr lang="hr-HR" u="sng" dirty="0">
                <a:hlinkClick r:id="rId2" tooltip="http://ipsubnetcalc3.000webhostapp.com/"/>
              </a:rPr>
              <a:t>http://ipsubnetcalc3.000webhostapp.com/</a:t>
            </a:r>
            <a:endParaRPr 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5903-727A-47DA-82CF-9E5949D3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BDC7-F216-448E-9571-127573ABE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W3Schools Online Web Tutorials </a:t>
            </a:r>
            <a:r>
              <a:rPr lang="hr-HR" u="sng" dirty="0">
                <a:hlinkClick r:id="rId2"/>
              </a:rPr>
              <a:t>https://www.w3schools.com</a:t>
            </a:r>
            <a:endParaRPr lang="hr-HR" dirty="0"/>
          </a:p>
          <a:p>
            <a:pPr lvl="0"/>
            <a:r>
              <a:rPr lang="hr-HR" dirty="0"/>
              <a:t>Stack overflow </a:t>
            </a:r>
            <a:r>
              <a:rPr lang="hr-HR" u="sng" dirty="0">
                <a:hlinkClick r:id="rId3"/>
              </a:rPr>
              <a:t>https://stackoverflow.com</a:t>
            </a:r>
            <a:endParaRPr lang="hr-HR" dirty="0"/>
          </a:p>
          <a:p>
            <a:pPr lvl="0"/>
            <a:r>
              <a:rPr lang="hr-HR" dirty="0"/>
              <a:t>Bootsrtap dokumentacija </a:t>
            </a:r>
            <a:r>
              <a:rPr lang="hr-HR" u="sng" dirty="0">
                <a:hlinkClick r:id="rId4"/>
              </a:rPr>
              <a:t>https://getbootstrap.com/docs/4.1/getting-started/introduction/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1831061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72BF-999B-4413-B1DC-E91382CC1A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/>
              <a:t>Tko sam ja?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3778-02EC-44E8-90CC-2EBFDC673A7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r-HR" dirty="0"/>
              <a:t>Oto Zadro</a:t>
            </a:r>
          </a:p>
          <a:p>
            <a:pPr lvl="0"/>
            <a:r>
              <a:rPr lang="hr-HR" dirty="0"/>
              <a:t>Maturant</a:t>
            </a:r>
          </a:p>
          <a:p>
            <a:r>
              <a:rPr lang="hr-HR" dirty="0"/>
              <a:t>Tehnička škola Daruvar</a:t>
            </a:r>
          </a:p>
          <a:p>
            <a:pPr lvl="0"/>
            <a:r>
              <a:rPr lang="hr-HR" dirty="0"/>
              <a:t>Tehničar za računalstvo</a:t>
            </a:r>
          </a:p>
          <a:p>
            <a:pPr lvl="0"/>
            <a:r>
              <a:rPr lang="hr-HR" dirty="0"/>
              <a:t>Daruvar</a:t>
            </a:r>
          </a:p>
          <a:p>
            <a:pPr lvl="0"/>
            <a:r>
              <a:rPr lang="hr-HR" dirty="0"/>
              <a:t>Matije gupca 112</a:t>
            </a:r>
          </a:p>
          <a:p>
            <a:pPr lvl="0"/>
            <a:r>
              <a:rPr lang="hr-HR" dirty="0"/>
              <a:t>Razvoj računalnih igara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18B4-0ADB-41CA-BA59-42969F0A43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7413" y="939042"/>
            <a:ext cx="8761413" cy="728480"/>
          </a:xfrm>
        </p:spPr>
        <p:txBody>
          <a:bodyPr/>
          <a:lstStyle/>
          <a:p>
            <a:pPr lvl="0"/>
            <a:r>
              <a:rPr lang="hr-HR" sz="5400" dirty="0"/>
              <a:t>Što je IPSubnetCalc i čemu služi?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BAB3-BC62-43A1-9682-8B327CCD9E5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z="2800" dirty="0"/>
              <a:t>Web aplikacija</a:t>
            </a:r>
          </a:p>
          <a:p>
            <a:pPr lvl="0"/>
            <a:r>
              <a:rPr lang="hr-HR" sz="2800" dirty="0"/>
              <a:t>Kalkulator</a:t>
            </a:r>
          </a:p>
          <a:p>
            <a:pPr lvl="0"/>
            <a:r>
              <a:rPr lang="hr-HR" sz="2800" dirty="0"/>
              <a:t>Pretvara i vrijednosti u binarne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0FD1-5725-46E9-A715-079E1F0F41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r-HR" sz="6000"/>
              <a:t>Korištene tehnologije: </a:t>
            </a:r>
            <a:endParaRPr lang="en-US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F53F3-C60F-47CE-8B94-C8B7B2E6AE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2142064"/>
            <a:ext cx="10131423" cy="4223229"/>
          </a:xfrm>
        </p:spPr>
        <p:txBody>
          <a:bodyPr/>
          <a:lstStyle/>
          <a:p>
            <a:pPr lvl="0"/>
            <a:r>
              <a:rPr lang="hr-HR" sz="2400" dirty="0"/>
              <a:t>HTML, </a:t>
            </a:r>
          </a:p>
          <a:p>
            <a:pPr lvl="0"/>
            <a:r>
              <a:rPr lang="hr-HR" sz="2400" dirty="0"/>
              <a:t>CSS, </a:t>
            </a:r>
          </a:p>
          <a:p>
            <a:pPr lvl="0"/>
            <a:r>
              <a:rPr lang="hr-HR" sz="2400" dirty="0"/>
              <a:t>Javascript, </a:t>
            </a:r>
          </a:p>
          <a:p>
            <a:pPr lvl="0"/>
            <a:r>
              <a:rPr lang="hr-HR" sz="2400" dirty="0"/>
              <a:t>Jquery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DE75F-FE54-4DA9-8F1B-F973C015BF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34216" y="1511364"/>
            <a:ext cx="7395372" cy="40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5992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F9283F-C43B-40FB-9EA6-A01C66175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1760"/>
            <a:ext cx="8761413" cy="3416300"/>
          </a:xfrm>
        </p:spPr>
        <p:txBody>
          <a:bodyPr/>
          <a:lstStyle/>
          <a:p>
            <a:r>
              <a:rPr lang="hr-HR" dirty="0"/>
              <a:t>unos broja u prvi oktet</a:t>
            </a:r>
          </a:p>
        </p:txBody>
      </p:sp>
      <p:pic>
        <p:nvPicPr>
          <p:cNvPr id="7" name="Slika 5">
            <a:extLst>
              <a:ext uri="{FF2B5EF4-FFF2-40B4-BE49-F238E27FC236}">
                <a16:creationId xmlns:a16="http://schemas.microsoft.com/office/drawing/2014/main" id="{8EC5A8C2-7FC7-42A4-9902-6FE7FA7316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80706" y="2221760"/>
            <a:ext cx="6119495" cy="3226435"/>
          </a:xfrm>
          <a:prstGeom prst="rect">
            <a:avLst/>
          </a:prstGeom>
        </p:spPr>
      </p:pic>
      <p:sp>
        <p:nvSpPr>
          <p:cNvPr id="8" name="Pravokutnik: zaobljeni kutovi 8">
            <a:extLst>
              <a:ext uri="{FF2B5EF4-FFF2-40B4-BE49-F238E27FC236}">
                <a16:creationId xmlns:a16="http://schemas.microsoft.com/office/drawing/2014/main" id="{B1849707-7090-4D82-A85E-7436A56D05A5}"/>
              </a:ext>
            </a:extLst>
          </p:cNvPr>
          <p:cNvSpPr/>
          <p:nvPr/>
        </p:nvSpPr>
        <p:spPr>
          <a:xfrm>
            <a:off x="4538364" y="2752530"/>
            <a:ext cx="1193165" cy="4572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r-HR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E5280-CE9D-4504-93B0-6931EC73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unos brojeva u drugi oktet</a:t>
            </a:r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82764B63-BF5B-473E-88BA-47AF584A7E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79656" y="2785745"/>
            <a:ext cx="6119495" cy="3234055"/>
          </a:xfrm>
          <a:prstGeom prst="rect">
            <a:avLst/>
          </a:prstGeom>
        </p:spPr>
      </p:pic>
      <p:sp>
        <p:nvSpPr>
          <p:cNvPr id="9" name="Pravokutnik: zaobljeni kutovi 8">
            <a:extLst>
              <a:ext uri="{FF2B5EF4-FFF2-40B4-BE49-F238E27FC236}">
                <a16:creationId xmlns:a16="http://schemas.microsoft.com/office/drawing/2014/main" id="{E375FB77-9D7C-49B5-A2D8-868C1CFA5E0E}"/>
              </a:ext>
            </a:extLst>
          </p:cNvPr>
          <p:cNvSpPr/>
          <p:nvPr/>
        </p:nvSpPr>
        <p:spPr>
          <a:xfrm>
            <a:off x="6451140" y="3303037"/>
            <a:ext cx="1193165" cy="4572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r-HR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A07C8-B3F5-4B34-9473-0576E7C90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unos brojeva u treći oktet</a:t>
            </a:r>
          </a:p>
        </p:txBody>
      </p:sp>
      <p:pic>
        <p:nvPicPr>
          <p:cNvPr id="6" name="Slika 10">
            <a:extLst>
              <a:ext uri="{FF2B5EF4-FFF2-40B4-BE49-F238E27FC236}">
                <a16:creationId xmlns:a16="http://schemas.microsoft.com/office/drawing/2014/main" id="{0EF6AC94-1638-4B4F-9879-59C77566D3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35660" y="2314238"/>
            <a:ext cx="6119495" cy="3237230"/>
          </a:xfrm>
          <a:prstGeom prst="rect">
            <a:avLst/>
          </a:prstGeom>
        </p:spPr>
      </p:pic>
      <p:sp>
        <p:nvSpPr>
          <p:cNvPr id="7" name="Pravokutnik: zaobljeni kutovi 11">
            <a:extLst>
              <a:ext uri="{FF2B5EF4-FFF2-40B4-BE49-F238E27FC236}">
                <a16:creationId xmlns:a16="http://schemas.microsoft.com/office/drawing/2014/main" id="{097A8088-AEDF-48CC-843F-8982C51F77A3}"/>
              </a:ext>
            </a:extLst>
          </p:cNvPr>
          <p:cNvSpPr/>
          <p:nvPr/>
        </p:nvSpPr>
        <p:spPr>
          <a:xfrm>
            <a:off x="8130650" y="2827175"/>
            <a:ext cx="1193165" cy="4572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r-HR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D98EA-DF27-4EA6-9056-00BEEF8EE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unos brojeva u četvrti oktet</a:t>
            </a:r>
          </a:p>
        </p:txBody>
      </p:sp>
      <p:pic>
        <p:nvPicPr>
          <p:cNvPr id="6" name="Slika 12">
            <a:extLst>
              <a:ext uri="{FF2B5EF4-FFF2-40B4-BE49-F238E27FC236}">
                <a16:creationId xmlns:a16="http://schemas.microsoft.com/office/drawing/2014/main" id="{B9097DDC-568E-4E28-AA80-57853FA8B1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5558" y="2231603"/>
            <a:ext cx="6119495" cy="3197225"/>
          </a:xfrm>
          <a:prstGeom prst="rect">
            <a:avLst/>
          </a:prstGeom>
        </p:spPr>
      </p:pic>
      <p:sp>
        <p:nvSpPr>
          <p:cNvPr id="7" name="Pravokutnik: zaobljeni kutovi 14">
            <a:extLst>
              <a:ext uri="{FF2B5EF4-FFF2-40B4-BE49-F238E27FC236}">
                <a16:creationId xmlns:a16="http://schemas.microsoft.com/office/drawing/2014/main" id="{54397129-BDE4-4B74-9B7D-6D9AA760F1E9}"/>
              </a:ext>
            </a:extLst>
          </p:cNvPr>
          <p:cNvSpPr/>
          <p:nvPr/>
        </p:nvSpPr>
        <p:spPr>
          <a:xfrm>
            <a:off x="9157017" y="2724539"/>
            <a:ext cx="1193165" cy="4572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r-HR"/>
          </a:p>
        </p:txBody>
      </p:sp>
    </p:spTree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948</TotalTime>
  <Words>172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IPSubnetCalc</vt:lpstr>
      <vt:lpstr>Tko sam ja?</vt:lpstr>
      <vt:lpstr>Što je IPSubnetCalc i čemu služi?</vt:lpstr>
      <vt:lpstr>Korištene tehnologije: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Zaključak</vt:lpstr>
      <vt:lpstr>Zahvale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.intv</dc:title>
  <dc:creator>Racciel-Legion</dc:creator>
  <cp:lastModifiedBy>Oto Zadro</cp:lastModifiedBy>
  <cp:revision>22</cp:revision>
  <dcterms:created xsi:type="dcterms:W3CDTF">2019-02-13T16:28:52Z</dcterms:created>
  <dcterms:modified xsi:type="dcterms:W3CDTF">2020-05-26T06:22:09Z</dcterms:modified>
</cp:coreProperties>
</file>