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sldIdLst>
    <p:sldId id="256" r:id="rId2"/>
    <p:sldId id="257" r:id="rId3"/>
    <p:sldId id="258" r:id="rId4"/>
    <p:sldId id="262" r:id="rId5"/>
    <p:sldId id="259" r:id="rId6"/>
    <p:sldId id="260" r:id="rId7"/>
    <p:sldId id="261" r:id="rId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C80C48-271C-8356-F353-03C695C0FC0D}" v="11" dt="2024-09-23T21:50:22.215"/>
    <p1510:client id="{92ACB3A5-FF96-01A5-24CB-E2EC1D76889E}" v="49" dt="2024-09-23T20:44:29.897"/>
    <p1510:client id="{CC04B96C-5D55-73EB-9887-A2FC789F01F5}" v="406" dt="2024-09-23T21:45:47.8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BRAHİM ARSLAN" userId="S::2024481001@cumhuriyet.edu.tr::aa19765a-d0d2-4934-b9cc-b9a6b3871c6e" providerId="AD" clId="Web-{CC04B96C-5D55-73EB-9887-A2FC789F01F5}"/>
    <pc:docChg chg="addSld delSld modSld sldOrd">
      <pc:chgData name="İBRAHİM ARSLAN" userId="S::2024481001@cumhuriyet.edu.tr::aa19765a-d0d2-4934-b9cc-b9a6b3871c6e" providerId="AD" clId="Web-{CC04B96C-5D55-73EB-9887-A2FC789F01F5}" dt="2024-09-23T21:45:47.897" v="414"/>
      <pc:docMkLst>
        <pc:docMk/>
      </pc:docMkLst>
      <pc:sldChg chg="modSp modTransition">
        <pc:chgData name="İBRAHİM ARSLAN" userId="S::2024481001@cumhuriyet.edu.tr::aa19765a-d0d2-4934-b9cc-b9a6b3871c6e" providerId="AD" clId="Web-{CC04B96C-5D55-73EB-9887-A2FC789F01F5}" dt="2024-09-23T21:45:47.897" v="414"/>
        <pc:sldMkLst>
          <pc:docMk/>
          <pc:sldMk cId="1674425800" sldId="256"/>
        </pc:sldMkLst>
        <pc:spChg chg="mod">
          <ac:chgData name="İBRAHİM ARSLAN" userId="S::2024481001@cumhuriyet.edu.tr::aa19765a-d0d2-4934-b9cc-b9a6b3871c6e" providerId="AD" clId="Web-{CC04B96C-5D55-73EB-9887-A2FC789F01F5}" dt="2024-09-23T21:43:34.300" v="409" actId="14100"/>
          <ac:spMkLst>
            <pc:docMk/>
            <pc:sldMk cId="1674425800" sldId="256"/>
            <ac:spMk id="3" creationId="{00000000-0000-0000-0000-000000000000}"/>
          </ac:spMkLst>
        </pc:spChg>
      </pc:sldChg>
      <pc:sldChg chg="modSp modTransition">
        <pc:chgData name="İBRAHİM ARSLAN" userId="S::2024481001@cumhuriyet.edu.tr::aa19765a-d0d2-4934-b9cc-b9a6b3871c6e" providerId="AD" clId="Web-{CC04B96C-5D55-73EB-9887-A2FC789F01F5}" dt="2024-09-23T21:30:27.514" v="352" actId="14100"/>
        <pc:sldMkLst>
          <pc:docMk/>
          <pc:sldMk cId="4107861782" sldId="257"/>
        </pc:sldMkLst>
        <pc:spChg chg="mod">
          <ac:chgData name="İBRAHİM ARSLAN" userId="S::2024481001@cumhuriyet.edu.tr::aa19765a-d0d2-4934-b9cc-b9a6b3871c6e" providerId="AD" clId="Web-{CC04B96C-5D55-73EB-9887-A2FC789F01F5}" dt="2024-09-23T20:51:57.763" v="172" actId="20577"/>
          <ac:spMkLst>
            <pc:docMk/>
            <pc:sldMk cId="4107861782" sldId="257"/>
            <ac:spMk id="2" creationId="{F4241BD6-24F7-B621-DB07-C39BA10D7D6E}"/>
          </ac:spMkLst>
        </pc:spChg>
        <pc:spChg chg="mod">
          <ac:chgData name="İBRAHİM ARSLAN" userId="S::2024481001@cumhuriyet.edu.tr::aa19765a-d0d2-4934-b9cc-b9a6b3871c6e" providerId="AD" clId="Web-{CC04B96C-5D55-73EB-9887-A2FC789F01F5}" dt="2024-09-23T21:30:27.514" v="352" actId="14100"/>
          <ac:spMkLst>
            <pc:docMk/>
            <pc:sldMk cId="4107861782" sldId="257"/>
            <ac:spMk id="3" creationId="{387616B6-05F6-7EFE-011F-3EBB43B00478}"/>
          </ac:spMkLst>
        </pc:spChg>
      </pc:sldChg>
      <pc:sldChg chg="modSp new">
        <pc:chgData name="İBRAHİM ARSLAN" userId="S::2024481001@cumhuriyet.edu.tr::aa19765a-d0d2-4934-b9cc-b9a6b3871c6e" providerId="AD" clId="Web-{CC04B96C-5D55-73EB-9887-A2FC789F01F5}" dt="2024-09-23T20:58:39.086" v="203" actId="14100"/>
        <pc:sldMkLst>
          <pc:docMk/>
          <pc:sldMk cId="2567092634" sldId="258"/>
        </pc:sldMkLst>
        <pc:spChg chg="mod">
          <ac:chgData name="İBRAHİM ARSLAN" userId="S::2024481001@cumhuriyet.edu.tr::aa19765a-d0d2-4934-b9cc-b9a6b3871c6e" providerId="AD" clId="Web-{CC04B96C-5D55-73EB-9887-A2FC789F01F5}" dt="2024-09-23T20:54:05.438" v="197" actId="20577"/>
          <ac:spMkLst>
            <pc:docMk/>
            <pc:sldMk cId="2567092634" sldId="258"/>
            <ac:spMk id="2" creationId="{3A593904-EE10-16AC-CA0C-BEC303CD2444}"/>
          </ac:spMkLst>
        </pc:spChg>
        <pc:spChg chg="mod">
          <ac:chgData name="İBRAHİM ARSLAN" userId="S::2024481001@cumhuriyet.edu.tr::aa19765a-d0d2-4934-b9cc-b9a6b3871c6e" providerId="AD" clId="Web-{CC04B96C-5D55-73EB-9887-A2FC789F01F5}" dt="2024-09-23T20:58:39.086" v="203" actId="14100"/>
          <ac:spMkLst>
            <pc:docMk/>
            <pc:sldMk cId="2567092634" sldId="258"/>
            <ac:spMk id="3" creationId="{C05F9AFB-606E-59E5-BF15-11B035C14D37}"/>
          </ac:spMkLst>
        </pc:spChg>
      </pc:sldChg>
      <pc:sldChg chg="addSp modSp new">
        <pc:chgData name="İBRAHİM ARSLAN" userId="S::2024481001@cumhuriyet.edu.tr::aa19765a-d0d2-4934-b9cc-b9a6b3871c6e" providerId="AD" clId="Web-{CC04B96C-5D55-73EB-9887-A2FC789F01F5}" dt="2024-09-23T21:12:34.716" v="226" actId="1076"/>
        <pc:sldMkLst>
          <pc:docMk/>
          <pc:sldMk cId="2450911436" sldId="259"/>
        </pc:sldMkLst>
        <pc:spChg chg="mod">
          <ac:chgData name="İBRAHİM ARSLAN" userId="S::2024481001@cumhuriyet.edu.tr::aa19765a-d0d2-4934-b9cc-b9a6b3871c6e" providerId="AD" clId="Web-{CC04B96C-5D55-73EB-9887-A2FC789F01F5}" dt="2024-09-23T21:00:38.276" v="210" actId="20577"/>
          <ac:spMkLst>
            <pc:docMk/>
            <pc:sldMk cId="2450911436" sldId="259"/>
            <ac:spMk id="2" creationId="{090E1277-B1FB-B0E0-A176-B99E3BE66C25}"/>
          </ac:spMkLst>
        </pc:spChg>
        <pc:spChg chg="mod">
          <ac:chgData name="İBRAHİM ARSLAN" userId="S::2024481001@cumhuriyet.edu.tr::aa19765a-d0d2-4934-b9cc-b9a6b3871c6e" providerId="AD" clId="Web-{CC04B96C-5D55-73EB-9887-A2FC789F01F5}" dt="2024-09-23T21:10:55.823" v="224" actId="20577"/>
          <ac:spMkLst>
            <pc:docMk/>
            <pc:sldMk cId="2450911436" sldId="259"/>
            <ac:spMk id="3" creationId="{3A565F81-8CAB-73A5-4402-AAA72E4E45FB}"/>
          </ac:spMkLst>
        </pc:spChg>
        <pc:picChg chg="add mod">
          <ac:chgData name="İBRAHİM ARSLAN" userId="S::2024481001@cumhuriyet.edu.tr::aa19765a-d0d2-4934-b9cc-b9a6b3871c6e" providerId="AD" clId="Web-{CC04B96C-5D55-73EB-9887-A2FC789F01F5}" dt="2024-09-23T21:12:34.716" v="226" actId="1076"/>
          <ac:picMkLst>
            <pc:docMk/>
            <pc:sldMk cId="2450911436" sldId="259"/>
            <ac:picMk id="4" creationId="{3DFCBD9A-A780-8FF4-E64C-EB7153D31D6F}"/>
          </ac:picMkLst>
        </pc:picChg>
      </pc:sldChg>
      <pc:sldChg chg="modSp new">
        <pc:chgData name="İBRAHİM ARSLAN" userId="S::2024481001@cumhuriyet.edu.tr::aa19765a-d0d2-4934-b9cc-b9a6b3871c6e" providerId="AD" clId="Web-{CC04B96C-5D55-73EB-9887-A2FC789F01F5}" dt="2024-09-23T21:21:40.034" v="263" actId="20577"/>
        <pc:sldMkLst>
          <pc:docMk/>
          <pc:sldMk cId="1431096155" sldId="260"/>
        </pc:sldMkLst>
        <pc:spChg chg="mod">
          <ac:chgData name="İBRAHİM ARSLAN" userId="S::2024481001@cumhuriyet.edu.tr::aa19765a-d0d2-4934-b9cc-b9a6b3871c6e" providerId="AD" clId="Web-{CC04B96C-5D55-73EB-9887-A2FC789F01F5}" dt="2024-09-23T21:13:33.983" v="251" actId="20577"/>
          <ac:spMkLst>
            <pc:docMk/>
            <pc:sldMk cId="1431096155" sldId="260"/>
            <ac:spMk id="2" creationId="{2B433075-FE4D-E296-0E38-DB69FBC62456}"/>
          </ac:spMkLst>
        </pc:spChg>
        <pc:spChg chg="mod">
          <ac:chgData name="İBRAHİM ARSLAN" userId="S::2024481001@cumhuriyet.edu.tr::aa19765a-d0d2-4934-b9cc-b9a6b3871c6e" providerId="AD" clId="Web-{CC04B96C-5D55-73EB-9887-A2FC789F01F5}" dt="2024-09-23T21:21:40.034" v="263" actId="20577"/>
          <ac:spMkLst>
            <pc:docMk/>
            <pc:sldMk cId="1431096155" sldId="260"/>
            <ac:spMk id="3" creationId="{CEB344DE-B710-D273-1BC1-07185CCF9124}"/>
          </ac:spMkLst>
        </pc:spChg>
      </pc:sldChg>
      <pc:sldChg chg="delSp modSp new">
        <pc:chgData name="İBRAHİM ARSLAN" userId="S::2024481001@cumhuriyet.edu.tr::aa19765a-d0d2-4934-b9cc-b9a6b3871c6e" providerId="AD" clId="Web-{CC04B96C-5D55-73EB-9887-A2FC789F01F5}" dt="2024-09-23T21:23:30.849" v="280" actId="1076"/>
        <pc:sldMkLst>
          <pc:docMk/>
          <pc:sldMk cId="3046744215" sldId="261"/>
        </pc:sldMkLst>
        <pc:spChg chg="del">
          <ac:chgData name="İBRAHİM ARSLAN" userId="S::2024481001@cumhuriyet.edu.tr::aa19765a-d0d2-4934-b9cc-b9a6b3871c6e" providerId="AD" clId="Web-{CC04B96C-5D55-73EB-9887-A2FC789F01F5}" dt="2024-09-23T21:21:46.143" v="265"/>
          <ac:spMkLst>
            <pc:docMk/>
            <pc:sldMk cId="3046744215" sldId="261"/>
            <ac:spMk id="2" creationId="{5DDD0DCB-C1E0-B491-BDA7-155EA53B400E}"/>
          </ac:spMkLst>
        </pc:spChg>
        <pc:spChg chg="mod">
          <ac:chgData name="İBRAHİM ARSLAN" userId="S::2024481001@cumhuriyet.edu.tr::aa19765a-d0d2-4934-b9cc-b9a6b3871c6e" providerId="AD" clId="Web-{CC04B96C-5D55-73EB-9887-A2FC789F01F5}" dt="2024-09-23T21:23:30.849" v="280" actId="1076"/>
          <ac:spMkLst>
            <pc:docMk/>
            <pc:sldMk cId="3046744215" sldId="261"/>
            <ac:spMk id="3" creationId="{F4F34D01-67F0-4077-96C0-A181494E1865}"/>
          </ac:spMkLst>
        </pc:spChg>
      </pc:sldChg>
      <pc:sldChg chg="modSp new del">
        <pc:chgData name="İBRAHİM ARSLAN" userId="S::2024481001@cumhuriyet.edu.tr::aa19765a-d0d2-4934-b9cc-b9a6b3871c6e" providerId="AD" clId="Web-{CC04B96C-5D55-73EB-9887-A2FC789F01F5}" dt="2024-09-23T21:30:13.108" v="338"/>
        <pc:sldMkLst>
          <pc:docMk/>
          <pc:sldMk cId="1306274230" sldId="262"/>
        </pc:sldMkLst>
        <pc:spChg chg="mod">
          <ac:chgData name="İBRAHİM ARSLAN" userId="S::2024481001@cumhuriyet.edu.tr::aa19765a-d0d2-4934-b9cc-b9a6b3871c6e" providerId="AD" clId="Web-{CC04B96C-5D55-73EB-9887-A2FC789F01F5}" dt="2024-09-23T21:24:05.912" v="291" actId="20577"/>
          <ac:spMkLst>
            <pc:docMk/>
            <pc:sldMk cId="1306274230" sldId="262"/>
            <ac:spMk id="2" creationId="{A7E00FA9-5F3D-0CA6-CDA7-E1D53BE52B62}"/>
          </ac:spMkLst>
        </pc:spChg>
        <pc:spChg chg="mod">
          <ac:chgData name="İBRAHİM ARSLAN" userId="S::2024481001@cumhuriyet.edu.tr::aa19765a-d0d2-4934-b9cc-b9a6b3871c6e" providerId="AD" clId="Web-{CC04B96C-5D55-73EB-9887-A2FC789F01F5}" dt="2024-09-23T21:29:27.310" v="337" actId="20577"/>
          <ac:spMkLst>
            <pc:docMk/>
            <pc:sldMk cId="1306274230" sldId="262"/>
            <ac:spMk id="3" creationId="{4436B37D-15B4-7745-AFD3-82A5B9F6BCAE}"/>
          </ac:spMkLst>
        </pc:spChg>
      </pc:sldChg>
      <pc:sldChg chg="addSp delSp modSp new ord">
        <pc:chgData name="İBRAHİM ARSLAN" userId="S::2024481001@cumhuriyet.edu.tr::aa19765a-d0d2-4934-b9cc-b9a6b3871c6e" providerId="AD" clId="Web-{CC04B96C-5D55-73EB-9887-A2FC789F01F5}" dt="2024-09-23T21:42:15.423" v="393" actId="1076"/>
        <pc:sldMkLst>
          <pc:docMk/>
          <pc:sldMk cId="2946981564" sldId="262"/>
        </pc:sldMkLst>
        <pc:spChg chg="del mod">
          <ac:chgData name="İBRAHİM ARSLAN" userId="S::2024481001@cumhuriyet.edu.tr::aa19765a-d0d2-4934-b9cc-b9a6b3871c6e" providerId="AD" clId="Web-{CC04B96C-5D55-73EB-9887-A2FC789F01F5}" dt="2024-09-23T21:37:21.370" v="377"/>
          <ac:spMkLst>
            <pc:docMk/>
            <pc:sldMk cId="2946981564" sldId="262"/>
            <ac:spMk id="2" creationId="{CA5C63F4-D0D2-BE12-0336-12956CE8320F}"/>
          </ac:spMkLst>
        </pc:spChg>
        <pc:spChg chg="mod">
          <ac:chgData name="İBRAHİM ARSLAN" userId="S::2024481001@cumhuriyet.edu.tr::aa19765a-d0d2-4934-b9cc-b9a6b3871c6e" providerId="AD" clId="Web-{CC04B96C-5D55-73EB-9887-A2FC789F01F5}" dt="2024-09-23T21:41:17.687" v="386" actId="20577"/>
          <ac:spMkLst>
            <pc:docMk/>
            <pc:sldMk cId="2946981564" sldId="262"/>
            <ac:spMk id="3" creationId="{B83D2085-7083-D5DC-F991-254165E9225A}"/>
          </ac:spMkLst>
        </pc:spChg>
        <pc:picChg chg="add mod">
          <ac:chgData name="İBRAHİM ARSLAN" userId="S::2024481001@cumhuriyet.edu.tr::aa19765a-d0d2-4934-b9cc-b9a6b3871c6e" providerId="AD" clId="Web-{CC04B96C-5D55-73EB-9887-A2FC789F01F5}" dt="2024-09-23T21:42:15.423" v="393" actId="1076"/>
          <ac:picMkLst>
            <pc:docMk/>
            <pc:sldMk cId="2946981564" sldId="262"/>
            <ac:picMk id="4" creationId="{0DE5277A-0259-B6A0-5A16-DCD2562385CA}"/>
          </ac:picMkLst>
        </pc:picChg>
      </pc:sldChg>
    </pc:docChg>
  </pc:docChgLst>
  <pc:docChgLst>
    <pc:chgData name="İBRAHİM ARSLAN" userId="S::2024481001@cumhuriyet.edu.tr::aa19765a-d0d2-4934-b9cc-b9a6b3871c6e" providerId="AD" clId="Web-{33C80C48-271C-8356-F353-03C695C0FC0D}"/>
    <pc:docChg chg="modSld">
      <pc:chgData name="İBRAHİM ARSLAN" userId="S::2024481001@cumhuriyet.edu.tr::aa19765a-d0d2-4934-b9cc-b9a6b3871c6e" providerId="AD" clId="Web-{33C80C48-271C-8356-F353-03C695C0FC0D}" dt="2024-09-23T21:50:21.840" v="10" actId="20577"/>
      <pc:docMkLst>
        <pc:docMk/>
      </pc:docMkLst>
      <pc:sldChg chg="modSp modTransition">
        <pc:chgData name="İBRAHİM ARSLAN" userId="S::2024481001@cumhuriyet.edu.tr::aa19765a-d0d2-4934-b9cc-b9a6b3871c6e" providerId="AD" clId="Web-{33C80C48-271C-8356-F353-03C695C0FC0D}" dt="2024-09-23T21:50:21.840" v="10" actId="20577"/>
        <pc:sldMkLst>
          <pc:docMk/>
          <pc:sldMk cId="1674425800" sldId="256"/>
        </pc:sldMkLst>
        <pc:spChg chg="mod">
          <ac:chgData name="İBRAHİM ARSLAN" userId="S::2024481001@cumhuriyet.edu.tr::aa19765a-d0d2-4934-b9cc-b9a6b3871c6e" providerId="AD" clId="Web-{33C80C48-271C-8356-F353-03C695C0FC0D}" dt="2024-09-23T21:50:07.480" v="7" actId="1076"/>
          <ac:spMkLst>
            <pc:docMk/>
            <pc:sldMk cId="1674425800" sldId="256"/>
            <ac:spMk id="2" creationId="{00000000-0000-0000-0000-000000000000}"/>
          </ac:spMkLst>
        </pc:spChg>
        <pc:spChg chg="mod">
          <ac:chgData name="İBRAHİM ARSLAN" userId="S::2024481001@cumhuriyet.edu.tr::aa19765a-d0d2-4934-b9cc-b9a6b3871c6e" providerId="AD" clId="Web-{33C80C48-271C-8356-F353-03C695C0FC0D}" dt="2024-09-23T21:50:21.840" v="10" actId="20577"/>
          <ac:spMkLst>
            <pc:docMk/>
            <pc:sldMk cId="1674425800" sldId="256"/>
            <ac:spMk id="3" creationId="{00000000-0000-0000-0000-000000000000}"/>
          </ac:spMkLst>
        </pc:spChg>
      </pc:sldChg>
      <pc:sldChg chg="modTransition">
        <pc:chgData name="İBRAHİM ARSLAN" userId="S::2024481001@cumhuriyet.edu.tr::aa19765a-d0d2-4934-b9cc-b9a6b3871c6e" providerId="AD" clId="Web-{33C80C48-271C-8356-F353-03C695C0FC0D}" dt="2024-09-23T21:49:17.665" v="2"/>
        <pc:sldMkLst>
          <pc:docMk/>
          <pc:sldMk cId="4107861782" sldId="257"/>
        </pc:sldMkLst>
      </pc:sldChg>
      <pc:sldChg chg="modTransition">
        <pc:chgData name="İBRAHİM ARSLAN" userId="S::2024481001@cumhuriyet.edu.tr::aa19765a-d0d2-4934-b9cc-b9a6b3871c6e" providerId="AD" clId="Web-{33C80C48-271C-8356-F353-03C695C0FC0D}" dt="2024-09-23T21:49:07.774" v="1"/>
        <pc:sldMkLst>
          <pc:docMk/>
          <pc:sldMk cId="2567092634" sldId="258"/>
        </pc:sldMkLst>
      </pc:sldChg>
      <pc:sldChg chg="modTransition">
        <pc:chgData name="İBRAHİM ARSLAN" userId="S::2024481001@cumhuriyet.edu.tr::aa19765a-d0d2-4934-b9cc-b9a6b3871c6e" providerId="AD" clId="Web-{33C80C48-271C-8356-F353-03C695C0FC0D}" dt="2024-09-23T21:49:24.056" v="4"/>
        <pc:sldMkLst>
          <pc:docMk/>
          <pc:sldMk cId="2450911436" sldId="259"/>
        </pc:sldMkLst>
      </pc:sldChg>
      <pc:sldChg chg="modTransition">
        <pc:chgData name="İBRAHİM ARSLAN" userId="S::2024481001@cumhuriyet.edu.tr::aa19765a-d0d2-4934-b9cc-b9a6b3871c6e" providerId="AD" clId="Web-{33C80C48-271C-8356-F353-03C695C0FC0D}" dt="2024-09-23T21:49:25.681" v="5"/>
        <pc:sldMkLst>
          <pc:docMk/>
          <pc:sldMk cId="1431096155" sldId="260"/>
        </pc:sldMkLst>
      </pc:sldChg>
      <pc:sldChg chg="modTransition">
        <pc:chgData name="İBRAHİM ARSLAN" userId="S::2024481001@cumhuriyet.edu.tr::aa19765a-d0d2-4934-b9cc-b9a6b3871c6e" providerId="AD" clId="Web-{33C80C48-271C-8356-F353-03C695C0FC0D}" dt="2024-09-23T21:49:28.244" v="6"/>
        <pc:sldMkLst>
          <pc:docMk/>
          <pc:sldMk cId="3046744215" sldId="261"/>
        </pc:sldMkLst>
      </pc:sldChg>
      <pc:sldChg chg="modTransition">
        <pc:chgData name="İBRAHİM ARSLAN" userId="S::2024481001@cumhuriyet.edu.tr::aa19765a-d0d2-4934-b9cc-b9a6b3871c6e" providerId="AD" clId="Web-{33C80C48-271C-8356-F353-03C695C0FC0D}" dt="2024-09-23T21:49:21.619" v="3"/>
        <pc:sldMkLst>
          <pc:docMk/>
          <pc:sldMk cId="2946981564" sldId="262"/>
        </pc:sldMkLst>
      </pc:sldChg>
    </pc:docChg>
  </pc:docChgLst>
  <pc:docChgLst>
    <pc:chgData name="İBRAHİM ARSLAN" userId="S::2024481001@cumhuriyet.edu.tr::aa19765a-d0d2-4934-b9cc-b9a6b3871c6e" providerId="AD" clId="Web-{92ACB3A5-FF96-01A5-24CB-E2EC1D76889E}"/>
    <pc:docChg chg="addSld modSld addMainMaster delMainMaster">
      <pc:chgData name="İBRAHİM ARSLAN" userId="S::2024481001@cumhuriyet.edu.tr::aa19765a-d0d2-4934-b9cc-b9a6b3871c6e" providerId="AD" clId="Web-{92ACB3A5-FF96-01A5-24CB-E2EC1D76889E}" dt="2024-09-23T20:44:29.897" v="52"/>
      <pc:docMkLst>
        <pc:docMk/>
      </pc:docMkLst>
      <pc:sldChg chg="addSp delSp modSp mod setBg modClrScheme setClrOvrMap chgLayout">
        <pc:chgData name="İBRAHİM ARSLAN" userId="S::2024481001@cumhuriyet.edu.tr::aa19765a-d0d2-4934-b9cc-b9a6b3871c6e" providerId="AD" clId="Web-{92ACB3A5-FF96-01A5-24CB-E2EC1D76889E}" dt="2024-09-23T20:43:33.378" v="51" actId="14100"/>
        <pc:sldMkLst>
          <pc:docMk/>
          <pc:sldMk cId="1674425800" sldId="256"/>
        </pc:sldMkLst>
        <pc:spChg chg="mod">
          <ac:chgData name="İBRAHİM ARSLAN" userId="S::2024481001@cumhuriyet.edu.tr::aa19765a-d0d2-4934-b9cc-b9a6b3871c6e" providerId="AD" clId="Web-{92ACB3A5-FF96-01A5-24CB-E2EC1D76889E}" dt="2024-09-23T20:40:36.839" v="33"/>
          <ac:spMkLst>
            <pc:docMk/>
            <pc:sldMk cId="1674425800" sldId="256"/>
            <ac:spMk id="2" creationId="{00000000-0000-0000-0000-000000000000}"/>
          </ac:spMkLst>
        </pc:spChg>
        <pc:spChg chg="mod">
          <ac:chgData name="İBRAHİM ARSLAN" userId="S::2024481001@cumhuriyet.edu.tr::aa19765a-d0d2-4934-b9cc-b9a6b3871c6e" providerId="AD" clId="Web-{92ACB3A5-FF96-01A5-24CB-E2EC1D76889E}" dt="2024-09-23T20:43:33.378" v="51" actId="14100"/>
          <ac:spMkLst>
            <pc:docMk/>
            <pc:sldMk cId="1674425800" sldId="256"/>
            <ac:spMk id="3" creationId="{00000000-0000-0000-0000-000000000000}"/>
          </ac:spMkLst>
        </pc:spChg>
        <pc:spChg chg="add del">
          <ac:chgData name="İBRAHİM ARSLAN" userId="S::2024481001@cumhuriyet.edu.tr::aa19765a-d0d2-4934-b9cc-b9a6b3871c6e" providerId="AD" clId="Web-{92ACB3A5-FF96-01A5-24CB-E2EC1D76889E}" dt="2024-09-23T20:38:10.332" v="5"/>
          <ac:spMkLst>
            <pc:docMk/>
            <pc:sldMk cId="1674425800" sldId="256"/>
            <ac:spMk id="5" creationId="{A38827F1-3359-44F6-9009-43AE2B17FEAD}"/>
          </ac:spMkLst>
        </pc:spChg>
        <pc:spChg chg="add del">
          <ac:chgData name="İBRAHİM ARSLAN" userId="S::2024481001@cumhuriyet.edu.tr::aa19765a-d0d2-4934-b9cc-b9a6b3871c6e" providerId="AD" clId="Web-{92ACB3A5-FF96-01A5-24CB-E2EC1D76889E}" dt="2024-09-23T20:38:10.332" v="5"/>
          <ac:spMkLst>
            <pc:docMk/>
            <pc:sldMk cId="1674425800" sldId="256"/>
            <ac:spMk id="6" creationId="{17AFAD67-5350-4773-886F-D6DD7E66DB04}"/>
          </ac:spMkLst>
        </pc:spChg>
        <pc:spChg chg="add del">
          <ac:chgData name="İBRAHİM ARSLAN" userId="S::2024481001@cumhuriyet.edu.tr::aa19765a-d0d2-4934-b9cc-b9a6b3871c6e" providerId="AD" clId="Web-{92ACB3A5-FF96-01A5-24CB-E2EC1D76889E}" dt="2024-09-23T20:36:55.923" v="1"/>
          <ac:spMkLst>
            <pc:docMk/>
            <pc:sldMk cId="1674425800" sldId="256"/>
            <ac:spMk id="9" creationId="{A7971386-B2B0-4A38-8D3B-8CF23AAA610C}"/>
          </ac:spMkLst>
        </pc:spChg>
        <pc:spChg chg="add del">
          <ac:chgData name="İBRAHİM ARSLAN" userId="S::2024481001@cumhuriyet.edu.tr::aa19765a-d0d2-4934-b9cc-b9a6b3871c6e" providerId="AD" clId="Web-{92ACB3A5-FF96-01A5-24CB-E2EC1D76889E}" dt="2024-09-23T20:36:55.923" v="1"/>
          <ac:spMkLst>
            <pc:docMk/>
            <pc:sldMk cId="1674425800" sldId="256"/>
            <ac:spMk id="11" creationId="{96AE4BD0-E2D6-4FE1-9295-59E338A45340}"/>
          </ac:spMkLst>
        </pc:spChg>
        <pc:spChg chg="add del">
          <ac:chgData name="İBRAHİM ARSLAN" userId="S::2024481001@cumhuriyet.edu.tr::aa19765a-d0d2-4934-b9cc-b9a6b3871c6e" providerId="AD" clId="Web-{92ACB3A5-FF96-01A5-24CB-E2EC1D76889E}" dt="2024-09-23T20:36:55.923" v="1"/>
          <ac:spMkLst>
            <pc:docMk/>
            <pc:sldMk cId="1674425800" sldId="256"/>
            <ac:spMk id="13" creationId="{0D29D77D-2D4E-4868-960B-BEDA724F5CE2}"/>
          </ac:spMkLst>
        </pc:spChg>
        <pc:spChg chg="add del">
          <ac:chgData name="İBRAHİM ARSLAN" userId="S::2024481001@cumhuriyet.edu.tr::aa19765a-d0d2-4934-b9cc-b9a6b3871c6e" providerId="AD" clId="Web-{92ACB3A5-FF96-01A5-24CB-E2EC1D76889E}" dt="2024-09-23T20:40:36.839" v="33"/>
          <ac:spMkLst>
            <pc:docMk/>
            <pc:sldMk cId="1674425800" sldId="256"/>
            <ac:spMk id="24" creationId="{9B37791B-B040-4694-BFDC-8DD132D86E8E}"/>
          </ac:spMkLst>
        </pc:spChg>
        <pc:spChg chg="add">
          <ac:chgData name="İBRAHİM ARSLAN" userId="S::2024481001@cumhuriyet.edu.tr::aa19765a-d0d2-4934-b9cc-b9a6b3871c6e" providerId="AD" clId="Web-{92ACB3A5-FF96-01A5-24CB-E2EC1D76889E}" dt="2024-09-23T20:40:36.839" v="33"/>
          <ac:spMkLst>
            <pc:docMk/>
            <pc:sldMk cId="1674425800" sldId="256"/>
            <ac:spMk id="33" creationId="{1DB043B4-68C6-45B9-82AC-A5800EADB8DB}"/>
          </ac:spMkLst>
        </pc:spChg>
        <pc:spChg chg="add">
          <ac:chgData name="İBRAHİM ARSLAN" userId="S::2024481001@cumhuriyet.edu.tr::aa19765a-d0d2-4934-b9cc-b9a6b3871c6e" providerId="AD" clId="Web-{92ACB3A5-FF96-01A5-24CB-E2EC1D76889E}" dt="2024-09-23T20:40:36.839" v="33"/>
          <ac:spMkLst>
            <pc:docMk/>
            <pc:sldMk cId="1674425800" sldId="256"/>
            <ac:spMk id="35" creationId="{28A00A08-E4E6-4184-B484-E0E034072AE0}"/>
          </ac:spMkLst>
        </pc:spChg>
        <pc:grpChg chg="add del">
          <ac:chgData name="İBRAHİM ARSLAN" userId="S::2024481001@cumhuriyet.edu.tr::aa19765a-d0d2-4934-b9cc-b9a6b3871c6e" providerId="AD" clId="Web-{92ACB3A5-FF96-01A5-24CB-E2EC1D76889E}" dt="2024-09-23T20:38:10.332" v="5"/>
          <ac:grpSpMkLst>
            <pc:docMk/>
            <pc:sldMk cId="1674425800" sldId="256"/>
            <ac:grpSpMk id="8" creationId="{3914D2BD-3C47-433D-81FE-DC6C39595F0E}"/>
          </ac:grpSpMkLst>
        </pc:grpChg>
        <pc:grpChg chg="add del">
          <ac:chgData name="İBRAHİM ARSLAN" userId="S::2024481001@cumhuriyet.edu.tr::aa19765a-d0d2-4934-b9cc-b9a6b3871c6e" providerId="AD" clId="Web-{92ACB3A5-FF96-01A5-24CB-E2EC1D76889E}" dt="2024-09-23T20:40:36.839" v="33"/>
          <ac:grpSpMkLst>
            <pc:docMk/>
            <pc:sldMk cId="1674425800" sldId="256"/>
            <ac:grpSpMk id="26" creationId="{A7900967-84CA-47B4-9F1C-E787BAC1496A}"/>
          </ac:grpSpMkLst>
        </pc:grpChg>
        <pc:grpChg chg="add">
          <ac:chgData name="İBRAHİM ARSLAN" userId="S::2024481001@cumhuriyet.edu.tr::aa19765a-d0d2-4934-b9cc-b9a6b3871c6e" providerId="AD" clId="Web-{92ACB3A5-FF96-01A5-24CB-E2EC1D76889E}" dt="2024-09-23T20:40:36.839" v="33"/>
          <ac:grpSpMkLst>
            <pc:docMk/>
            <pc:sldMk cId="1674425800" sldId="256"/>
            <ac:grpSpMk id="37" creationId="{0780E404-3121-4F33-AF2D-65F659A97798}"/>
          </ac:grpSpMkLst>
        </pc:grpChg>
        <pc:grpChg chg="add">
          <ac:chgData name="İBRAHİM ARSLAN" userId="S::2024481001@cumhuriyet.edu.tr::aa19765a-d0d2-4934-b9cc-b9a6b3871c6e" providerId="AD" clId="Web-{92ACB3A5-FF96-01A5-24CB-E2EC1D76889E}" dt="2024-09-23T20:40:36.839" v="33"/>
          <ac:grpSpMkLst>
            <pc:docMk/>
            <pc:sldMk cId="1674425800" sldId="256"/>
            <ac:grpSpMk id="41" creationId="{4B158E9A-DBF4-4AA7-B6B7-8C8EB2FBDD68}"/>
          </ac:grpSpMkLst>
        </pc:grpChg>
        <pc:picChg chg="add del">
          <ac:chgData name="İBRAHİM ARSLAN" userId="S::2024481001@cumhuriyet.edu.tr::aa19765a-d0d2-4934-b9cc-b9a6b3871c6e" providerId="AD" clId="Web-{92ACB3A5-FF96-01A5-24CB-E2EC1D76889E}" dt="2024-09-23T20:36:55.923" v="1"/>
          <ac:picMkLst>
            <pc:docMk/>
            <pc:sldMk cId="1674425800" sldId="256"/>
            <ac:picMk id="4" creationId="{60430BBA-5746-39F7-3FFB-8DDE23BF13C4}"/>
          </ac:picMkLst>
        </pc:picChg>
        <pc:picChg chg="add mod ord">
          <ac:chgData name="İBRAHİM ARSLAN" userId="S::2024481001@cumhuriyet.edu.tr::aa19765a-d0d2-4934-b9cc-b9a6b3871c6e" providerId="AD" clId="Web-{92ACB3A5-FF96-01A5-24CB-E2EC1D76889E}" dt="2024-09-23T20:40:36.839" v="33"/>
          <ac:picMkLst>
            <pc:docMk/>
            <pc:sldMk cId="1674425800" sldId="256"/>
            <ac:picMk id="7" creationId="{AD44819E-762C-C7E6-646A-540AE3C38EC1}"/>
          </ac:picMkLst>
        </pc:picChg>
      </pc:sldChg>
      <pc:sldChg chg="new">
        <pc:chgData name="İBRAHİM ARSLAN" userId="S::2024481001@cumhuriyet.edu.tr::aa19765a-d0d2-4934-b9cc-b9a6b3871c6e" providerId="AD" clId="Web-{92ACB3A5-FF96-01A5-24CB-E2EC1D76889E}" dt="2024-09-23T20:44:29.897" v="52"/>
        <pc:sldMkLst>
          <pc:docMk/>
          <pc:sldMk cId="4107861782" sldId="257"/>
        </pc:sldMkLst>
      </pc:sldChg>
      <pc:sldMasterChg chg="add del addSldLayout delSldLayout">
        <pc:chgData name="İBRAHİM ARSLAN" userId="S::2024481001@cumhuriyet.edu.tr::aa19765a-d0d2-4934-b9cc-b9a6b3871c6e" providerId="AD" clId="Web-{92ACB3A5-FF96-01A5-24CB-E2EC1D76889E}" dt="2024-09-23T20:36:56.016" v="2"/>
        <pc:sldMasterMkLst>
          <pc:docMk/>
          <pc:sldMasterMk cId="3712468873" sldId="2147483648"/>
        </pc:sldMasterMkLst>
        <pc:sldLayoutChg chg="add del">
          <pc:chgData name="İBRAHİM ARSLAN" userId="S::2024481001@cumhuriyet.edu.tr::aa19765a-d0d2-4934-b9cc-b9a6b3871c6e" providerId="AD" clId="Web-{92ACB3A5-FF96-01A5-24CB-E2EC1D76889E}" dt="2024-09-23T20:36:56.016" v="2"/>
          <pc:sldLayoutMkLst>
            <pc:docMk/>
            <pc:sldMasterMk cId="3712468873" sldId="2147483648"/>
            <pc:sldLayoutMk cId="3440994769" sldId="2147483649"/>
          </pc:sldLayoutMkLst>
        </pc:sldLayoutChg>
        <pc:sldLayoutChg chg="add del">
          <pc:chgData name="İBRAHİM ARSLAN" userId="S::2024481001@cumhuriyet.edu.tr::aa19765a-d0d2-4934-b9cc-b9a6b3871c6e" providerId="AD" clId="Web-{92ACB3A5-FF96-01A5-24CB-E2EC1D76889E}" dt="2024-09-23T20:36:56.016" v="2"/>
          <pc:sldLayoutMkLst>
            <pc:docMk/>
            <pc:sldMasterMk cId="3712468873" sldId="2147483648"/>
            <pc:sldLayoutMk cId="3944319586" sldId="2147483650"/>
          </pc:sldLayoutMkLst>
        </pc:sldLayoutChg>
        <pc:sldLayoutChg chg="add del">
          <pc:chgData name="İBRAHİM ARSLAN" userId="S::2024481001@cumhuriyet.edu.tr::aa19765a-d0d2-4934-b9cc-b9a6b3871c6e" providerId="AD" clId="Web-{92ACB3A5-FF96-01A5-24CB-E2EC1D76889E}" dt="2024-09-23T20:36:56.016" v="2"/>
          <pc:sldLayoutMkLst>
            <pc:docMk/>
            <pc:sldMasterMk cId="3712468873" sldId="2147483648"/>
            <pc:sldLayoutMk cId="1196833356" sldId="2147483651"/>
          </pc:sldLayoutMkLst>
        </pc:sldLayoutChg>
        <pc:sldLayoutChg chg="add del">
          <pc:chgData name="İBRAHİM ARSLAN" userId="S::2024481001@cumhuriyet.edu.tr::aa19765a-d0d2-4934-b9cc-b9a6b3871c6e" providerId="AD" clId="Web-{92ACB3A5-FF96-01A5-24CB-E2EC1D76889E}" dt="2024-09-23T20:36:56.016" v="2"/>
          <pc:sldLayoutMkLst>
            <pc:docMk/>
            <pc:sldMasterMk cId="3712468873" sldId="2147483648"/>
            <pc:sldLayoutMk cId="3652797130" sldId="2147483652"/>
          </pc:sldLayoutMkLst>
        </pc:sldLayoutChg>
        <pc:sldLayoutChg chg="add del">
          <pc:chgData name="İBRAHİM ARSLAN" userId="S::2024481001@cumhuriyet.edu.tr::aa19765a-d0d2-4934-b9cc-b9a6b3871c6e" providerId="AD" clId="Web-{92ACB3A5-FF96-01A5-24CB-E2EC1D76889E}" dt="2024-09-23T20:36:56.016" v="2"/>
          <pc:sldLayoutMkLst>
            <pc:docMk/>
            <pc:sldMasterMk cId="3712468873" sldId="2147483648"/>
            <pc:sldLayoutMk cId="846744319" sldId="2147483653"/>
          </pc:sldLayoutMkLst>
        </pc:sldLayoutChg>
        <pc:sldLayoutChg chg="add del">
          <pc:chgData name="İBRAHİM ARSLAN" userId="S::2024481001@cumhuriyet.edu.tr::aa19765a-d0d2-4934-b9cc-b9a6b3871c6e" providerId="AD" clId="Web-{92ACB3A5-FF96-01A5-24CB-E2EC1D76889E}" dt="2024-09-23T20:36:56.016" v="2"/>
          <pc:sldLayoutMkLst>
            <pc:docMk/>
            <pc:sldMasterMk cId="3712468873" sldId="2147483648"/>
            <pc:sldLayoutMk cId="2861482750" sldId="2147483654"/>
          </pc:sldLayoutMkLst>
        </pc:sldLayoutChg>
        <pc:sldLayoutChg chg="add del">
          <pc:chgData name="İBRAHİM ARSLAN" userId="S::2024481001@cumhuriyet.edu.tr::aa19765a-d0d2-4934-b9cc-b9a6b3871c6e" providerId="AD" clId="Web-{92ACB3A5-FF96-01A5-24CB-E2EC1D76889E}" dt="2024-09-23T20:36:56.016" v="2"/>
          <pc:sldLayoutMkLst>
            <pc:docMk/>
            <pc:sldMasterMk cId="3712468873" sldId="2147483648"/>
            <pc:sldLayoutMk cId="4199817435" sldId="2147483655"/>
          </pc:sldLayoutMkLst>
        </pc:sldLayoutChg>
        <pc:sldLayoutChg chg="add del">
          <pc:chgData name="İBRAHİM ARSLAN" userId="S::2024481001@cumhuriyet.edu.tr::aa19765a-d0d2-4934-b9cc-b9a6b3871c6e" providerId="AD" clId="Web-{92ACB3A5-FF96-01A5-24CB-E2EC1D76889E}" dt="2024-09-23T20:36:56.016" v="2"/>
          <pc:sldLayoutMkLst>
            <pc:docMk/>
            <pc:sldMasterMk cId="3712468873" sldId="2147483648"/>
            <pc:sldLayoutMk cId="2700913065" sldId="2147483656"/>
          </pc:sldLayoutMkLst>
        </pc:sldLayoutChg>
        <pc:sldLayoutChg chg="add del">
          <pc:chgData name="İBRAHİM ARSLAN" userId="S::2024481001@cumhuriyet.edu.tr::aa19765a-d0d2-4934-b9cc-b9a6b3871c6e" providerId="AD" clId="Web-{92ACB3A5-FF96-01A5-24CB-E2EC1D76889E}" dt="2024-09-23T20:36:56.016" v="2"/>
          <pc:sldLayoutMkLst>
            <pc:docMk/>
            <pc:sldMasterMk cId="3712468873" sldId="2147483648"/>
            <pc:sldLayoutMk cId="818175020" sldId="2147483657"/>
          </pc:sldLayoutMkLst>
        </pc:sldLayoutChg>
        <pc:sldLayoutChg chg="add del">
          <pc:chgData name="İBRAHİM ARSLAN" userId="S::2024481001@cumhuriyet.edu.tr::aa19765a-d0d2-4934-b9cc-b9a6b3871c6e" providerId="AD" clId="Web-{92ACB3A5-FF96-01A5-24CB-E2EC1D76889E}" dt="2024-09-23T20:36:56.016" v="2"/>
          <pc:sldLayoutMkLst>
            <pc:docMk/>
            <pc:sldMasterMk cId="3712468873" sldId="2147483648"/>
            <pc:sldLayoutMk cId="847874827" sldId="2147483658"/>
          </pc:sldLayoutMkLst>
        </pc:sldLayoutChg>
        <pc:sldLayoutChg chg="add del">
          <pc:chgData name="İBRAHİM ARSLAN" userId="S::2024481001@cumhuriyet.edu.tr::aa19765a-d0d2-4934-b9cc-b9a6b3871c6e" providerId="AD" clId="Web-{92ACB3A5-FF96-01A5-24CB-E2EC1D76889E}" dt="2024-09-23T20:36:56.016" v="2"/>
          <pc:sldLayoutMkLst>
            <pc:docMk/>
            <pc:sldMasterMk cId="3712468873" sldId="2147483648"/>
            <pc:sldLayoutMk cId="804856651" sldId="2147483659"/>
          </pc:sldLayoutMkLst>
        </pc:sldLayoutChg>
      </pc:sldMasterChg>
      <pc:sldMasterChg chg="add del addSldLayout delSldLayout">
        <pc:chgData name="İBRAHİM ARSLAN" userId="S::2024481001@cumhuriyet.edu.tr::aa19765a-d0d2-4934-b9cc-b9a6b3871c6e" providerId="AD" clId="Web-{92ACB3A5-FF96-01A5-24CB-E2EC1D76889E}" dt="2024-09-23T20:36:55.923" v="1"/>
        <pc:sldMasterMkLst>
          <pc:docMk/>
          <pc:sldMasterMk cId="3224412672" sldId="2147483725"/>
        </pc:sldMasterMkLst>
        <pc:sldLayoutChg chg="add del">
          <pc:chgData name="İBRAHİM ARSLAN" userId="S::2024481001@cumhuriyet.edu.tr::aa19765a-d0d2-4934-b9cc-b9a6b3871c6e" providerId="AD" clId="Web-{92ACB3A5-FF96-01A5-24CB-E2EC1D76889E}" dt="2024-09-23T20:36:55.923" v="1"/>
          <pc:sldLayoutMkLst>
            <pc:docMk/>
            <pc:sldMasterMk cId="3224412672" sldId="2147483725"/>
            <pc:sldLayoutMk cId="4137446221" sldId="2147483714"/>
          </pc:sldLayoutMkLst>
        </pc:sldLayoutChg>
        <pc:sldLayoutChg chg="add del">
          <pc:chgData name="İBRAHİM ARSLAN" userId="S::2024481001@cumhuriyet.edu.tr::aa19765a-d0d2-4934-b9cc-b9a6b3871c6e" providerId="AD" clId="Web-{92ACB3A5-FF96-01A5-24CB-E2EC1D76889E}" dt="2024-09-23T20:36:55.923" v="1"/>
          <pc:sldLayoutMkLst>
            <pc:docMk/>
            <pc:sldMasterMk cId="3224412672" sldId="2147483725"/>
            <pc:sldLayoutMk cId="85465256" sldId="2147483715"/>
          </pc:sldLayoutMkLst>
        </pc:sldLayoutChg>
        <pc:sldLayoutChg chg="add del">
          <pc:chgData name="İBRAHİM ARSLAN" userId="S::2024481001@cumhuriyet.edu.tr::aa19765a-d0d2-4934-b9cc-b9a6b3871c6e" providerId="AD" clId="Web-{92ACB3A5-FF96-01A5-24CB-E2EC1D76889E}" dt="2024-09-23T20:36:55.923" v="1"/>
          <pc:sldLayoutMkLst>
            <pc:docMk/>
            <pc:sldMasterMk cId="3224412672" sldId="2147483725"/>
            <pc:sldLayoutMk cId="4173149427" sldId="2147483716"/>
          </pc:sldLayoutMkLst>
        </pc:sldLayoutChg>
        <pc:sldLayoutChg chg="add del">
          <pc:chgData name="İBRAHİM ARSLAN" userId="S::2024481001@cumhuriyet.edu.tr::aa19765a-d0d2-4934-b9cc-b9a6b3871c6e" providerId="AD" clId="Web-{92ACB3A5-FF96-01A5-24CB-E2EC1D76889E}" dt="2024-09-23T20:36:55.923" v="1"/>
          <pc:sldLayoutMkLst>
            <pc:docMk/>
            <pc:sldMasterMk cId="3224412672" sldId="2147483725"/>
            <pc:sldLayoutMk cId="3370713722" sldId="2147483717"/>
          </pc:sldLayoutMkLst>
        </pc:sldLayoutChg>
        <pc:sldLayoutChg chg="add del">
          <pc:chgData name="İBRAHİM ARSLAN" userId="S::2024481001@cumhuriyet.edu.tr::aa19765a-d0d2-4934-b9cc-b9a6b3871c6e" providerId="AD" clId="Web-{92ACB3A5-FF96-01A5-24CB-E2EC1D76889E}" dt="2024-09-23T20:36:55.923" v="1"/>
          <pc:sldLayoutMkLst>
            <pc:docMk/>
            <pc:sldMasterMk cId="3224412672" sldId="2147483725"/>
            <pc:sldLayoutMk cId="940419710" sldId="2147483718"/>
          </pc:sldLayoutMkLst>
        </pc:sldLayoutChg>
        <pc:sldLayoutChg chg="add del">
          <pc:chgData name="İBRAHİM ARSLAN" userId="S::2024481001@cumhuriyet.edu.tr::aa19765a-d0d2-4934-b9cc-b9a6b3871c6e" providerId="AD" clId="Web-{92ACB3A5-FF96-01A5-24CB-E2EC1D76889E}" dt="2024-09-23T20:36:55.923" v="1"/>
          <pc:sldLayoutMkLst>
            <pc:docMk/>
            <pc:sldMasterMk cId="3224412672" sldId="2147483725"/>
            <pc:sldLayoutMk cId="2100505917" sldId="2147483719"/>
          </pc:sldLayoutMkLst>
        </pc:sldLayoutChg>
        <pc:sldLayoutChg chg="add del">
          <pc:chgData name="İBRAHİM ARSLAN" userId="S::2024481001@cumhuriyet.edu.tr::aa19765a-d0d2-4934-b9cc-b9a6b3871c6e" providerId="AD" clId="Web-{92ACB3A5-FF96-01A5-24CB-E2EC1D76889E}" dt="2024-09-23T20:36:55.923" v="1"/>
          <pc:sldLayoutMkLst>
            <pc:docMk/>
            <pc:sldMasterMk cId="3224412672" sldId="2147483725"/>
            <pc:sldLayoutMk cId="2262001120" sldId="2147483720"/>
          </pc:sldLayoutMkLst>
        </pc:sldLayoutChg>
        <pc:sldLayoutChg chg="add del">
          <pc:chgData name="İBRAHİM ARSLAN" userId="S::2024481001@cumhuriyet.edu.tr::aa19765a-d0d2-4934-b9cc-b9a6b3871c6e" providerId="AD" clId="Web-{92ACB3A5-FF96-01A5-24CB-E2EC1D76889E}" dt="2024-09-23T20:36:55.923" v="1"/>
          <pc:sldLayoutMkLst>
            <pc:docMk/>
            <pc:sldMasterMk cId="3224412672" sldId="2147483725"/>
            <pc:sldLayoutMk cId="3043569541" sldId="2147483721"/>
          </pc:sldLayoutMkLst>
        </pc:sldLayoutChg>
        <pc:sldLayoutChg chg="add del">
          <pc:chgData name="İBRAHİM ARSLAN" userId="S::2024481001@cumhuriyet.edu.tr::aa19765a-d0d2-4934-b9cc-b9a6b3871c6e" providerId="AD" clId="Web-{92ACB3A5-FF96-01A5-24CB-E2EC1D76889E}" dt="2024-09-23T20:36:55.923" v="1"/>
          <pc:sldLayoutMkLst>
            <pc:docMk/>
            <pc:sldMasterMk cId="3224412672" sldId="2147483725"/>
            <pc:sldLayoutMk cId="1079699280" sldId="2147483722"/>
          </pc:sldLayoutMkLst>
        </pc:sldLayoutChg>
        <pc:sldLayoutChg chg="add del">
          <pc:chgData name="İBRAHİM ARSLAN" userId="S::2024481001@cumhuriyet.edu.tr::aa19765a-d0d2-4934-b9cc-b9a6b3871c6e" providerId="AD" clId="Web-{92ACB3A5-FF96-01A5-24CB-E2EC1D76889E}" dt="2024-09-23T20:36:55.923" v="1"/>
          <pc:sldLayoutMkLst>
            <pc:docMk/>
            <pc:sldMasterMk cId="3224412672" sldId="2147483725"/>
            <pc:sldLayoutMk cId="534924687" sldId="2147483723"/>
          </pc:sldLayoutMkLst>
        </pc:sldLayoutChg>
        <pc:sldLayoutChg chg="add del">
          <pc:chgData name="İBRAHİM ARSLAN" userId="S::2024481001@cumhuriyet.edu.tr::aa19765a-d0d2-4934-b9cc-b9a6b3871c6e" providerId="AD" clId="Web-{92ACB3A5-FF96-01A5-24CB-E2EC1D76889E}" dt="2024-09-23T20:36:55.923" v="1"/>
          <pc:sldLayoutMkLst>
            <pc:docMk/>
            <pc:sldMasterMk cId="3224412672" sldId="2147483725"/>
            <pc:sldLayoutMk cId="2768855098" sldId="2147483724"/>
          </pc:sldLayoutMkLst>
        </pc:sldLayoutChg>
      </pc:sldMasterChg>
      <pc:sldMasterChg chg="add del addSldLayout delSldLayout">
        <pc:chgData name="İBRAHİM ARSLAN" userId="S::2024481001@cumhuriyet.edu.tr::aa19765a-d0d2-4934-b9cc-b9a6b3871c6e" providerId="AD" clId="Web-{92ACB3A5-FF96-01A5-24CB-E2EC1D76889E}" dt="2024-09-23T20:38:10.332" v="5"/>
        <pc:sldMasterMkLst>
          <pc:docMk/>
          <pc:sldMasterMk cId="213498425" sldId="2147483738"/>
        </pc:sldMasterMkLst>
        <pc:sldLayoutChg chg="add del">
          <pc:chgData name="İBRAHİM ARSLAN" userId="S::2024481001@cumhuriyet.edu.tr::aa19765a-d0d2-4934-b9cc-b9a6b3871c6e" providerId="AD" clId="Web-{92ACB3A5-FF96-01A5-24CB-E2EC1D76889E}" dt="2024-09-23T20:38:10.332" v="5"/>
          <pc:sldLayoutMkLst>
            <pc:docMk/>
            <pc:sldMasterMk cId="213498425" sldId="2147483738"/>
            <pc:sldLayoutMk cId="3600986571" sldId="2147483727"/>
          </pc:sldLayoutMkLst>
        </pc:sldLayoutChg>
        <pc:sldLayoutChg chg="add del">
          <pc:chgData name="İBRAHİM ARSLAN" userId="S::2024481001@cumhuriyet.edu.tr::aa19765a-d0d2-4934-b9cc-b9a6b3871c6e" providerId="AD" clId="Web-{92ACB3A5-FF96-01A5-24CB-E2EC1D76889E}" dt="2024-09-23T20:38:10.332" v="5"/>
          <pc:sldLayoutMkLst>
            <pc:docMk/>
            <pc:sldMasterMk cId="213498425" sldId="2147483738"/>
            <pc:sldLayoutMk cId="1917362435" sldId="2147483728"/>
          </pc:sldLayoutMkLst>
        </pc:sldLayoutChg>
        <pc:sldLayoutChg chg="add del">
          <pc:chgData name="İBRAHİM ARSLAN" userId="S::2024481001@cumhuriyet.edu.tr::aa19765a-d0d2-4934-b9cc-b9a6b3871c6e" providerId="AD" clId="Web-{92ACB3A5-FF96-01A5-24CB-E2EC1D76889E}" dt="2024-09-23T20:38:10.332" v="5"/>
          <pc:sldLayoutMkLst>
            <pc:docMk/>
            <pc:sldMasterMk cId="213498425" sldId="2147483738"/>
            <pc:sldLayoutMk cId="2479055609" sldId="2147483729"/>
          </pc:sldLayoutMkLst>
        </pc:sldLayoutChg>
        <pc:sldLayoutChg chg="add del">
          <pc:chgData name="İBRAHİM ARSLAN" userId="S::2024481001@cumhuriyet.edu.tr::aa19765a-d0d2-4934-b9cc-b9a6b3871c6e" providerId="AD" clId="Web-{92ACB3A5-FF96-01A5-24CB-E2EC1D76889E}" dt="2024-09-23T20:38:10.332" v="5"/>
          <pc:sldLayoutMkLst>
            <pc:docMk/>
            <pc:sldMasterMk cId="213498425" sldId="2147483738"/>
            <pc:sldLayoutMk cId="190563843" sldId="2147483730"/>
          </pc:sldLayoutMkLst>
        </pc:sldLayoutChg>
        <pc:sldLayoutChg chg="add del">
          <pc:chgData name="İBRAHİM ARSLAN" userId="S::2024481001@cumhuriyet.edu.tr::aa19765a-d0d2-4934-b9cc-b9a6b3871c6e" providerId="AD" clId="Web-{92ACB3A5-FF96-01A5-24CB-E2EC1D76889E}" dt="2024-09-23T20:38:10.332" v="5"/>
          <pc:sldLayoutMkLst>
            <pc:docMk/>
            <pc:sldMasterMk cId="213498425" sldId="2147483738"/>
            <pc:sldLayoutMk cId="1523710538" sldId="2147483731"/>
          </pc:sldLayoutMkLst>
        </pc:sldLayoutChg>
        <pc:sldLayoutChg chg="add del">
          <pc:chgData name="İBRAHİM ARSLAN" userId="S::2024481001@cumhuriyet.edu.tr::aa19765a-d0d2-4934-b9cc-b9a6b3871c6e" providerId="AD" clId="Web-{92ACB3A5-FF96-01A5-24CB-E2EC1D76889E}" dt="2024-09-23T20:38:10.332" v="5"/>
          <pc:sldLayoutMkLst>
            <pc:docMk/>
            <pc:sldMasterMk cId="213498425" sldId="2147483738"/>
            <pc:sldLayoutMk cId="3160192306" sldId="2147483732"/>
          </pc:sldLayoutMkLst>
        </pc:sldLayoutChg>
        <pc:sldLayoutChg chg="add del">
          <pc:chgData name="İBRAHİM ARSLAN" userId="S::2024481001@cumhuriyet.edu.tr::aa19765a-d0d2-4934-b9cc-b9a6b3871c6e" providerId="AD" clId="Web-{92ACB3A5-FF96-01A5-24CB-E2EC1D76889E}" dt="2024-09-23T20:38:10.332" v="5"/>
          <pc:sldLayoutMkLst>
            <pc:docMk/>
            <pc:sldMasterMk cId="213498425" sldId="2147483738"/>
            <pc:sldLayoutMk cId="788892056" sldId="2147483733"/>
          </pc:sldLayoutMkLst>
        </pc:sldLayoutChg>
        <pc:sldLayoutChg chg="add del">
          <pc:chgData name="İBRAHİM ARSLAN" userId="S::2024481001@cumhuriyet.edu.tr::aa19765a-d0d2-4934-b9cc-b9a6b3871c6e" providerId="AD" clId="Web-{92ACB3A5-FF96-01A5-24CB-E2EC1D76889E}" dt="2024-09-23T20:38:10.332" v="5"/>
          <pc:sldLayoutMkLst>
            <pc:docMk/>
            <pc:sldMasterMk cId="213498425" sldId="2147483738"/>
            <pc:sldLayoutMk cId="28287090" sldId="2147483734"/>
          </pc:sldLayoutMkLst>
        </pc:sldLayoutChg>
        <pc:sldLayoutChg chg="add del">
          <pc:chgData name="İBRAHİM ARSLAN" userId="S::2024481001@cumhuriyet.edu.tr::aa19765a-d0d2-4934-b9cc-b9a6b3871c6e" providerId="AD" clId="Web-{92ACB3A5-FF96-01A5-24CB-E2EC1D76889E}" dt="2024-09-23T20:38:10.332" v="5"/>
          <pc:sldLayoutMkLst>
            <pc:docMk/>
            <pc:sldMasterMk cId="213498425" sldId="2147483738"/>
            <pc:sldLayoutMk cId="111510987" sldId="2147483735"/>
          </pc:sldLayoutMkLst>
        </pc:sldLayoutChg>
        <pc:sldLayoutChg chg="add del">
          <pc:chgData name="İBRAHİM ARSLAN" userId="S::2024481001@cumhuriyet.edu.tr::aa19765a-d0d2-4934-b9cc-b9a6b3871c6e" providerId="AD" clId="Web-{92ACB3A5-FF96-01A5-24CB-E2EC1D76889E}" dt="2024-09-23T20:38:10.332" v="5"/>
          <pc:sldLayoutMkLst>
            <pc:docMk/>
            <pc:sldMasterMk cId="213498425" sldId="2147483738"/>
            <pc:sldLayoutMk cId="1327155894" sldId="2147483736"/>
          </pc:sldLayoutMkLst>
        </pc:sldLayoutChg>
        <pc:sldLayoutChg chg="add del">
          <pc:chgData name="İBRAHİM ARSLAN" userId="S::2024481001@cumhuriyet.edu.tr::aa19765a-d0d2-4934-b9cc-b9a6b3871c6e" providerId="AD" clId="Web-{92ACB3A5-FF96-01A5-24CB-E2EC1D76889E}" dt="2024-09-23T20:38:10.332" v="5"/>
          <pc:sldLayoutMkLst>
            <pc:docMk/>
            <pc:sldMasterMk cId="213498425" sldId="2147483738"/>
            <pc:sldLayoutMk cId="1499357925" sldId="2147483737"/>
          </pc:sldLayoutMkLst>
        </pc:sldLayoutChg>
      </pc:sldMasterChg>
      <pc:sldMasterChg chg="add del addSldLayout delSldLayout">
        <pc:chgData name="İBRAHİM ARSLAN" userId="S::2024481001@cumhuriyet.edu.tr::aa19765a-d0d2-4934-b9cc-b9a6b3871c6e" providerId="AD" clId="Web-{92ACB3A5-FF96-01A5-24CB-E2EC1D76889E}" dt="2024-09-23T20:40:36.839" v="33"/>
        <pc:sldMasterMkLst>
          <pc:docMk/>
          <pc:sldMasterMk cId="2196466104" sldId="2147483762"/>
        </pc:sldMasterMkLst>
        <pc:sldLayoutChg chg="add del">
          <pc:chgData name="İBRAHİM ARSLAN" userId="S::2024481001@cumhuriyet.edu.tr::aa19765a-d0d2-4934-b9cc-b9a6b3871c6e" providerId="AD" clId="Web-{92ACB3A5-FF96-01A5-24CB-E2EC1D76889E}" dt="2024-09-23T20:40:36.839" v="33"/>
          <pc:sldLayoutMkLst>
            <pc:docMk/>
            <pc:sldMasterMk cId="2196466104" sldId="2147483762"/>
            <pc:sldLayoutMk cId="685365677" sldId="2147483751"/>
          </pc:sldLayoutMkLst>
        </pc:sldLayoutChg>
        <pc:sldLayoutChg chg="add del">
          <pc:chgData name="İBRAHİM ARSLAN" userId="S::2024481001@cumhuriyet.edu.tr::aa19765a-d0d2-4934-b9cc-b9a6b3871c6e" providerId="AD" clId="Web-{92ACB3A5-FF96-01A5-24CB-E2EC1D76889E}" dt="2024-09-23T20:40:36.839" v="33"/>
          <pc:sldLayoutMkLst>
            <pc:docMk/>
            <pc:sldMasterMk cId="2196466104" sldId="2147483762"/>
            <pc:sldLayoutMk cId="860601751" sldId="2147483752"/>
          </pc:sldLayoutMkLst>
        </pc:sldLayoutChg>
        <pc:sldLayoutChg chg="add del">
          <pc:chgData name="İBRAHİM ARSLAN" userId="S::2024481001@cumhuriyet.edu.tr::aa19765a-d0d2-4934-b9cc-b9a6b3871c6e" providerId="AD" clId="Web-{92ACB3A5-FF96-01A5-24CB-E2EC1D76889E}" dt="2024-09-23T20:40:36.839" v="33"/>
          <pc:sldLayoutMkLst>
            <pc:docMk/>
            <pc:sldMasterMk cId="2196466104" sldId="2147483762"/>
            <pc:sldLayoutMk cId="3673393423" sldId="2147483753"/>
          </pc:sldLayoutMkLst>
        </pc:sldLayoutChg>
        <pc:sldLayoutChg chg="add del">
          <pc:chgData name="İBRAHİM ARSLAN" userId="S::2024481001@cumhuriyet.edu.tr::aa19765a-d0d2-4934-b9cc-b9a6b3871c6e" providerId="AD" clId="Web-{92ACB3A5-FF96-01A5-24CB-E2EC1D76889E}" dt="2024-09-23T20:40:36.839" v="33"/>
          <pc:sldLayoutMkLst>
            <pc:docMk/>
            <pc:sldMasterMk cId="2196466104" sldId="2147483762"/>
            <pc:sldLayoutMk cId="964658776" sldId="2147483754"/>
          </pc:sldLayoutMkLst>
        </pc:sldLayoutChg>
        <pc:sldLayoutChg chg="add del">
          <pc:chgData name="İBRAHİM ARSLAN" userId="S::2024481001@cumhuriyet.edu.tr::aa19765a-d0d2-4934-b9cc-b9a6b3871c6e" providerId="AD" clId="Web-{92ACB3A5-FF96-01A5-24CB-E2EC1D76889E}" dt="2024-09-23T20:40:36.839" v="33"/>
          <pc:sldLayoutMkLst>
            <pc:docMk/>
            <pc:sldMasterMk cId="2196466104" sldId="2147483762"/>
            <pc:sldLayoutMk cId="559934225" sldId="2147483755"/>
          </pc:sldLayoutMkLst>
        </pc:sldLayoutChg>
        <pc:sldLayoutChg chg="add del">
          <pc:chgData name="İBRAHİM ARSLAN" userId="S::2024481001@cumhuriyet.edu.tr::aa19765a-d0d2-4934-b9cc-b9a6b3871c6e" providerId="AD" clId="Web-{92ACB3A5-FF96-01A5-24CB-E2EC1D76889E}" dt="2024-09-23T20:40:36.839" v="33"/>
          <pc:sldLayoutMkLst>
            <pc:docMk/>
            <pc:sldMasterMk cId="2196466104" sldId="2147483762"/>
            <pc:sldLayoutMk cId="1803439961" sldId="2147483756"/>
          </pc:sldLayoutMkLst>
        </pc:sldLayoutChg>
        <pc:sldLayoutChg chg="add del">
          <pc:chgData name="İBRAHİM ARSLAN" userId="S::2024481001@cumhuriyet.edu.tr::aa19765a-d0d2-4934-b9cc-b9a6b3871c6e" providerId="AD" clId="Web-{92ACB3A5-FF96-01A5-24CB-E2EC1D76889E}" dt="2024-09-23T20:40:36.839" v="33"/>
          <pc:sldLayoutMkLst>
            <pc:docMk/>
            <pc:sldMasterMk cId="2196466104" sldId="2147483762"/>
            <pc:sldLayoutMk cId="4287259674" sldId="2147483757"/>
          </pc:sldLayoutMkLst>
        </pc:sldLayoutChg>
        <pc:sldLayoutChg chg="add del">
          <pc:chgData name="İBRAHİM ARSLAN" userId="S::2024481001@cumhuriyet.edu.tr::aa19765a-d0d2-4934-b9cc-b9a6b3871c6e" providerId="AD" clId="Web-{92ACB3A5-FF96-01A5-24CB-E2EC1D76889E}" dt="2024-09-23T20:40:36.839" v="33"/>
          <pc:sldLayoutMkLst>
            <pc:docMk/>
            <pc:sldMasterMk cId="2196466104" sldId="2147483762"/>
            <pc:sldLayoutMk cId="3240205412" sldId="2147483758"/>
          </pc:sldLayoutMkLst>
        </pc:sldLayoutChg>
        <pc:sldLayoutChg chg="add del">
          <pc:chgData name="İBRAHİM ARSLAN" userId="S::2024481001@cumhuriyet.edu.tr::aa19765a-d0d2-4934-b9cc-b9a6b3871c6e" providerId="AD" clId="Web-{92ACB3A5-FF96-01A5-24CB-E2EC1D76889E}" dt="2024-09-23T20:40:36.839" v="33"/>
          <pc:sldLayoutMkLst>
            <pc:docMk/>
            <pc:sldMasterMk cId="2196466104" sldId="2147483762"/>
            <pc:sldLayoutMk cId="3579490838" sldId="2147483759"/>
          </pc:sldLayoutMkLst>
        </pc:sldLayoutChg>
        <pc:sldLayoutChg chg="add del">
          <pc:chgData name="İBRAHİM ARSLAN" userId="S::2024481001@cumhuriyet.edu.tr::aa19765a-d0d2-4934-b9cc-b9a6b3871c6e" providerId="AD" clId="Web-{92ACB3A5-FF96-01A5-24CB-E2EC1D76889E}" dt="2024-09-23T20:40:36.839" v="33"/>
          <pc:sldLayoutMkLst>
            <pc:docMk/>
            <pc:sldMasterMk cId="2196466104" sldId="2147483762"/>
            <pc:sldLayoutMk cId="1988055568" sldId="2147483760"/>
          </pc:sldLayoutMkLst>
        </pc:sldLayoutChg>
        <pc:sldLayoutChg chg="add del">
          <pc:chgData name="İBRAHİM ARSLAN" userId="S::2024481001@cumhuriyet.edu.tr::aa19765a-d0d2-4934-b9cc-b9a6b3871c6e" providerId="AD" clId="Web-{92ACB3A5-FF96-01A5-24CB-E2EC1D76889E}" dt="2024-09-23T20:40:36.839" v="33"/>
          <pc:sldLayoutMkLst>
            <pc:docMk/>
            <pc:sldMasterMk cId="2196466104" sldId="2147483762"/>
            <pc:sldLayoutMk cId="3292509602" sldId="2147483761"/>
          </pc:sldLayoutMkLst>
        </pc:sldLayoutChg>
      </pc:sldMasterChg>
      <pc:sldMasterChg chg="add addSldLayout">
        <pc:chgData name="İBRAHİM ARSLAN" userId="S::2024481001@cumhuriyet.edu.tr::aa19765a-d0d2-4934-b9cc-b9a6b3871c6e" providerId="AD" clId="Web-{92ACB3A5-FF96-01A5-24CB-E2EC1D76889E}" dt="2024-09-23T20:40:36.839" v="33"/>
        <pc:sldMasterMkLst>
          <pc:docMk/>
          <pc:sldMasterMk cId="3969535186" sldId="2147483812"/>
        </pc:sldMasterMkLst>
        <pc:sldLayoutChg chg="add">
          <pc:chgData name="İBRAHİM ARSLAN" userId="S::2024481001@cumhuriyet.edu.tr::aa19765a-d0d2-4934-b9cc-b9a6b3871c6e" providerId="AD" clId="Web-{92ACB3A5-FF96-01A5-24CB-E2EC1D76889E}" dt="2024-09-23T20:40:36.839" v="33"/>
          <pc:sldLayoutMkLst>
            <pc:docMk/>
            <pc:sldMasterMk cId="3969535186" sldId="2147483812"/>
            <pc:sldLayoutMk cId="4157967485" sldId="2147483801"/>
          </pc:sldLayoutMkLst>
        </pc:sldLayoutChg>
        <pc:sldLayoutChg chg="add">
          <pc:chgData name="İBRAHİM ARSLAN" userId="S::2024481001@cumhuriyet.edu.tr::aa19765a-d0d2-4934-b9cc-b9a6b3871c6e" providerId="AD" clId="Web-{92ACB3A5-FF96-01A5-24CB-E2EC1D76889E}" dt="2024-09-23T20:40:36.839" v="33"/>
          <pc:sldLayoutMkLst>
            <pc:docMk/>
            <pc:sldMasterMk cId="3969535186" sldId="2147483812"/>
            <pc:sldLayoutMk cId="3407722318" sldId="2147483802"/>
          </pc:sldLayoutMkLst>
        </pc:sldLayoutChg>
        <pc:sldLayoutChg chg="add">
          <pc:chgData name="İBRAHİM ARSLAN" userId="S::2024481001@cumhuriyet.edu.tr::aa19765a-d0d2-4934-b9cc-b9a6b3871c6e" providerId="AD" clId="Web-{92ACB3A5-FF96-01A5-24CB-E2EC1D76889E}" dt="2024-09-23T20:40:36.839" v="33"/>
          <pc:sldLayoutMkLst>
            <pc:docMk/>
            <pc:sldMasterMk cId="3969535186" sldId="2147483812"/>
            <pc:sldLayoutMk cId="1689878851" sldId="2147483803"/>
          </pc:sldLayoutMkLst>
        </pc:sldLayoutChg>
        <pc:sldLayoutChg chg="add">
          <pc:chgData name="İBRAHİM ARSLAN" userId="S::2024481001@cumhuriyet.edu.tr::aa19765a-d0d2-4934-b9cc-b9a6b3871c6e" providerId="AD" clId="Web-{92ACB3A5-FF96-01A5-24CB-E2EC1D76889E}" dt="2024-09-23T20:40:36.839" v="33"/>
          <pc:sldLayoutMkLst>
            <pc:docMk/>
            <pc:sldMasterMk cId="3969535186" sldId="2147483812"/>
            <pc:sldLayoutMk cId="2459719221" sldId="2147483804"/>
          </pc:sldLayoutMkLst>
        </pc:sldLayoutChg>
        <pc:sldLayoutChg chg="add">
          <pc:chgData name="İBRAHİM ARSLAN" userId="S::2024481001@cumhuriyet.edu.tr::aa19765a-d0d2-4934-b9cc-b9a6b3871c6e" providerId="AD" clId="Web-{92ACB3A5-FF96-01A5-24CB-E2EC1D76889E}" dt="2024-09-23T20:40:36.839" v="33"/>
          <pc:sldLayoutMkLst>
            <pc:docMk/>
            <pc:sldMasterMk cId="3969535186" sldId="2147483812"/>
            <pc:sldLayoutMk cId="2126777975" sldId="2147483805"/>
          </pc:sldLayoutMkLst>
        </pc:sldLayoutChg>
        <pc:sldLayoutChg chg="add">
          <pc:chgData name="İBRAHİM ARSLAN" userId="S::2024481001@cumhuriyet.edu.tr::aa19765a-d0d2-4934-b9cc-b9a6b3871c6e" providerId="AD" clId="Web-{92ACB3A5-FF96-01A5-24CB-E2EC1D76889E}" dt="2024-09-23T20:40:36.839" v="33"/>
          <pc:sldLayoutMkLst>
            <pc:docMk/>
            <pc:sldMasterMk cId="3969535186" sldId="2147483812"/>
            <pc:sldLayoutMk cId="2565388168" sldId="2147483806"/>
          </pc:sldLayoutMkLst>
        </pc:sldLayoutChg>
        <pc:sldLayoutChg chg="add">
          <pc:chgData name="İBRAHİM ARSLAN" userId="S::2024481001@cumhuriyet.edu.tr::aa19765a-d0d2-4934-b9cc-b9a6b3871c6e" providerId="AD" clId="Web-{92ACB3A5-FF96-01A5-24CB-E2EC1D76889E}" dt="2024-09-23T20:40:36.839" v="33"/>
          <pc:sldLayoutMkLst>
            <pc:docMk/>
            <pc:sldMasterMk cId="3969535186" sldId="2147483812"/>
            <pc:sldLayoutMk cId="3152752795" sldId="2147483807"/>
          </pc:sldLayoutMkLst>
        </pc:sldLayoutChg>
        <pc:sldLayoutChg chg="add">
          <pc:chgData name="İBRAHİM ARSLAN" userId="S::2024481001@cumhuriyet.edu.tr::aa19765a-d0d2-4934-b9cc-b9a6b3871c6e" providerId="AD" clId="Web-{92ACB3A5-FF96-01A5-24CB-E2EC1D76889E}" dt="2024-09-23T20:40:36.839" v="33"/>
          <pc:sldLayoutMkLst>
            <pc:docMk/>
            <pc:sldMasterMk cId="3969535186" sldId="2147483812"/>
            <pc:sldLayoutMk cId="1525738656" sldId="2147483808"/>
          </pc:sldLayoutMkLst>
        </pc:sldLayoutChg>
        <pc:sldLayoutChg chg="add">
          <pc:chgData name="İBRAHİM ARSLAN" userId="S::2024481001@cumhuriyet.edu.tr::aa19765a-d0d2-4934-b9cc-b9a6b3871c6e" providerId="AD" clId="Web-{92ACB3A5-FF96-01A5-24CB-E2EC1D76889E}" dt="2024-09-23T20:40:36.839" v="33"/>
          <pc:sldLayoutMkLst>
            <pc:docMk/>
            <pc:sldMasterMk cId="3969535186" sldId="2147483812"/>
            <pc:sldLayoutMk cId="1333171694" sldId="2147483809"/>
          </pc:sldLayoutMkLst>
        </pc:sldLayoutChg>
        <pc:sldLayoutChg chg="add">
          <pc:chgData name="İBRAHİM ARSLAN" userId="S::2024481001@cumhuriyet.edu.tr::aa19765a-d0d2-4934-b9cc-b9a6b3871c6e" providerId="AD" clId="Web-{92ACB3A5-FF96-01A5-24CB-E2EC1D76889E}" dt="2024-09-23T20:40:36.839" v="33"/>
          <pc:sldLayoutMkLst>
            <pc:docMk/>
            <pc:sldMasterMk cId="3969535186" sldId="2147483812"/>
            <pc:sldLayoutMk cId="603049178" sldId="2147483810"/>
          </pc:sldLayoutMkLst>
        </pc:sldLayoutChg>
        <pc:sldLayoutChg chg="add">
          <pc:chgData name="İBRAHİM ARSLAN" userId="S::2024481001@cumhuriyet.edu.tr::aa19765a-d0d2-4934-b9cc-b9a6b3871c6e" providerId="AD" clId="Web-{92ACB3A5-FF96-01A5-24CB-E2EC1D76889E}" dt="2024-09-23T20:40:36.839" v="33"/>
          <pc:sldLayoutMkLst>
            <pc:docMk/>
            <pc:sldMasterMk cId="3969535186" sldId="2147483812"/>
            <pc:sldLayoutMk cId="83238850" sldId="2147483811"/>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Monday, September 23, 2024</a:t>
            </a:fld>
            <a:endParaRPr lang="en-US"/>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152752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Monday, September 23, 2024</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459719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Monday, September 23, 2024</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26777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Monday, September 23, 2024</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525738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Monday, September 23, 2024</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33171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Monday, September 23, 2024</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0304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Monday, September 23, 2024</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83238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Monday, September 23, 2024</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15796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Monday, September 23, 2024</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565388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Monday, September 23, 2024</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407722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Monday, September 23, 2024</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689878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Monday, September 23, 2024</a:t>
            </a:fld>
            <a:endParaRPr lang="en-US"/>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969535186"/>
      </p:ext>
    </p:extLst>
  </p:cSld>
  <p:clrMap bg1="dk1" tx1="lt1" bg2="dk2" tx2="lt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01" r:id="rId6"/>
    <p:sldLayoutId id="2147483806" r:id="rId7"/>
    <p:sldLayoutId id="2147483802" r:id="rId8"/>
    <p:sldLayoutId id="2147483803" r:id="rId9"/>
    <p:sldLayoutId id="2147483804" r:id="rId10"/>
    <p:sldLayoutId id="2147483805"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7" name="Group 36">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38" name="Freeform: Shape 37">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Oval 38">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Başlık 1"/>
          <p:cNvSpPr>
            <a:spLocks noGrp="1"/>
          </p:cNvSpPr>
          <p:nvPr>
            <p:ph type="ctrTitle"/>
          </p:nvPr>
        </p:nvSpPr>
        <p:spPr>
          <a:xfrm>
            <a:off x="550864" y="388289"/>
            <a:ext cx="3565524" cy="3034657"/>
          </a:xfrm>
        </p:spPr>
        <p:txBody>
          <a:bodyPr anchor="b">
            <a:normAutofit/>
          </a:bodyPr>
          <a:lstStyle/>
          <a:p>
            <a:r>
              <a:rPr lang="tr-TR" sz="3700"/>
              <a:t>Algoritma ve Programlamaya Giriş</a:t>
            </a:r>
          </a:p>
        </p:txBody>
      </p:sp>
      <p:grpSp>
        <p:nvGrpSpPr>
          <p:cNvPr id="41" name="Group 40">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42"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Alt Başlık 2"/>
          <p:cNvSpPr>
            <a:spLocks noGrp="1"/>
          </p:cNvSpPr>
          <p:nvPr>
            <p:ph type="subTitle" idx="1"/>
          </p:nvPr>
        </p:nvSpPr>
        <p:spPr>
          <a:xfrm>
            <a:off x="462516" y="3902796"/>
            <a:ext cx="3653872" cy="1230250"/>
          </a:xfrm>
        </p:spPr>
        <p:txBody>
          <a:bodyPr vert="horz" wrap="square" lIns="0" tIns="0" rIns="0" bIns="0" rtlCol="0" anchor="t">
            <a:normAutofit/>
          </a:bodyPr>
          <a:lstStyle/>
          <a:p>
            <a:r>
              <a:rPr lang="tr-TR" sz="2000">
                <a:solidFill>
                  <a:srgbClr val="FFFFFF">
                    <a:alpha val="60000"/>
                  </a:srgbClr>
                </a:solidFill>
              </a:rPr>
              <a:t>Python'a Giriş</a:t>
            </a:r>
          </a:p>
          <a:p>
            <a:r>
              <a:rPr lang="tr-TR" sz="2000">
                <a:solidFill>
                  <a:srgbClr val="FFFFFF">
                    <a:alpha val="60000"/>
                  </a:srgbClr>
                </a:solidFill>
              </a:rPr>
              <a:t>Hazırlayan: İbrahim ARSLAN</a:t>
            </a:r>
          </a:p>
        </p:txBody>
      </p:sp>
      <p:pic>
        <p:nvPicPr>
          <p:cNvPr id="7" name="Picture 3" descr="3B Daire Sanat Neon">
            <a:extLst>
              <a:ext uri="{FF2B5EF4-FFF2-40B4-BE49-F238E27FC236}">
                <a16:creationId xmlns:a16="http://schemas.microsoft.com/office/drawing/2014/main" id="{AD44819E-762C-C7E6-646A-540AE3C38EC1}"/>
              </a:ext>
            </a:extLst>
          </p:cNvPr>
          <p:cNvPicPr>
            <a:picLocks noChangeAspect="1"/>
          </p:cNvPicPr>
          <p:nvPr/>
        </p:nvPicPr>
        <p:blipFill>
          <a:blip r:embed="rId2"/>
          <a:srcRect l="27308" r="25025"/>
          <a:stretch/>
        </p:blipFill>
        <p:spPr>
          <a:xfrm>
            <a:off x="6048098" y="549275"/>
            <a:ext cx="3840718" cy="5761037"/>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16744258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4241BD6-24F7-B621-DB07-C39BA10D7D6E}"/>
              </a:ext>
            </a:extLst>
          </p:cNvPr>
          <p:cNvSpPr>
            <a:spLocks noGrp="1"/>
          </p:cNvSpPr>
          <p:nvPr>
            <p:ph type="title"/>
          </p:nvPr>
        </p:nvSpPr>
        <p:spPr/>
        <p:txBody>
          <a:bodyPr/>
          <a:lstStyle/>
          <a:p>
            <a:r>
              <a:rPr lang="tr-TR" b="1"/>
              <a:t>İçindekiler</a:t>
            </a:r>
          </a:p>
        </p:txBody>
      </p:sp>
      <p:sp>
        <p:nvSpPr>
          <p:cNvPr id="3" name="İçerik Yer Tutucusu 2">
            <a:extLst>
              <a:ext uri="{FF2B5EF4-FFF2-40B4-BE49-F238E27FC236}">
                <a16:creationId xmlns:a16="http://schemas.microsoft.com/office/drawing/2014/main" id="{387616B6-05F6-7EFE-011F-3EBB43B00478}"/>
              </a:ext>
            </a:extLst>
          </p:cNvPr>
          <p:cNvSpPr>
            <a:spLocks noGrp="1"/>
          </p:cNvSpPr>
          <p:nvPr>
            <p:ph idx="1"/>
          </p:nvPr>
        </p:nvSpPr>
        <p:spPr>
          <a:xfrm>
            <a:off x="550863" y="2113199"/>
            <a:ext cx="9422709" cy="3662630"/>
          </a:xfrm>
        </p:spPr>
        <p:txBody>
          <a:bodyPr vert="horz" wrap="square" lIns="0" tIns="0" rIns="0" bIns="0" rtlCol="0" anchor="t">
            <a:normAutofit/>
          </a:bodyPr>
          <a:lstStyle/>
          <a:p>
            <a:r>
              <a:rPr lang="tr-TR">
                <a:solidFill>
                  <a:srgbClr val="FFFFFF">
                    <a:alpha val="60000"/>
                  </a:srgbClr>
                </a:solidFill>
              </a:rPr>
              <a:t>Birden Fazla Satırı Kapsayan Tek  Bir İfade</a:t>
            </a:r>
          </a:p>
          <a:p>
            <a:r>
              <a:rPr lang="tr-TR">
                <a:solidFill>
                  <a:srgbClr val="FFFFFF">
                    <a:alpha val="60000"/>
                  </a:srgbClr>
                </a:solidFill>
              </a:rPr>
              <a:t>Kodu Tanımlama </a:t>
            </a:r>
          </a:p>
          <a:p>
            <a:r>
              <a:rPr lang="tr-TR">
                <a:solidFill>
                  <a:srgbClr val="FFFFFF">
                    <a:alpha val="60000"/>
                  </a:srgbClr>
                </a:solidFill>
              </a:rPr>
              <a:t>Kodu Tanımlama </a:t>
            </a:r>
          </a:p>
          <a:p>
            <a:r>
              <a:rPr lang="tr-TR">
                <a:solidFill>
                  <a:srgbClr val="FFFFFF">
                    <a:alpha val="60000"/>
                  </a:srgbClr>
                </a:solidFill>
              </a:rPr>
              <a:t>Kodu Okunabilir Hale Getirme</a:t>
            </a:r>
          </a:p>
        </p:txBody>
      </p:sp>
    </p:spTree>
    <p:extLst>
      <p:ext uri="{BB962C8B-B14F-4D97-AF65-F5344CB8AC3E}">
        <p14:creationId xmlns:p14="http://schemas.microsoft.com/office/powerpoint/2010/main" val="41078617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593904-EE10-16AC-CA0C-BEC303CD2444}"/>
              </a:ext>
            </a:extLst>
          </p:cNvPr>
          <p:cNvSpPr>
            <a:spLocks noGrp="1"/>
          </p:cNvSpPr>
          <p:nvPr>
            <p:ph type="title"/>
          </p:nvPr>
        </p:nvSpPr>
        <p:spPr/>
        <p:txBody>
          <a:bodyPr/>
          <a:lstStyle/>
          <a:p>
            <a:r>
              <a:rPr lang="tr-TR"/>
              <a:t>Birden Fazla Satıra Yayılan Tek Bir İfade</a:t>
            </a:r>
          </a:p>
        </p:txBody>
      </p:sp>
      <p:sp>
        <p:nvSpPr>
          <p:cNvPr id="3" name="İçerik Yer Tutucusu 2">
            <a:extLst>
              <a:ext uri="{FF2B5EF4-FFF2-40B4-BE49-F238E27FC236}">
                <a16:creationId xmlns:a16="http://schemas.microsoft.com/office/drawing/2014/main" id="{C05F9AFB-606E-59E5-BF15-11B035C14D37}"/>
              </a:ext>
            </a:extLst>
          </p:cNvPr>
          <p:cNvSpPr>
            <a:spLocks noGrp="1"/>
          </p:cNvSpPr>
          <p:nvPr>
            <p:ph idx="1"/>
          </p:nvPr>
        </p:nvSpPr>
        <p:spPr>
          <a:xfrm>
            <a:off x="550863" y="2038073"/>
            <a:ext cx="11090274" cy="4108413"/>
          </a:xfrm>
        </p:spPr>
        <p:txBody>
          <a:bodyPr vert="horz" wrap="square" lIns="0" tIns="0" rIns="0" bIns="0" rtlCol="0" anchor="t">
            <a:normAutofit/>
          </a:bodyPr>
          <a:lstStyle/>
          <a:p>
            <a:pPr marL="0" indent="0"/>
            <a:r>
              <a:rPr lang="tr-TR">
                <a:ea typeface="+mn-lt"/>
                <a:cs typeface="+mn-lt"/>
              </a:rPr>
              <a:t>İfadeler karmaşıklaştığında, Python'da satırları 80 karakterle sınırlamak önemlidir. Uzun ifadeleri birden fazla satıra bölmek için iki yöntem kullanabilirsiniz:</a:t>
            </a:r>
            <a:endParaRPr lang="tr-TR">
              <a:solidFill>
                <a:srgbClr val="FFFFFF">
                  <a:alpha val="60000"/>
                </a:srgbClr>
              </a:solidFill>
            </a:endParaRPr>
          </a:p>
          <a:p>
            <a:r>
              <a:rPr lang="tr-TR" b="1">
                <a:ea typeface="+mn-lt"/>
                <a:cs typeface="+mn-lt"/>
              </a:rPr>
              <a:t>Parantez Kullanımı</a:t>
            </a:r>
            <a:r>
              <a:rPr lang="tr-TR">
                <a:ea typeface="+mn-lt"/>
                <a:cs typeface="+mn-lt"/>
              </a:rPr>
              <a:t>: İfadeniz parantez içinde ise otomatik olarak birden fazla satıra bölünebilir.</a:t>
            </a:r>
            <a:endParaRPr lang="tr-TR"/>
          </a:p>
          <a:p>
            <a:r>
              <a:rPr lang="tr-TR" b="1">
                <a:ea typeface="+mn-lt"/>
                <a:cs typeface="+mn-lt"/>
              </a:rPr>
              <a:t>Ters Eğik Çizgi</a:t>
            </a:r>
            <a:r>
              <a:rPr lang="tr-TR">
                <a:ea typeface="+mn-lt"/>
                <a:cs typeface="+mn-lt"/>
              </a:rPr>
              <a:t>: Satır sonuna ters eğik çizgi () ekleyerek satırı bölebilirsiniz.</a:t>
            </a:r>
            <a:endParaRPr lang="tr-TR"/>
          </a:p>
          <a:p>
            <a:r>
              <a:rPr lang="tr-TR">
                <a:ea typeface="+mn-lt"/>
                <a:cs typeface="+mn-lt"/>
              </a:rPr>
              <a:t>Not: Satır sonu için kullanılan karakter ters eğik çizgidir (), bölme sembolü (/) değil.</a:t>
            </a:r>
            <a:endParaRPr lang="tr-TR"/>
          </a:p>
          <a:p>
            <a:endParaRPr lang="tr-TR">
              <a:solidFill>
                <a:srgbClr val="FFFFFF">
                  <a:alpha val="60000"/>
                </a:srgbClr>
              </a:solidFill>
            </a:endParaRPr>
          </a:p>
        </p:txBody>
      </p:sp>
    </p:spTree>
    <p:extLst>
      <p:ext uri="{BB962C8B-B14F-4D97-AF65-F5344CB8AC3E}">
        <p14:creationId xmlns:p14="http://schemas.microsoft.com/office/powerpoint/2010/main" val="25670926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83D2085-7083-D5DC-F991-254165E9225A}"/>
              </a:ext>
            </a:extLst>
          </p:cNvPr>
          <p:cNvSpPr>
            <a:spLocks noGrp="1"/>
          </p:cNvSpPr>
          <p:nvPr>
            <p:ph idx="1"/>
          </p:nvPr>
        </p:nvSpPr>
        <p:spPr>
          <a:xfrm>
            <a:off x="550863" y="489808"/>
            <a:ext cx="11090274" cy="3979625"/>
          </a:xfrm>
        </p:spPr>
        <p:txBody>
          <a:bodyPr vert="horz" wrap="square" lIns="0" tIns="0" rIns="0" bIns="0" rtlCol="0" anchor="t">
            <a:normAutofit lnSpcReduction="10000"/>
          </a:bodyPr>
          <a:lstStyle/>
          <a:p>
            <a:r>
              <a:rPr lang="tr-TR" sz="2000">
                <a:ea typeface="+mn-lt"/>
                <a:cs typeface="+mn-lt"/>
              </a:rPr>
              <a:t>Diyelim ki kurabiye pişiriyoruz. Yazarlar Kanada'da yaşıyor ve </a:t>
            </a:r>
            <a:r>
              <a:rPr lang="tr-TR" sz="2000" err="1">
                <a:ea typeface="+mn-lt"/>
                <a:cs typeface="+mn-lt"/>
              </a:rPr>
              <a:t>Celsius</a:t>
            </a:r>
            <a:r>
              <a:rPr lang="tr-TR" sz="2000">
                <a:ea typeface="+mn-lt"/>
                <a:cs typeface="+mn-lt"/>
              </a:rPr>
              <a:t> kullanıyorlar, ama bizim yemek kitaplarımız Fahrenheit ile. Fırınımızı önceden ısıtmanın ne kadar süreceğini merak ediyoruz. İşte elimizdeki bilgiler:</a:t>
            </a:r>
          </a:p>
          <a:p>
            <a:pPr marL="0" indent="0"/>
            <a:r>
              <a:rPr lang="en-US" sz="1200" b="1">
                <a:latin typeface="Century Gothic"/>
              </a:rPr>
              <a:t>- Oda </a:t>
            </a:r>
            <a:r>
              <a:rPr lang="en-US" sz="1200" b="1" err="1">
                <a:latin typeface="Century Gothic"/>
              </a:rPr>
              <a:t>sıcaklığı</a:t>
            </a:r>
            <a:r>
              <a:rPr lang="en-US" sz="1200" b="1">
                <a:latin typeface="Century Gothic"/>
              </a:rPr>
              <a:t> 20 </a:t>
            </a:r>
            <a:r>
              <a:rPr lang="en-US" sz="1200" b="1" err="1">
                <a:latin typeface="Century Gothic"/>
              </a:rPr>
              <a:t>santigrat</a:t>
            </a:r>
            <a:r>
              <a:rPr lang="en-US" sz="1200" b="1">
                <a:latin typeface="Century Gothic"/>
              </a:rPr>
              <a:t> </a:t>
            </a:r>
            <a:r>
              <a:rPr lang="en-US" sz="1200" b="1" err="1">
                <a:latin typeface="Century Gothic"/>
              </a:rPr>
              <a:t>derecedir</a:t>
            </a:r>
            <a:r>
              <a:rPr lang="en-US" sz="1200" b="1">
                <a:latin typeface="Century Gothic"/>
              </a:rPr>
              <a:t>.</a:t>
            </a:r>
            <a:endParaRPr lang="tr-TR" sz="1200">
              <a:latin typeface="Century Gothic"/>
            </a:endParaRPr>
          </a:p>
          <a:p>
            <a:r>
              <a:rPr lang="en-US" sz="1200" b="1">
                <a:latin typeface="Century Gothic"/>
              </a:rPr>
              <a:t>- </a:t>
            </a:r>
            <a:r>
              <a:rPr lang="en-US" sz="1200" b="1" err="1">
                <a:latin typeface="Century Gothic"/>
              </a:rPr>
              <a:t>Fırın</a:t>
            </a:r>
            <a:r>
              <a:rPr lang="en-US" sz="1200" b="1">
                <a:latin typeface="Century Gothic"/>
              </a:rPr>
              <a:t> </a:t>
            </a:r>
            <a:r>
              <a:rPr lang="en-US" sz="1200" b="1" err="1">
                <a:latin typeface="Century Gothic"/>
              </a:rPr>
              <a:t>kontrollerimiz</a:t>
            </a:r>
            <a:r>
              <a:rPr lang="en-US" sz="1200" b="1">
                <a:latin typeface="Century Gothic"/>
              </a:rPr>
              <a:t> </a:t>
            </a:r>
            <a:r>
              <a:rPr lang="en-US" sz="1200" b="1" err="1">
                <a:latin typeface="Century Gothic"/>
              </a:rPr>
              <a:t>Santigrat</a:t>
            </a:r>
            <a:r>
              <a:rPr lang="en-US" sz="1200" b="1">
                <a:latin typeface="Century Gothic"/>
              </a:rPr>
              <a:t> </a:t>
            </a:r>
            <a:r>
              <a:rPr lang="en-US" sz="1200" b="1" err="1">
                <a:latin typeface="Century Gothic"/>
              </a:rPr>
              <a:t>kullanıyor</a:t>
            </a:r>
            <a:r>
              <a:rPr lang="en-US" sz="1200" b="1">
                <a:latin typeface="Century Gothic"/>
              </a:rPr>
              <a:t> </a:t>
            </a:r>
            <a:r>
              <a:rPr lang="en-US" sz="1200" b="1" err="1">
                <a:latin typeface="Century Gothic"/>
              </a:rPr>
              <a:t>ve</a:t>
            </a:r>
            <a:r>
              <a:rPr lang="en-US" sz="1200" b="1">
                <a:latin typeface="Century Gothic"/>
              </a:rPr>
              <a:t> </a:t>
            </a:r>
            <a:r>
              <a:rPr lang="en-US" sz="1200" b="1" err="1">
                <a:latin typeface="Century Gothic"/>
              </a:rPr>
              <a:t>fırın</a:t>
            </a:r>
            <a:r>
              <a:rPr lang="en-US" sz="1200" b="1">
                <a:latin typeface="Century Gothic"/>
              </a:rPr>
              <a:t> her 20 </a:t>
            </a:r>
            <a:r>
              <a:rPr lang="en-US" sz="1200" b="1" err="1">
                <a:latin typeface="Century Gothic"/>
              </a:rPr>
              <a:t>derecede</a:t>
            </a:r>
            <a:r>
              <a:rPr lang="en-US" sz="1200" b="1">
                <a:latin typeface="Century Gothic"/>
              </a:rPr>
              <a:t> </a:t>
            </a:r>
            <a:r>
              <a:rPr lang="en-US" sz="1200" b="1" err="1">
                <a:latin typeface="Century Gothic"/>
              </a:rPr>
              <a:t>bir</a:t>
            </a:r>
            <a:r>
              <a:rPr lang="en-US" sz="1200" b="1">
                <a:latin typeface="Century Gothic"/>
              </a:rPr>
              <a:t> </a:t>
            </a:r>
            <a:r>
              <a:rPr lang="en-US" sz="1200" b="1" err="1">
                <a:latin typeface="Century Gothic"/>
              </a:rPr>
              <a:t>ısınıyor</a:t>
            </a:r>
            <a:r>
              <a:rPr lang="en-US" sz="1200" b="1">
                <a:latin typeface="Century Gothic"/>
              </a:rPr>
              <a:t>.</a:t>
            </a:r>
            <a:endParaRPr lang="tr-TR" sz="1200">
              <a:latin typeface="Century Gothic"/>
            </a:endParaRPr>
          </a:p>
          <a:p>
            <a:r>
              <a:rPr lang="en-US" sz="1200" b="1">
                <a:latin typeface="Century Gothic"/>
              </a:rPr>
              <a:t>Bir </a:t>
            </a:r>
            <a:r>
              <a:rPr lang="en-US" sz="1200" b="1" err="1">
                <a:latin typeface="Century Gothic"/>
              </a:rPr>
              <a:t>dakika</a:t>
            </a:r>
            <a:r>
              <a:rPr lang="en-US" sz="1200" b="1">
                <a:latin typeface="Century Gothic"/>
              </a:rPr>
              <a:t>.</a:t>
            </a:r>
            <a:endParaRPr lang="tr-TR" sz="1200">
              <a:latin typeface="Century Gothic"/>
            </a:endParaRPr>
          </a:p>
          <a:p>
            <a:r>
              <a:rPr lang="en-US" sz="1200" b="1">
                <a:latin typeface="Century Gothic"/>
              </a:rPr>
              <a:t>- </a:t>
            </a:r>
            <a:r>
              <a:rPr lang="en-US" sz="1200" b="1" err="1">
                <a:latin typeface="Century Gothic"/>
              </a:rPr>
              <a:t>Yemek</a:t>
            </a:r>
            <a:r>
              <a:rPr lang="en-US" sz="1200" b="1">
                <a:latin typeface="Century Gothic"/>
              </a:rPr>
              <a:t> </a:t>
            </a:r>
            <a:r>
              <a:rPr lang="en-US" sz="1200" b="1" err="1">
                <a:latin typeface="Century Gothic"/>
              </a:rPr>
              <a:t>kitabımız</a:t>
            </a:r>
            <a:r>
              <a:rPr lang="en-US" sz="1200" b="1">
                <a:latin typeface="Century Gothic"/>
              </a:rPr>
              <a:t> Fahrenheit </a:t>
            </a:r>
            <a:r>
              <a:rPr lang="en-US" sz="1200" b="1" err="1">
                <a:latin typeface="Century Gothic"/>
              </a:rPr>
              <a:t>kullanıyor</a:t>
            </a:r>
            <a:r>
              <a:rPr lang="en-US" sz="1200" b="1">
                <a:latin typeface="Century Gothic"/>
              </a:rPr>
              <a:t> </a:t>
            </a:r>
            <a:r>
              <a:rPr lang="en-US" sz="1200" b="1" err="1">
                <a:latin typeface="Century Gothic"/>
              </a:rPr>
              <a:t>ve</a:t>
            </a:r>
            <a:r>
              <a:rPr lang="en-US" sz="1200" b="1">
                <a:latin typeface="Century Gothic"/>
              </a:rPr>
              <a:t> </a:t>
            </a:r>
            <a:r>
              <a:rPr lang="en-US" sz="1200" b="1" err="1">
                <a:latin typeface="Century Gothic"/>
              </a:rPr>
              <a:t>fırını</a:t>
            </a:r>
            <a:r>
              <a:rPr lang="en-US" sz="1200" b="1">
                <a:latin typeface="Century Gothic"/>
              </a:rPr>
              <a:t> </a:t>
            </a:r>
            <a:r>
              <a:rPr lang="en-US" sz="1200" b="1" err="1">
                <a:latin typeface="Century Gothic"/>
              </a:rPr>
              <a:t>önceden</a:t>
            </a:r>
            <a:r>
              <a:rPr lang="en-US" sz="1200" b="1">
                <a:latin typeface="Century Gothic"/>
              </a:rPr>
              <a:t> 350 </a:t>
            </a:r>
            <a:r>
              <a:rPr lang="en-US" sz="1200" b="1" err="1">
                <a:latin typeface="Century Gothic"/>
              </a:rPr>
              <a:t>dereceye</a:t>
            </a:r>
            <a:r>
              <a:rPr lang="en-US" sz="1200" b="1">
                <a:latin typeface="Century Gothic"/>
              </a:rPr>
              <a:t> </a:t>
            </a:r>
            <a:r>
              <a:rPr lang="en-US" sz="1200" b="1" err="1">
                <a:latin typeface="Century Gothic"/>
              </a:rPr>
              <a:t>ısıtmamızı</a:t>
            </a:r>
            <a:r>
              <a:rPr lang="en-US" sz="1200" b="1">
                <a:latin typeface="Century Gothic"/>
              </a:rPr>
              <a:t> </a:t>
            </a:r>
            <a:r>
              <a:rPr lang="en-US" sz="1200" b="1" err="1">
                <a:latin typeface="Century Gothic"/>
              </a:rPr>
              <a:t>söylüyor</a:t>
            </a:r>
            <a:r>
              <a:rPr lang="en-US" sz="1200" b="1">
                <a:latin typeface="Century Gothic"/>
              </a:rPr>
              <a:t>.</a:t>
            </a:r>
            <a:endParaRPr lang="tr-TR" sz="1200">
              <a:latin typeface="Century Gothic"/>
            </a:endParaRPr>
          </a:p>
          <a:p>
            <a:r>
              <a:rPr lang="en-US" sz="1200" b="1">
                <a:latin typeface="Century Gothic"/>
              </a:rPr>
              <a:t>t Fahrenheit </a:t>
            </a:r>
            <a:r>
              <a:rPr lang="en-US" sz="1200" b="1" err="1">
                <a:latin typeface="Century Gothic"/>
              </a:rPr>
              <a:t>derecesini</a:t>
            </a:r>
            <a:r>
              <a:rPr lang="en-US" sz="1200" b="1">
                <a:latin typeface="Century Gothic"/>
              </a:rPr>
              <a:t> t </a:t>
            </a:r>
            <a:r>
              <a:rPr lang="en-US" sz="1200" b="1" err="1">
                <a:latin typeface="Century Gothic"/>
              </a:rPr>
              <a:t>Santigrat</a:t>
            </a:r>
            <a:r>
              <a:rPr lang="en-US" sz="1200" b="1">
                <a:latin typeface="Century Gothic"/>
              </a:rPr>
              <a:t> </a:t>
            </a:r>
            <a:r>
              <a:rPr lang="en-US" sz="1200" b="1" err="1">
                <a:latin typeface="Century Gothic"/>
              </a:rPr>
              <a:t>derecesine</a:t>
            </a:r>
            <a:r>
              <a:rPr lang="en-US" sz="1200" b="1">
                <a:latin typeface="Century Gothic"/>
              </a:rPr>
              <a:t> </a:t>
            </a:r>
            <a:r>
              <a:rPr lang="en-US" sz="1200" b="1" err="1">
                <a:latin typeface="Century Gothic"/>
              </a:rPr>
              <a:t>şu</a:t>
            </a:r>
            <a:r>
              <a:rPr lang="en-US" sz="1200" b="1">
                <a:latin typeface="Century Gothic"/>
              </a:rPr>
              <a:t> </a:t>
            </a:r>
            <a:r>
              <a:rPr lang="en-US" sz="1200" b="1" err="1">
                <a:latin typeface="Century Gothic"/>
              </a:rPr>
              <a:t>şekilde</a:t>
            </a:r>
            <a:r>
              <a:rPr lang="en-US" sz="1200" b="1">
                <a:latin typeface="Century Gothic"/>
              </a:rPr>
              <a:t> </a:t>
            </a:r>
            <a:r>
              <a:rPr lang="en-US" sz="1200" b="1" err="1">
                <a:latin typeface="Century Gothic"/>
              </a:rPr>
              <a:t>dönüştürebiliriz</a:t>
            </a:r>
            <a:r>
              <a:rPr lang="en-US" sz="1200" b="1">
                <a:latin typeface="Century Gothic"/>
              </a:rPr>
              <a:t>:</a:t>
            </a:r>
            <a:endParaRPr lang="tr-TR" sz="1200">
              <a:latin typeface="Century Gothic"/>
            </a:endParaRPr>
          </a:p>
          <a:p>
            <a:r>
              <a:rPr lang="en-US" sz="1200" b="1">
                <a:latin typeface="Century Gothic"/>
              </a:rPr>
              <a:t> (t - 32) * 5 / 9. </a:t>
            </a:r>
            <a:endParaRPr lang="tr-TR" sz="1200">
              <a:latin typeface="Century Gothic"/>
            </a:endParaRPr>
          </a:p>
          <a:p>
            <a:r>
              <a:rPr lang="en-US" sz="1200" b="1">
                <a:latin typeface="Century Gothic"/>
              </a:rPr>
              <a:t>Bu </a:t>
            </a:r>
            <a:r>
              <a:rPr lang="en-US" sz="1200" b="1" err="1">
                <a:latin typeface="Century Gothic"/>
              </a:rPr>
              <a:t>bilgiyi</a:t>
            </a:r>
            <a:r>
              <a:rPr lang="en-US" sz="1200" b="1">
                <a:latin typeface="Century Gothic"/>
              </a:rPr>
              <a:t> </a:t>
            </a:r>
            <a:r>
              <a:rPr lang="en-US" sz="1200" b="1" err="1">
                <a:latin typeface="Century Gothic"/>
              </a:rPr>
              <a:t>problemimizi</a:t>
            </a:r>
            <a:r>
              <a:rPr lang="en-US" sz="1200" b="1">
                <a:latin typeface="Century Gothic"/>
              </a:rPr>
              <a:t> </a:t>
            </a:r>
            <a:r>
              <a:rPr lang="en-US" sz="1200" b="1" err="1">
                <a:latin typeface="Century Gothic"/>
              </a:rPr>
              <a:t>çözmeye</a:t>
            </a:r>
            <a:r>
              <a:rPr lang="en-US" sz="1200" b="1">
                <a:latin typeface="Century Gothic"/>
              </a:rPr>
              <a:t> </a:t>
            </a:r>
            <a:r>
              <a:rPr lang="en-US" sz="1200" b="1" err="1">
                <a:latin typeface="Century Gothic"/>
              </a:rPr>
              <a:t>çalışmak</a:t>
            </a:r>
            <a:r>
              <a:rPr lang="en-US" sz="1200" b="1">
                <a:latin typeface="Century Gothic"/>
              </a:rPr>
              <a:t> </a:t>
            </a:r>
            <a:r>
              <a:rPr lang="en-US" sz="1200" b="1" err="1">
                <a:latin typeface="Century Gothic"/>
              </a:rPr>
              <a:t>için</a:t>
            </a:r>
            <a:r>
              <a:rPr lang="en-US" sz="1200" b="1">
                <a:latin typeface="Century Gothic"/>
              </a:rPr>
              <a:t> </a:t>
            </a:r>
            <a:r>
              <a:rPr lang="en-US" sz="1200" b="1" err="1">
                <a:latin typeface="Century Gothic"/>
              </a:rPr>
              <a:t>kullanalım</a:t>
            </a:r>
            <a:r>
              <a:rPr lang="en-US" sz="1200" b="1">
                <a:latin typeface="Century Gothic"/>
              </a:rPr>
              <a:t>.</a:t>
            </a:r>
            <a:endParaRPr lang="en-US" sz="1200">
              <a:latin typeface="Century Gothic"/>
            </a:endParaRPr>
          </a:p>
          <a:p>
            <a:endParaRPr lang="tr-TR" sz="2000">
              <a:solidFill>
                <a:srgbClr val="FFFFFF">
                  <a:alpha val="60000"/>
                </a:srgbClr>
              </a:solidFill>
            </a:endParaRPr>
          </a:p>
        </p:txBody>
      </p:sp>
      <p:pic>
        <p:nvPicPr>
          <p:cNvPr id="4" name="Resim 3" descr="metin, yazı tipi, ekran görüntüsü içeren bir resim">
            <a:extLst>
              <a:ext uri="{FF2B5EF4-FFF2-40B4-BE49-F238E27FC236}">
                <a16:creationId xmlns:a16="http://schemas.microsoft.com/office/drawing/2014/main" id="{0DE5277A-0259-B6A0-5A16-DCD2562385CA}"/>
              </a:ext>
            </a:extLst>
          </p:cNvPr>
          <p:cNvPicPr>
            <a:picLocks noChangeAspect="1"/>
          </p:cNvPicPr>
          <p:nvPr/>
        </p:nvPicPr>
        <p:blipFill>
          <a:blip r:embed="rId2"/>
          <a:stretch>
            <a:fillRect/>
          </a:stretch>
        </p:blipFill>
        <p:spPr>
          <a:xfrm>
            <a:off x="650297" y="4470488"/>
            <a:ext cx="6029449" cy="1495425"/>
          </a:xfrm>
          <a:prstGeom prst="rect">
            <a:avLst/>
          </a:prstGeom>
        </p:spPr>
      </p:pic>
    </p:spTree>
    <p:extLst>
      <p:ext uri="{BB962C8B-B14F-4D97-AF65-F5344CB8AC3E}">
        <p14:creationId xmlns:p14="http://schemas.microsoft.com/office/powerpoint/2010/main" val="29469815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0E1277-B1FB-B0E0-A176-B99E3BE66C25}"/>
              </a:ext>
            </a:extLst>
          </p:cNvPr>
          <p:cNvSpPr>
            <a:spLocks noGrp="1"/>
          </p:cNvSpPr>
          <p:nvPr>
            <p:ph type="title"/>
          </p:nvPr>
        </p:nvSpPr>
        <p:spPr/>
        <p:txBody>
          <a:bodyPr/>
          <a:lstStyle/>
          <a:p>
            <a:r>
              <a:rPr lang="tr-TR"/>
              <a:t>Kodu Tanımla</a:t>
            </a:r>
          </a:p>
        </p:txBody>
      </p:sp>
      <p:sp>
        <p:nvSpPr>
          <p:cNvPr id="3" name="İçerik Yer Tutucusu 2">
            <a:extLst>
              <a:ext uri="{FF2B5EF4-FFF2-40B4-BE49-F238E27FC236}">
                <a16:creationId xmlns:a16="http://schemas.microsoft.com/office/drawing/2014/main" id="{3A565F81-8CAB-73A5-4402-AAA72E4E45FB}"/>
              </a:ext>
            </a:extLst>
          </p:cNvPr>
          <p:cNvSpPr>
            <a:spLocks noGrp="1"/>
          </p:cNvSpPr>
          <p:nvPr>
            <p:ph idx="1"/>
          </p:nvPr>
        </p:nvSpPr>
        <p:spPr>
          <a:xfrm>
            <a:off x="550863" y="1716100"/>
            <a:ext cx="11090274" cy="1704358"/>
          </a:xfrm>
        </p:spPr>
        <p:txBody>
          <a:bodyPr vert="horz" wrap="square" lIns="0" tIns="0" rIns="0" bIns="0" rtlCol="0" anchor="t">
            <a:normAutofit fontScale="85000" lnSpcReduction="10000"/>
          </a:bodyPr>
          <a:lstStyle/>
          <a:p>
            <a:r>
              <a:rPr lang="tr-TR">
                <a:ea typeface="+mn-lt"/>
                <a:cs typeface="+mn-lt"/>
              </a:rPr>
              <a:t>Programlar karmaşık hale gelebilir ve genellikle binlerce satır içerebilir. Kodun belirli kısımlarını açıklayan yorumlar eklemek, hem sizin hem de başkalarının anlamasını kolaylaştırır.</a:t>
            </a:r>
          </a:p>
          <a:p>
            <a:r>
              <a:rPr lang="tr-TR">
                <a:solidFill>
                  <a:srgbClr val="00B050">
                    <a:alpha val="60000"/>
                  </a:srgbClr>
                </a:solidFill>
                <a:ea typeface="+mn-lt"/>
                <a:cs typeface="+mn-lt"/>
              </a:rPr>
              <a:t>Python'da </a:t>
            </a:r>
            <a:r>
              <a:rPr lang="tr-TR">
                <a:solidFill>
                  <a:srgbClr val="00B050">
                    <a:alpha val="60000"/>
                  </a:srgbClr>
                </a:solidFill>
                <a:latin typeface="Consolas"/>
              </a:rPr>
              <a:t>#</a:t>
            </a:r>
            <a:r>
              <a:rPr lang="tr-TR">
                <a:solidFill>
                  <a:srgbClr val="00B050">
                    <a:alpha val="60000"/>
                  </a:srgbClr>
                </a:solidFill>
                <a:ea typeface="+mn-lt"/>
                <a:cs typeface="+mn-lt"/>
              </a:rPr>
              <a:t> işareti, yorum satırlarını belirtmek için kullanılır. Yorum satırı, kodun çalışmasını etkilemez; sadece geliştiricilere açıklamalar veya notlar eklemek için faydalıdır.</a:t>
            </a:r>
          </a:p>
          <a:p>
            <a:pPr marL="0" indent="0">
              <a:buNone/>
            </a:pPr>
            <a:endParaRPr lang="tr-TR">
              <a:solidFill>
                <a:srgbClr val="00B050">
                  <a:alpha val="60000"/>
                </a:srgbClr>
              </a:solidFill>
            </a:endParaRPr>
          </a:p>
          <a:p>
            <a:pPr marL="0" indent="0">
              <a:buNone/>
            </a:pPr>
            <a:endParaRPr lang="tr-TR">
              <a:solidFill>
                <a:srgbClr val="00B050">
                  <a:alpha val="60000"/>
                </a:srgbClr>
              </a:solidFill>
            </a:endParaRPr>
          </a:p>
        </p:txBody>
      </p:sp>
      <p:pic>
        <p:nvPicPr>
          <p:cNvPr id="4" name="Resim 3" descr="metin, yazı tipi, grafik, tipografi içeren bir resim&#10;&#10;Açıklama otomatik olarak oluşturuldu">
            <a:extLst>
              <a:ext uri="{FF2B5EF4-FFF2-40B4-BE49-F238E27FC236}">
                <a16:creationId xmlns:a16="http://schemas.microsoft.com/office/drawing/2014/main" id="{3DFCBD9A-A780-8FF4-E64C-EB7153D31D6F}"/>
              </a:ext>
            </a:extLst>
          </p:cNvPr>
          <p:cNvPicPr>
            <a:picLocks noChangeAspect="1"/>
          </p:cNvPicPr>
          <p:nvPr/>
        </p:nvPicPr>
        <p:blipFill>
          <a:blip r:embed="rId2"/>
          <a:stretch>
            <a:fillRect/>
          </a:stretch>
        </p:blipFill>
        <p:spPr>
          <a:xfrm>
            <a:off x="547352" y="3430053"/>
            <a:ext cx="6096000" cy="448654"/>
          </a:xfrm>
          <a:prstGeom prst="rect">
            <a:avLst/>
          </a:prstGeom>
        </p:spPr>
      </p:pic>
    </p:spTree>
    <p:extLst>
      <p:ext uri="{BB962C8B-B14F-4D97-AF65-F5344CB8AC3E}">
        <p14:creationId xmlns:p14="http://schemas.microsoft.com/office/powerpoint/2010/main" val="24509114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433075-FE4D-E296-0E38-DB69FBC62456}"/>
              </a:ext>
            </a:extLst>
          </p:cNvPr>
          <p:cNvSpPr>
            <a:spLocks noGrp="1"/>
          </p:cNvSpPr>
          <p:nvPr>
            <p:ph type="title"/>
          </p:nvPr>
        </p:nvSpPr>
        <p:spPr/>
        <p:txBody>
          <a:bodyPr/>
          <a:lstStyle/>
          <a:p>
            <a:r>
              <a:rPr lang="tr-TR"/>
              <a:t>Kodu Okunabilir Hale Getirmek</a:t>
            </a:r>
          </a:p>
        </p:txBody>
      </p:sp>
      <p:sp>
        <p:nvSpPr>
          <p:cNvPr id="3" name="İçerik Yer Tutucusu 2">
            <a:extLst>
              <a:ext uri="{FF2B5EF4-FFF2-40B4-BE49-F238E27FC236}">
                <a16:creationId xmlns:a16="http://schemas.microsoft.com/office/drawing/2014/main" id="{CEB344DE-B710-D273-1BC1-07185CCF9124}"/>
              </a:ext>
            </a:extLst>
          </p:cNvPr>
          <p:cNvSpPr>
            <a:spLocks noGrp="1"/>
          </p:cNvSpPr>
          <p:nvPr>
            <p:ph idx="1"/>
          </p:nvPr>
        </p:nvSpPr>
        <p:spPr/>
        <p:txBody>
          <a:bodyPr vert="horz" wrap="square" lIns="0" tIns="0" rIns="0" bIns="0" rtlCol="0" anchor="t">
            <a:normAutofit/>
          </a:bodyPr>
          <a:lstStyle/>
          <a:p>
            <a:r>
              <a:rPr lang="tr-TR">
                <a:ea typeface="+mn-lt"/>
                <a:cs typeface="+mn-lt"/>
              </a:rPr>
              <a:t>İngilizce cümlelerde olduğu gibi, Python kodunda da okunabilirliği artırmak için boşluklar kullanırız. </a:t>
            </a:r>
          </a:p>
          <a:p>
            <a:r>
              <a:rPr lang="tr-TR">
                <a:ea typeface="+mn-lt"/>
                <a:cs typeface="+mn-lt"/>
              </a:rPr>
              <a:t>Özellikle, her iki operatörden önce ve sonra boşluk bırakmak önemlidir. Örneğin, (v=4+-2.5/3.6) </a:t>
            </a:r>
            <a:r>
              <a:rPr lang="tr-TR" sz="2800">
                <a:ea typeface="+mn-lt"/>
                <a:cs typeface="+mn-lt"/>
              </a:rPr>
              <a:t>yerine</a:t>
            </a:r>
            <a:r>
              <a:rPr lang="tr-TR">
                <a:ea typeface="+mn-lt"/>
                <a:cs typeface="+mn-lt"/>
              </a:rPr>
              <a:t> (v = 4 + -2.5 / 3.6) yazmalıyız. Bu, bazen fark yaratmayabilir, ama genel olarak kodun okunmasını kolaylaştırır. Boşluk kullanmak, kodu anlamayı genellikle daha da kolaylaştırır.</a:t>
            </a:r>
            <a:endParaRPr lang="tr-TR">
              <a:solidFill>
                <a:srgbClr val="FFFFFF">
                  <a:alpha val="60000"/>
                </a:srgbClr>
              </a:solidFill>
            </a:endParaRPr>
          </a:p>
        </p:txBody>
      </p:sp>
    </p:spTree>
    <p:extLst>
      <p:ext uri="{BB962C8B-B14F-4D97-AF65-F5344CB8AC3E}">
        <p14:creationId xmlns:p14="http://schemas.microsoft.com/office/powerpoint/2010/main" val="14310961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4F34D01-67F0-4077-96C0-A181494E1865}"/>
              </a:ext>
            </a:extLst>
          </p:cNvPr>
          <p:cNvSpPr>
            <a:spLocks noGrp="1"/>
          </p:cNvSpPr>
          <p:nvPr>
            <p:ph idx="1"/>
          </p:nvPr>
        </p:nvSpPr>
        <p:spPr>
          <a:xfrm>
            <a:off x="363123" y="887374"/>
            <a:ext cx="11090274" cy="5083971"/>
          </a:xfrm>
        </p:spPr>
        <p:txBody>
          <a:bodyPr vert="horz" wrap="square" lIns="0" tIns="0" rIns="0" bIns="0" rtlCol="0" anchor="t">
            <a:normAutofit lnSpcReduction="10000"/>
          </a:bodyPr>
          <a:lstStyle/>
          <a:p>
            <a:pPr marL="0" indent="0"/>
            <a:r>
              <a:rPr lang="tr-TR">
                <a:ea typeface="+mn-lt"/>
                <a:cs typeface="+mn-lt"/>
              </a:rPr>
              <a:t>Psikologlar, insanların yalnızca birkaç şeyi aynı anda takip edebildiğini belirlemiştir. Bu nedenle, programlar karmaşıklaştıkça değişkenler için anlamlı isimler seçmek önemlidir. </a:t>
            </a:r>
          </a:p>
          <a:p>
            <a:pPr marL="0" indent="0">
              <a:buNone/>
            </a:pPr>
            <a:r>
              <a:rPr lang="tr-TR">
                <a:ea typeface="+mn-lt"/>
                <a:cs typeface="+mn-lt"/>
              </a:rPr>
              <a:t> Örneğin, `id1`, `X2` ve `</a:t>
            </a:r>
            <a:r>
              <a:rPr lang="tr-TR" err="1">
                <a:ea typeface="+mn-lt"/>
                <a:cs typeface="+mn-lt"/>
              </a:rPr>
              <a:t>blah</a:t>
            </a:r>
            <a:r>
              <a:rPr lang="tr-TR">
                <a:ea typeface="+mn-lt"/>
                <a:cs typeface="+mn-lt"/>
              </a:rPr>
              <a:t>` yerine `</a:t>
            </a:r>
            <a:r>
              <a:rPr lang="tr-TR" err="1">
                <a:ea typeface="+mn-lt"/>
                <a:cs typeface="+mn-lt"/>
              </a:rPr>
              <a:t>celsius</a:t>
            </a:r>
            <a:r>
              <a:rPr lang="tr-TR">
                <a:ea typeface="+mn-lt"/>
                <a:cs typeface="+mn-lt"/>
              </a:rPr>
              <a:t>`, `</a:t>
            </a:r>
            <a:r>
              <a:rPr lang="tr-TR" err="1">
                <a:ea typeface="+mn-lt"/>
                <a:cs typeface="+mn-lt"/>
              </a:rPr>
              <a:t>average</a:t>
            </a:r>
            <a:r>
              <a:rPr lang="tr-TR">
                <a:ea typeface="+mn-lt"/>
                <a:cs typeface="+mn-lt"/>
              </a:rPr>
              <a:t>` ve `</a:t>
            </a:r>
            <a:r>
              <a:rPr lang="tr-TR" err="1">
                <a:ea typeface="+mn-lt"/>
                <a:cs typeface="+mn-lt"/>
              </a:rPr>
              <a:t>final_result</a:t>
            </a:r>
            <a:r>
              <a:rPr lang="tr-TR">
                <a:ea typeface="+mn-lt"/>
                <a:cs typeface="+mn-lt"/>
              </a:rPr>
              <a:t>` gibi isimler kullanmalısınız.</a:t>
            </a:r>
            <a:endParaRPr lang="tr-TR">
              <a:solidFill>
                <a:srgbClr val="FFFFFF">
                  <a:alpha val="60000"/>
                </a:srgbClr>
              </a:solidFill>
            </a:endParaRPr>
          </a:p>
          <a:p>
            <a:endParaRPr lang="tr-TR"/>
          </a:p>
          <a:p>
            <a:r>
              <a:rPr lang="tr-TR">
                <a:ea typeface="+mn-lt"/>
                <a:cs typeface="+mn-lt"/>
              </a:rPr>
              <a:t>Ayrıca, beynimiz otomatik olarak farklılıkları fark eder ve tutarsızlıklar, metin okuma süresini uzatır. Bu yüzden değişkenler için tutarlı isimler kullanmak da kritik öneme sahiptir. Örneğin, bir yerde "maksimum" diyorsanız, başka bir yerde `</a:t>
            </a:r>
            <a:r>
              <a:rPr lang="tr-TR" err="1">
                <a:ea typeface="+mn-lt"/>
                <a:cs typeface="+mn-lt"/>
              </a:rPr>
              <a:t>max_val</a:t>
            </a:r>
            <a:r>
              <a:rPr lang="tr-TR">
                <a:ea typeface="+mn-lt"/>
                <a:cs typeface="+mn-lt"/>
              </a:rPr>
              <a:t>` demeyin; eğer `</a:t>
            </a:r>
            <a:r>
              <a:rPr lang="tr-TR" err="1">
                <a:ea typeface="+mn-lt"/>
                <a:cs typeface="+mn-lt"/>
              </a:rPr>
              <a:t>max_val</a:t>
            </a:r>
            <a:r>
              <a:rPr lang="tr-TR">
                <a:ea typeface="+mn-lt"/>
                <a:cs typeface="+mn-lt"/>
              </a:rPr>
              <a:t>` kullanıyorsanız, `</a:t>
            </a:r>
            <a:r>
              <a:rPr lang="tr-TR" err="1">
                <a:ea typeface="+mn-lt"/>
                <a:cs typeface="+mn-lt"/>
              </a:rPr>
              <a:t>maxVal</a:t>
            </a:r>
            <a:r>
              <a:rPr lang="tr-TR">
                <a:ea typeface="+mn-lt"/>
                <a:cs typeface="+mn-lt"/>
              </a:rPr>
              <a:t>` gibi farklı bir biçimden kaçının.</a:t>
            </a:r>
            <a:endParaRPr lang="tr-TR"/>
          </a:p>
        </p:txBody>
      </p:sp>
    </p:spTree>
    <p:extLst>
      <p:ext uri="{BB962C8B-B14F-4D97-AF65-F5344CB8AC3E}">
        <p14:creationId xmlns:p14="http://schemas.microsoft.com/office/powerpoint/2010/main" val="30467442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3DFloatVTI</vt:lpstr>
      <vt:lpstr>Algoritma ve Programlamaya Giriş</vt:lpstr>
      <vt:lpstr>İçindekiler</vt:lpstr>
      <vt:lpstr>Birden Fazla Satıra Yayılan Tek Bir İfade</vt:lpstr>
      <vt:lpstr>PowerPoint Presentation</vt:lpstr>
      <vt:lpstr>Kodu Tanımla</vt:lpstr>
      <vt:lpstr>Kodu Okunabilir Hale Getirmek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2024-09-23T20:36:14Z</dcterms:created>
  <dcterms:modified xsi:type="dcterms:W3CDTF">2024-09-23T21:50:56Z</dcterms:modified>
</cp:coreProperties>
</file>