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1" d="100"/>
          <a:sy n="201" d="100"/>
        </p:scale>
        <p:origin x="-2484" y="-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957A4E6-1A52-4579-A9A2-80E96BF4721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2248979923"/>
              </p:ext>
            </p:extLst>
          </p:nvPr>
        </p:nvGraphicFramePr>
        <p:xfrm>
          <a:off x="2525760" y="2011680"/>
          <a:ext cx="5029200" cy="1554480"/>
        </p:xfrm>
        <a:graphic>
          <a:graphicData uri="http://schemas.openxmlformats.org/drawingml/2006/table">
            <a:tbl>
              <a:tblPr/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72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dirty="0"/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20"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CustomShape 2"/>
          <p:cNvSpPr/>
          <p:nvPr/>
        </p:nvSpPr>
        <p:spPr>
          <a:xfrm>
            <a:off x="2525760" y="3382920"/>
            <a:ext cx="5029200" cy="1828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2525760" y="2743200"/>
            <a:ext cx="1828800" cy="64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5029200" y="2615760"/>
            <a:ext cx="274320" cy="91440"/>
          </a:xfrm>
          <a:custGeom>
            <a:avLst/>
            <a:gdLst/>
            <a:ahLst/>
            <a:cxnLst/>
            <a:rect l="0" t="0" r="r" b="b"/>
            <a:pathLst>
              <a:path w="764" h="256">
                <a:moveTo>
                  <a:pt x="0" y="63"/>
                </a:moveTo>
                <a:lnTo>
                  <a:pt x="572" y="63"/>
                </a:lnTo>
                <a:lnTo>
                  <a:pt x="572" y="0"/>
                </a:lnTo>
                <a:lnTo>
                  <a:pt x="763" y="127"/>
                </a:lnTo>
                <a:lnTo>
                  <a:pt x="572" y="255"/>
                </a:lnTo>
                <a:lnTo>
                  <a:pt x="572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5"/>
          <p:cNvSpPr/>
          <p:nvPr/>
        </p:nvSpPr>
        <p:spPr>
          <a:xfrm rot="16200000">
            <a:off x="4902840" y="2468880"/>
            <a:ext cx="274320" cy="91440"/>
          </a:xfrm>
          <a:custGeom>
            <a:avLst/>
            <a:gdLst/>
            <a:ahLst/>
            <a:cxnLst/>
            <a:rect l="0" t="0" r="r" b="b"/>
            <a:pathLst>
              <a:path w="764" h="256">
                <a:moveTo>
                  <a:pt x="0" y="63"/>
                </a:moveTo>
                <a:lnTo>
                  <a:pt x="572" y="63"/>
                </a:lnTo>
                <a:lnTo>
                  <a:pt x="572" y="0"/>
                </a:lnTo>
                <a:lnTo>
                  <a:pt x="763" y="127"/>
                </a:lnTo>
                <a:lnTo>
                  <a:pt x="572" y="255"/>
                </a:lnTo>
                <a:lnTo>
                  <a:pt x="572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2A6099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6"/>
          <p:cNvSpPr/>
          <p:nvPr/>
        </p:nvSpPr>
        <p:spPr>
          <a:xfrm flipH="1">
            <a:off x="5831280" y="2103120"/>
            <a:ext cx="12452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7"/>
          <p:cNvSpPr txBox="1"/>
          <p:nvPr/>
        </p:nvSpPr>
        <p:spPr>
          <a:xfrm>
            <a:off x="5486400" y="2017080"/>
            <a:ext cx="64008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600" b="0" strike="noStrike" spc="-1">
                <a:latin typeface="Arial"/>
              </a:rPr>
              <a:t>m_per_cell</a:t>
            </a:r>
          </a:p>
        </p:txBody>
      </p:sp>
      <p:sp>
        <p:nvSpPr>
          <p:cNvPr id="48" name="Line 8"/>
          <p:cNvSpPr/>
          <p:nvPr/>
        </p:nvSpPr>
        <p:spPr>
          <a:xfrm>
            <a:off x="5543640" y="2216160"/>
            <a:ext cx="4914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9"/>
          <p:cNvSpPr/>
          <p:nvPr/>
        </p:nvSpPr>
        <p:spPr>
          <a:xfrm rot="5400000">
            <a:off x="4948560" y="-594360"/>
            <a:ext cx="182880" cy="5029200"/>
          </a:xfrm>
          <a:custGeom>
            <a:avLst/>
            <a:gdLst/>
            <a:ahLst/>
            <a:cxnLst/>
            <a:rect l="0" t="0" r="r" b="b"/>
            <a:pathLst>
              <a:path w="510" h="13972">
                <a:moveTo>
                  <a:pt x="509" y="0"/>
                </a:moveTo>
                <a:cubicBezTo>
                  <a:pt x="381" y="0"/>
                  <a:pt x="254" y="582"/>
                  <a:pt x="254" y="1164"/>
                </a:cubicBezTo>
                <a:lnTo>
                  <a:pt x="254" y="5821"/>
                </a:lnTo>
                <a:cubicBezTo>
                  <a:pt x="254" y="6403"/>
                  <a:pt x="127" y="6985"/>
                  <a:pt x="0" y="6985"/>
                </a:cubicBezTo>
                <a:cubicBezTo>
                  <a:pt x="127" y="6985"/>
                  <a:pt x="254" y="7567"/>
                  <a:pt x="254" y="8149"/>
                </a:cubicBezTo>
                <a:lnTo>
                  <a:pt x="254" y="12806"/>
                </a:lnTo>
                <a:cubicBezTo>
                  <a:pt x="254" y="13388"/>
                  <a:pt x="381" y="13971"/>
                  <a:pt x="509" y="13971"/>
                </a:cubicBez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10"/>
          <p:cNvSpPr txBox="1"/>
          <p:nvPr/>
        </p:nvSpPr>
        <p:spPr>
          <a:xfrm>
            <a:off x="4719960" y="1645920"/>
            <a:ext cx="64008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600" b="0" strike="noStrike" spc="-1">
                <a:latin typeface="Arial"/>
              </a:rPr>
              <a:t>grid_dim</a:t>
            </a:r>
          </a:p>
        </p:txBody>
      </p:sp>
      <p:sp>
        <p:nvSpPr>
          <p:cNvPr id="51" name="CustomShape 11"/>
          <p:cNvSpPr/>
          <p:nvPr/>
        </p:nvSpPr>
        <p:spPr>
          <a:xfrm>
            <a:off x="7040880" y="2103120"/>
            <a:ext cx="514080" cy="14626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6291720" y="2651760"/>
            <a:ext cx="0" cy="501624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13"/>
          <p:cNvSpPr/>
          <p:nvPr/>
        </p:nvSpPr>
        <p:spPr>
          <a:xfrm>
            <a:off x="6035040" y="3153384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4"/>
          <p:cNvSpPr/>
          <p:nvPr/>
        </p:nvSpPr>
        <p:spPr>
          <a:xfrm>
            <a:off x="6291720" y="2651760"/>
            <a:ext cx="2512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Shape 15"/>
          <p:cNvSpPr txBox="1"/>
          <p:nvPr/>
        </p:nvSpPr>
        <p:spPr>
          <a:xfrm>
            <a:off x="6249960" y="2834640"/>
            <a:ext cx="128016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600" b="0" strike="noStrike" spc="-1">
                <a:latin typeface="Arial"/>
              </a:rPr>
              <a:t>h &gt; height_diff_threshold</a:t>
            </a:r>
          </a:p>
        </p:txBody>
      </p:sp>
      <p:pic>
        <p:nvPicPr>
          <p:cNvPr id="56" name="図 55"/>
          <p:cNvPicPr/>
          <p:nvPr/>
        </p:nvPicPr>
        <p:blipFill>
          <a:blip r:embed="rId2">
            <a:biLevel thresh="50000"/>
          </a:blip>
          <a:stretch/>
        </p:blipFill>
        <p:spPr>
          <a:xfrm>
            <a:off x="3785040" y="2512800"/>
            <a:ext cx="457200" cy="779040"/>
          </a:xfrm>
          <a:prstGeom prst="rect">
            <a:avLst/>
          </a:prstGeom>
          <a:ln>
            <a:noFill/>
          </a:ln>
        </p:spPr>
      </p:pic>
      <p:sp>
        <p:nvSpPr>
          <p:cNvPr id="57" name="Line 16"/>
          <p:cNvSpPr/>
          <p:nvPr/>
        </p:nvSpPr>
        <p:spPr>
          <a:xfrm flipH="1">
            <a:off x="4023360" y="2527608"/>
            <a:ext cx="1828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7"/>
          <p:cNvSpPr/>
          <p:nvPr/>
        </p:nvSpPr>
        <p:spPr>
          <a:xfrm>
            <a:off x="4206240" y="3383280"/>
            <a:ext cx="117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8"/>
          <p:cNvSpPr/>
          <p:nvPr/>
        </p:nvSpPr>
        <p:spPr>
          <a:xfrm>
            <a:off x="4206240" y="2527608"/>
            <a:ext cx="0" cy="855672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19"/>
          <p:cNvSpPr/>
          <p:nvPr/>
        </p:nvSpPr>
        <p:spPr>
          <a:xfrm>
            <a:off x="2743200" y="2743200"/>
            <a:ext cx="0" cy="182879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20"/>
          <p:cNvSpPr/>
          <p:nvPr/>
        </p:nvSpPr>
        <p:spPr>
          <a:xfrm>
            <a:off x="2743200" y="2926080"/>
            <a:ext cx="29251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1"/>
          <p:cNvSpPr/>
          <p:nvPr/>
        </p:nvSpPr>
        <p:spPr>
          <a:xfrm>
            <a:off x="2525400" y="2748492"/>
            <a:ext cx="217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TextShape 22"/>
          <p:cNvSpPr txBox="1"/>
          <p:nvPr/>
        </p:nvSpPr>
        <p:spPr>
          <a:xfrm>
            <a:off x="2724069" y="2733869"/>
            <a:ext cx="128016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600" b="0" strike="noStrike" spc="-1">
                <a:latin typeface="Arial"/>
              </a:rPr>
              <a:t>h &lt; height_diff_threshold</a:t>
            </a:r>
          </a:p>
        </p:txBody>
      </p:sp>
      <p:sp>
        <p:nvSpPr>
          <p:cNvPr id="25" name="TextShape 15">
            <a:extLst>
              <a:ext uri="{FF2B5EF4-FFF2-40B4-BE49-F238E27FC236}">
                <a16:creationId xmlns:a16="http://schemas.microsoft.com/office/drawing/2014/main" id="{62A9C01E-C5CC-4392-B8F9-CBF960EFD3CC}"/>
              </a:ext>
            </a:extLst>
          </p:cNvPr>
          <p:cNvSpPr txBox="1"/>
          <p:nvPr/>
        </p:nvSpPr>
        <p:spPr>
          <a:xfrm>
            <a:off x="4158669" y="2840444"/>
            <a:ext cx="1280160" cy="17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600" b="0" strike="noStrike" spc="-1">
                <a:latin typeface="Arial"/>
              </a:rPr>
              <a:t>h &gt; height_diff_threshold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RYOTA</dc:creator>
  <dc:description/>
  <cp:lastModifiedBy>RYOTA OZAKI</cp:lastModifiedBy>
  <cp:revision>12</cp:revision>
  <dcterms:created xsi:type="dcterms:W3CDTF">2022-03-22T22:03:34Z</dcterms:created>
  <dcterms:modified xsi:type="dcterms:W3CDTF">2022-03-23T12:32:57Z</dcterms:modified>
  <dc:language>en-US</dc:language>
</cp:coreProperties>
</file>