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8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BEF99-1610-4A23-9B3E-B87F809D90C1}" type="datetimeFigureOut">
              <a:rPr lang="ja-JP" altLang="en-US"/>
              <a:pPr>
                <a:defRPr/>
              </a:pPr>
              <a:t>2014/4/25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F9B08-D2E3-4CAD-8BC7-2D3012C89AA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22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A62FD-C4A8-4510-B9A6-445B16472C6D}" type="datetimeFigureOut">
              <a:rPr lang="ja-JP" altLang="en-US"/>
              <a:pPr>
                <a:defRPr/>
              </a:pPr>
              <a:t>2014/4/25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E31ED-B8A0-4C53-9CA8-02B86637002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286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32B1D-5800-48C8-AFEA-C2442066A8C4}" type="datetimeFigureOut">
              <a:rPr lang="ja-JP" altLang="en-US"/>
              <a:pPr>
                <a:defRPr/>
              </a:pPr>
              <a:t>2014/4/25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B6B96-BFE8-40AA-BFFD-730FFDC0E2E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414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BACFC-53F1-44AE-A1ED-937009A37843}" type="datetimeFigureOut">
              <a:rPr lang="ja-JP" altLang="en-US"/>
              <a:pPr>
                <a:defRPr/>
              </a:pPr>
              <a:t>2014/4/25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43BF0-D255-446D-A644-A740F27ED39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0488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99A0C-BBC4-4F54-88FA-6E4A23189E43}" type="datetimeFigureOut">
              <a:rPr lang="ja-JP" altLang="en-US"/>
              <a:pPr>
                <a:defRPr/>
              </a:pPr>
              <a:t>2014/4/25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80B78-4B78-4506-AD98-00857FBF747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866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1FE6A-C9E0-4B51-8560-8AE63F1E9D33}" type="datetimeFigureOut">
              <a:rPr lang="ja-JP" altLang="en-US"/>
              <a:pPr>
                <a:defRPr/>
              </a:pPr>
              <a:t>2014/4/25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D569A-A280-4B12-A79E-9828392455A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16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288B5-B999-4C77-8F0D-783B2860376D}" type="datetimeFigureOut">
              <a:rPr lang="ja-JP" altLang="en-US"/>
              <a:pPr>
                <a:defRPr/>
              </a:pPr>
              <a:t>2014/4/25</a:t>
            </a:fld>
            <a:endParaRPr lang="ja-JP" altLang="en-US"/>
          </a:p>
        </p:txBody>
      </p: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EFE4DA-5DDB-4556-8E7D-3E4DAAA5569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99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D424A-14BD-4075-AE73-68D142B42E88}" type="datetimeFigureOut">
              <a:rPr lang="ja-JP" altLang="en-US"/>
              <a:pPr>
                <a:defRPr/>
              </a:pPr>
              <a:t>2014/4/25</a:t>
            </a:fld>
            <a:endParaRPr lang="ja-JP" altLang="en-US"/>
          </a:p>
        </p:txBody>
      </p:sp>
      <p:sp>
        <p:nvSpPr>
          <p:cNvPr id="4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48D0-D758-4F81-8A49-5FE96FCE388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381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33F6B-1C4A-4009-8A88-0BEB781E8B73}" type="datetimeFigureOut">
              <a:rPr lang="ja-JP" altLang="en-US"/>
              <a:pPr>
                <a:defRPr/>
              </a:pPr>
              <a:t>2014/4/25</a:t>
            </a:fld>
            <a:endParaRPr lang="ja-JP" altLang="en-US"/>
          </a:p>
        </p:txBody>
      </p:sp>
      <p:sp>
        <p:nvSpPr>
          <p:cNvPr id="3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0955B1-5AFC-4614-9A65-F9EEC439DC1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436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4ACCB-5417-4C89-87C6-14623766040A}" type="datetimeFigureOut">
              <a:rPr lang="ja-JP" altLang="en-US"/>
              <a:pPr>
                <a:defRPr/>
              </a:pPr>
              <a:t>2014/4/25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A4BD4-AE53-4C95-A9CE-0261F90CC9B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931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D7096-740F-4056-81BA-1DDD8291C353}" type="datetimeFigureOut">
              <a:rPr lang="ja-JP" altLang="en-US"/>
              <a:pPr>
                <a:defRPr/>
              </a:pPr>
              <a:t>2014/4/25</a:t>
            </a:fld>
            <a:endParaRPr lang="ja-JP" altLang="en-US"/>
          </a:p>
        </p:txBody>
      </p:sp>
      <p:sp>
        <p:nvSpPr>
          <p:cNvPr id="6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C7CA9-A9D7-4F67-B217-06BC2CFD352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5165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E89EB59-F49A-41D6-8273-43DE0FE30400}" type="datetimeFigureOut">
              <a:rPr lang="ja-JP" altLang="en-US"/>
              <a:pPr>
                <a:defRPr/>
              </a:pPr>
              <a:t>2014/4/25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F77A2CE-4179-41B4-B1AC-4A3322A4BDF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スクラッチで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ねこたたきゲームをつくろう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ja-JP" dirty="0" err="1" smtClean="0"/>
              <a:t>CoderDojo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Shiojiri</a:t>
            </a:r>
            <a:endParaRPr lang="ja-JP" altLang="en-US" dirty="0"/>
          </a:p>
        </p:txBody>
      </p:sp>
      <p:pic>
        <p:nvPicPr>
          <p:cNvPr id="2052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860800"/>
            <a:ext cx="1604963" cy="187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2519363"/>
            <a:ext cx="6635750" cy="3536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ねこを増やしてみよう</a:t>
            </a:r>
          </a:p>
        </p:txBody>
      </p:sp>
      <p:sp>
        <p:nvSpPr>
          <p:cNvPr id="11268" name="テキスト ボックス 12"/>
          <p:cNvSpPr txBox="1">
            <a:spLocks noChangeArrowheads="1"/>
          </p:cNvSpPr>
          <p:nvPr/>
        </p:nvSpPr>
        <p:spPr bwMode="auto">
          <a:xfrm>
            <a:off x="611188" y="1484313"/>
            <a:ext cx="80645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ステージの上のスタンプボタンをクリックして、</a:t>
            </a:r>
            <a:endParaRPr lang="en-US" altLang="ja-JP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ねこをクリックする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773613"/>
            <a:ext cx="1604963" cy="1874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円形吹き出し 14"/>
          <p:cNvSpPr/>
          <p:nvPr/>
        </p:nvSpPr>
        <p:spPr>
          <a:xfrm>
            <a:off x="2212975" y="5135563"/>
            <a:ext cx="3816350" cy="1512887"/>
          </a:xfrm>
          <a:prstGeom prst="wedgeEllipseCallout">
            <a:avLst>
              <a:gd name="adj1" fmla="val -57005"/>
              <a:gd name="adj2" fmla="val -149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/>
              <a:t>ねこを６</a:t>
            </a:r>
            <a:r>
              <a:rPr lang="ja-JP" altLang="en-US" sz="2000" dirty="0" err="1"/>
              <a:t>ぴき</a:t>
            </a:r>
            <a:r>
              <a:rPr lang="ja-JP" altLang="en-US" sz="2000" dirty="0"/>
              <a:t>くらいに</a:t>
            </a:r>
            <a:endParaRPr lang="en-US" altLang="ja-JP" sz="2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/>
              <a:t>ふやしてみてね</a:t>
            </a:r>
            <a:endParaRPr lang="en-US" altLang="ja-JP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21150" y="2559050"/>
            <a:ext cx="207168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クリック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43438" y="3933825"/>
            <a:ext cx="2071687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クリック</a:t>
            </a:r>
          </a:p>
        </p:txBody>
      </p:sp>
      <p:cxnSp>
        <p:nvCxnSpPr>
          <p:cNvPr id="16" name="曲線コネクタ 15"/>
          <p:cNvCxnSpPr/>
          <p:nvPr/>
        </p:nvCxnSpPr>
        <p:spPr>
          <a:xfrm flipV="1">
            <a:off x="5635625" y="2708275"/>
            <a:ext cx="557213" cy="144463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曲線コネクタ 16"/>
          <p:cNvCxnSpPr/>
          <p:nvPr/>
        </p:nvCxnSpPr>
        <p:spPr>
          <a:xfrm flipV="1">
            <a:off x="6065838" y="3716338"/>
            <a:ext cx="522287" cy="509587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125538"/>
            <a:ext cx="71850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角丸四角形 8"/>
          <p:cNvSpPr/>
          <p:nvPr/>
        </p:nvSpPr>
        <p:spPr>
          <a:xfrm>
            <a:off x="4787900" y="1557338"/>
            <a:ext cx="3425825" cy="273526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7" name="円形吹き出し 6"/>
          <p:cNvSpPr/>
          <p:nvPr/>
        </p:nvSpPr>
        <p:spPr>
          <a:xfrm>
            <a:off x="6223000" y="4546600"/>
            <a:ext cx="2663825" cy="1368425"/>
          </a:xfrm>
          <a:prstGeom prst="wedgeEllipseCallout">
            <a:avLst>
              <a:gd name="adj1" fmla="val -70042"/>
              <a:gd name="adj2" fmla="val -1743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200" dirty="0"/>
              <a:t>スプライト</a:t>
            </a:r>
          </a:p>
        </p:txBody>
      </p:sp>
      <p:sp>
        <p:nvSpPr>
          <p:cNvPr id="10" name="円形吹き出し 9"/>
          <p:cNvSpPr/>
          <p:nvPr/>
        </p:nvSpPr>
        <p:spPr>
          <a:xfrm>
            <a:off x="6151563" y="296863"/>
            <a:ext cx="2735262" cy="1655762"/>
          </a:xfrm>
          <a:prstGeom prst="wedgeEllipseCallout">
            <a:avLst>
              <a:gd name="adj1" fmla="val -41800"/>
              <a:gd name="adj2" fmla="val 75491"/>
            </a:avLst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200" dirty="0"/>
              <a:t>ステージ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2484438" y="2271713"/>
            <a:ext cx="2303462" cy="3660775"/>
          </a:xfrm>
          <a:prstGeom prst="round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5" name="円形吹き出し 14"/>
          <p:cNvSpPr/>
          <p:nvPr/>
        </p:nvSpPr>
        <p:spPr>
          <a:xfrm>
            <a:off x="395288" y="5248275"/>
            <a:ext cx="2663825" cy="1366838"/>
          </a:xfrm>
          <a:prstGeom prst="wedgeEllipseCallout">
            <a:avLst>
              <a:gd name="adj1" fmla="val 45706"/>
              <a:gd name="adj2" fmla="val -69858"/>
            </a:avLst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200" dirty="0"/>
              <a:t>スクリプト</a:t>
            </a:r>
            <a:endParaRPr lang="en-US" altLang="ja-JP" sz="32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200" dirty="0"/>
              <a:t>エリア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1023938" y="1557338"/>
            <a:ext cx="1603375" cy="935037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6" name="円形吹き出し 15"/>
          <p:cNvSpPr/>
          <p:nvPr/>
        </p:nvSpPr>
        <p:spPr>
          <a:xfrm>
            <a:off x="2484438" y="188913"/>
            <a:ext cx="2663825" cy="1368425"/>
          </a:xfrm>
          <a:prstGeom prst="wedgeEllipseCallout">
            <a:avLst>
              <a:gd name="adj1" fmla="val -48668"/>
              <a:gd name="adj2" fmla="val 47711"/>
            </a:avLst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200" dirty="0"/>
              <a:t>ブロック</a:t>
            </a:r>
            <a:endParaRPr lang="en-US" altLang="ja-JP" sz="32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200" dirty="0"/>
              <a:t>パレット</a:t>
            </a:r>
          </a:p>
        </p:txBody>
      </p:sp>
      <p:sp>
        <p:nvSpPr>
          <p:cNvPr id="11" name="円形吹き出し 10"/>
          <p:cNvSpPr/>
          <p:nvPr/>
        </p:nvSpPr>
        <p:spPr>
          <a:xfrm>
            <a:off x="107504" y="1059373"/>
            <a:ext cx="754743" cy="2736304"/>
          </a:xfrm>
          <a:prstGeom prst="wedgeEllipseCallout">
            <a:avLst>
              <a:gd name="adj1" fmla="val 86122"/>
              <a:gd name="adj2" fmla="val 8347"/>
            </a:avLst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wordArtVertRtl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dirty="0"/>
              <a:t>ブロック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ねこに「ニャー」といわせる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1713" y="2636838"/>
            <a:ext cx="6415087" cy="3419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曲線コネクタ 7"/>
          <p:cNvCxnSpPr/>
          <p:nvPr/>
        </p:nvCxnSpPr>
        <p:spPr>
          <a:xfrm>
            <a:off x="2916238" y="3644900"/>
            <a:ext cx="1079500" cy="12700"/>
          </a:xfrm>
          <a:prstGeom prst="curvedConnector3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01" name="テキスト ボックス 6"/>
          <p:cNvSpPr txBox="1">
            <a:spLocks noChangeArrowheads="1"/>
          </p:cNvSpPr>
          <p:nvPr/>
        </p:nvSpPr>
        <p:spPr bwMode="auto">
          <a:xfrm>
            <a:off x="827088" y="1484313"/>
            <a:ext cx="75612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「音」のブロックパレットから、</a:t>
            </a:r>
            <a:endParaRPr lang="en-US" altLang="ja-JP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「ニャーの音をならす」をもってくる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773613"/>
            <a:ext cx="1604963" cy="1874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9975" y="2673350"/>
            <a:ext cx="6346825" cy="3382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/>
              <a:t>ねこをたたいて「ニャー」といわせる</a:t>
            </a:r>
            <a:endParaRPr lang="ja-JP" altLang="en-US" dirty="0"/>
          </a:p>
        </p:txBody>
      </p:sp>
      <p:cxnSp>
        <p:nvCxnSpPr>
          <p:cNvPr id="8" name="曲線コネクタ 7"/>
          <p:cNvCxnSpPr/>
          <p:nvPr/>
        </p:nvCxnSpPr>
        <p:spPr>
          <a:xfrm flipV="1">
            <a:off x="3132138" y="3933825"/>
            <a:ext cx="719137" cy="215900"/>
          </a:xfrm>
          <a:prstGeom prst="curvedConnector3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25" name="テキスト ボックス 6"/>
          <p:cNvSpPr txBox="1">
            <a:spLocks noChangeArrowheads="1"/>
          </p:cNvSpPr>
          <p:nvPr/>
        </p:nvSpPr>
        <p:spPr bwMode="auto">
          <a:xfrm>
            <a:off x="611188" y="1484313"/>
            <a:ext cx="80645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「制御」のブロックパレットから、</a:t>
            </a:r>
            <a:endParaRPr lang="en-US" altLang="ja-JP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「スプライト１がクリックされたとき」をもってくる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773613"/>
            <a:ext cx="1604963" cy="1874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ねこを消したり表示したりする</a:t>
            </a:r>
          </a:p>
        </p:txBody>
      </p:sp>
      <p:pic>
        <p:nvPicPr>
          <p:cNvPr id="61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06650" y="2708275"/>
            <a:ext cx="6280150" cy="3348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テキスト ボックス 11"/>
          <p:cNvSpPr txBox="1">
            <a:spLocks noChangeArrowheads="1"/>
          </p:cNvSpPr>
          <p:nvPr/>
        </p:nvSpPr>
        <p:spPr bwMode="auto">
          <a:xfrm>
            <a:off x="611188" y="1484313"/>
            <a:ext cx="80645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「見た目」のブロックパレットの</a:t>
            </a:r>
            <a:endParaRPr lang="en-US" altLang="ja-JP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「隠す」と「表示する」を持ってくる</a:t>
            </a:r>
          </a:p>
        </p:txBody>
      </p:sp>
      <p:cxnSp>
        <p:nvCxnSpPr>
          <p:cNvPr id="13" name="曲線コネクタ 12"/>
          <p:cNvCxnSpPr/>
          <p:nvPr/>
        </p:nvCxnSpPr>
        <p:spPr>
          <a:xfrm flipV="1">
            <a:off x="2843213" y="4724400"/>
            <a:ext cx="792162" cy="217488"/>
          </a:xfrm>
          <a:prstGeom prst="curvedConnector3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773613"/>
            <a:ext cx="1604963" cy="1874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ねこを消したり表示したりする</a:t>
            </a:r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1588" y="2781300"/>
            <a:ext cx="6145212" cy="3275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曲線コネクタ 7"/>
          <p:cNvCxnSpPr/>
          <p:nvPr/>
        </p:nvCxnSpPr>
        <p:spPr>
          <a:xfrm>
            <a:off x="2987675" y="4711700"/>
            <a:ext cx="720725" cy="12700"/>
          </a:xfrm>
          <a:prstGeom prst="curvedConnector3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73" name="テキスト ボックス 12"/>
          <p:cNvSpPr txBox="1">
            <a:spLocks noChangeArrowheads="1"/>
          </p:cNvSpPr>
          <p:nvPr/>
        </p:nvSpPr>
        <p:spPr bwMode="auto">
          <a:xfrm>
            <a:off x="611188" y="1484313"/>
            <a:ext cx="80645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「制御」の「ずっと」で</a:t>
            </a:r>
            <a:endParaRPr lang="en-US" altLang="ja-JP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「隠す」と「表示する」をはさむ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773613"/>
            <a:ext cx="1604963" cy="1874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円形吹き出し 14"/>
          <p:cNvSpPr/>
          <p:nvPr/>
        </p:nvSpPr>
        <p:spPr>
          <a:xfrm>
            <a:off x="2195513" y="4954588"/>
            <a:ext cx="3816350" cy="1512887"/>
          </a:xfrm>
          <a:prstGeom prst="wedgeEllipseCallout">
            <a:avLst>
              <a:gd name="adj1" fmla="val -59002"/>
              <a:gd name="adj2" fmla="val -15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「ずっと」を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クリックしてみて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1050" y="2519363"/>
            <a:ext cx="6635750" cy="3536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スタートボタンを押したらはじめる</a:t>
            </a:r>
          </a:p>
        </p:txBody>
      </p:sp>
      <p:cxnSp>
        <p:nvCxnSpPr>
          <p:cNvPr id="8" name="曲線コネクタ 7"/>
          <p:cNvCxnSpPr/>
          <p:nvPr/>
        </p:nvCxnSpPr>
        <p:spPr>
          <a:xfrm rot="16200000" flipH="1">
            <a:off x="2628106" y="3717132"/>
            <a:ext cx="720725" cy="576262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197" name="テキスト ボックス 12"/>
          <p:cNvSpPr txBox="1">
            <a:spLocks noChangeArrowheads="1"/>
          </p:cNvSpPr>
          <p:nvPr/>
        </p:nvSpPr>
        <p:spPr bwMode="auto">
          <a:xfrm>
            <a:off x="611188" y="1484313"/>
            <a:ext cx="80645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「制御」の「　　がクリックされたとき」を</a:t>
            </a:r>
            <a:endParaRPr lang="en-US" altLang="ja-JP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「ずっと」の上につける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773613"/>
            <a:ext cx="1604963" cy="1874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円形吹き出し 14"/>
          <p:cNvSpPr/>
          <p:nvPr/>
        </p:nvSpPr>
        <p:spPr>
          <a:xfrm>
            <a:off x="2212975" y="5135563"/>
            <a:ext cx="3816350" cy="1512887"/>
          </a:xfrm>
          <a:prstGeom prst="wedgeEllipseCallout">
            <a:avLst>
              <a:gd name="adj1" fmla="val -57005"/>
              <a:gd name="adj2" fmla="val -149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をクリック！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2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1577975"/>
            <a:ext cx="5254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338" y="5695950"/>
            <a:ext cx="525462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0425" y="2562225"/>
            <a:ext cx="6556375" cy="3494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点滅をゆっくりにする</a:t>
            </a:r>
          </a:p>
        </p:txBody>
      </p:sp>
      <p:cxnSp>
        <p:nvCxnSpPr>
          <p:cNvPr id="8" name="曲線コネクタ 7"/>
          <p:cNvCxnSpPr/>
          <p:nvPr/>
        </p:nvCxnSpPr>
        <p:spPr>
          <a:xfrm>
            <a:off x="2555875" y="4360863"/>
            <a:ext cx="936625" cy="369887"/>
          </a:xfrm>
          <a:prstGeom prst="curvedConnector3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21" name="テキスト ボックス 12"/>
          <p:cNvSpPr txBox="1">
            <a:spLocks noChangeArrowheads="1"/>
          </p:cNvSpPr>
          <p:nvPr/>
        </p:nvSpPr>
        <p:spPr bwMode="auto">
          <a:xfrm>
            <a:off x="611188" y="1484313"/>
            <a:ext cx="80645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「制御」の「</a:t>
            </a:r>
            <a:r>
              <a:rPr lang="en-US" altLang="ja-JP"/>
              <a:t>1</a:t>
            </a:r>
            <a:r>
              <a:rPr lang="ja-JP" altLang="en-US"/>
              <a:t>秒待つ」を</a:t>
            </a:r>
            <a:endParaRPr lang="en-US" altLang="ja-JP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「隠す」と「表示する」の下にいれる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773613"/>
            <a:ext cx="1604963" cy="1874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円形吹き出し 14"/>
          <p:cNvSpPr/>
          <p:nvPr/>
        </p:nvSpPr>
        <p:spPr>
          <a:xfrm>
            <a:off x="2212975" y="5135563"/>
            <a:ext cx="3816350" cy="1512887"/>
          </a:xfrm>
          <a:prstGeom prst="wedgeEllipseCallout">
            <a:avLst>
              <a:gd name="adj1" fmla="val -57005"/>
              <a:gd name="adj2" fmla="val -149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点滅のはやさは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どうなったかな？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1" name="曲線コネクタ 10"/>
          <p:cNvCxnSpPr/>
          <p:nvPr/>
        </p:nvCxnSpPr>
        <p:spPr>
          <a:xfrm>
            <a:off x="2555875" y="4505325"/>
            <a:ext cx="936625" cy="449263"/>
          </a:xfrm>
          <a:prstGeom prst="curvedConnector3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7675" y="3019425"/>
            <a:ext cx="5699125" cy="3036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ねこを不規則に点滅させる</a:t>
            </a:r>
          </a:p>
        </p:txBody>
      </p:sp>
      <p:cxnSp>
        <p:nvCxnSpPr>
          <p:cNvPr id="8" name="曲線コネクタ 7"/>
          <p:cNvCxnSpPr/>
          <p:nvPr/>
        </p:nvCxnSpPr>
        <p:spPr>
          <a:xfrm>
            <a:off x="3563938" y="4365625"/>
            <a:ext cx="557212" cy="358775"/>
          </a:xfrm>
          <a:prstGeom prst="curvedConnector3">
            <a:avLst>
              <a:gd name="adj1" fmla="val 3697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245" name="テキスト ボックス 12"/>
          <p:cNvSpPr txBox="1">
            <a:spLocks noChangeArrowheads="1"/>
          </p:cNvSpPr>
          <p:nvPr/>
        </p:nvSpPr>
        <p:spPr bwMode="auto">
          <a:xfrm>
            <a:off x="611188" y="1484313"/>
            <a:ext cx="8064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「演算」の「</a:t>
            </a:r>
            <a:r>
              <a:rPr lang="en-US" altLang="ja-JP"/>
              <a:t>1</a:t>
            </a:r>
            <a:r>
              <a:rPr lang="ja-JP" altLang="en-US"/>
              <a:t>から</a:t>
            </a:r>
            <a:r>
              <a:rPr lang="en-US" altLang="ja-JP"/>
              <a:t>10</a:t>
            </a:r>
            <a:r>
              <a:rPr lang="ja-JP" altLang="en-US"/>
              <a:t>までの乱数」ブロックを</a:t>
            </a:r>
            <a:endParaRPr lang="en-US" altLang="ja-JP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/>
              <a:t>「隠す」と「表示する」の間にある「</a:t>
            </a:r>
            <a:r>
              <a:rPr lang="en-US" altLang="ja-JP"/>
              <a:t>1</a:t>
            </a:r>
            <a:r>
              <a:rPr lang="ja-JP" altLang="en-US"/>
              <a:t>秒待つ」の上にもってくる</a:t>
            </a:r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4773613"/>
            <a:ext cx="1604963" cy="18748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円形吹き出し 14"/>
          <p:cNvSpPr/>
          <p:nvPr/>
        </p:nvSpPr>
        <p:spPr>
          <a:xfrm>
            <a:off x="2212975" y="5135563"/>
            <a:ext cx="3816350" cy="1512887"/>
          </a:xfrm>
          <a:prstGeom prst="wedgeEllipseCallout">
            <a:avLst>
              <a:gd name="adj1" fmla="val -57005"/>
              <a:gd name="adj2" fmla="val -149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/>
              <a:t>サイコロのように</a:t>
            </a:r>
            <a:endParaRPr lang="en-US" altLang="ja-JP" sz="20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000" dirty="0"/>
              <a:t>ランダムにでる数のことを乱数というよ</a:t>
            </a:r>
            <a:endParaRPr lang="en-US" altLang="ja-JP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243</Words>
  <Application>Microsoft Office PowerPoint</Application>
  <PresentationFormat>画面に合わせる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Calibri</vt:lpstr>
      <vt:lpstr>ＭＳ Ｐゴシック</vt:lpstr>
      <vt:lpstr>Arial</vt:lpstr>
      <vt:lpstr>Meiryo UI</vt:lpstr>
      <vt:lpstr>Office ​​テーマ</vt:lpstr>
      <vt:lpstr>スクラッチで ねこたたきゲームをつくろう</vt:lpstr>
      <vt:lpstr>PowerPoint プレゼンテーション</vt:lpstr>
      <vt:lpstr>ねこに「ニャー」といわせる</vt:lpstr>
      <vt:lpstr>ねこをたたいて「ニャー」といわせる</vt:lpstr>
      <vt:lpstr>ねこを消したり表示したりする</vt:lpstr>
      <vt:lpstr>ねこを消したり表示したりする</vt:lpstr>
      <vt:lpstr>スタートボタンを押したらはじめる</vt:lpstr>
      <vt:lpstr>点滅をゆっくりにする</vt:lpstr>
      <vt:lpstr>ねこを不規則に点滅させる</vt:lpstr>
      <vt:lpstr>ねこを増やしてみよう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スクラッチで ねこたたきゲームをつくろう</dc:title>
  <dc:creator>小林 智恵</dc:creator>
  <cp:lastModifiedBy>小林 智恵</cp:lastModifiedBy>
  <cp:revision>12</cp:revision>
  <dcterms:created xsi:type="dcterms:W3CDTF">2014-04-24T07:42:06Z</dcterms:created>
  <dcterms:modified xsi:type="dcterms:W3CDTF">2014-04-25T01:38:37Z</dcterms:modified>
</cp:coreProperties>
</file>