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81E5975-E04A-44A6-81FA-FE8BFB55A21F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69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86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03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4466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837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907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62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461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3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93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52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9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87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05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43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38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15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5975-E04A-44A6-81FA-FE8BFB55A21F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519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4D271-8964-471E-B5E7-9B9AD388C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solidFill>
                  <a:schemeClr val="bg1"/>
                </a:solidFill>
              </a:rPr>
              <a:t>דמיטרי אינקה -336228317</a:t>
            </a:r>
            <a:br>
              <a:rPr lang="he-IL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עוז אמזלג - 313554958</a:t>
            </a:r>
            <a:br>
              <a:rPr lang="he-IL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1F534F-D45E-41AB-BE96-DB3043298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99" y="3687763"/>
            <a:ext cx="8791575" cy="1655762"/>
          </a:xfrm>
        </p:spPr>
        <p:txBody>
          <a:bodyPr/>
          <a:lstStyle/>
          <a:p>
            <a:pPr marL="342900" indent="-342900">
              <a:buAutoNum type="alphaUcParenR"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Known Bug</a:t>
            </a:r>
            <a:r>
              <a:rPr lang="he-IL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Only crooked hands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UcParenR"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Done !</a:t>
            </a:r>
          </a:p>
          <a:p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87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4D271-8964-471E-B5E7-9B9AD388C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>
                <a:solidFill>
                  <a:schemeClr val="bg1"/>
                </a:solidFill>
              </a:rPr>
              <a:t>Install instruction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6C84A-ACDE-4BFA-AA0A-C5E5B2D04DA2}"/>
              </a:ext>
            </a:extLst>
          </p:cNvPr>
          <p:cNvSpPr txBox="1"/>
          <p:nvPr/>
        </p:nvSpPr>
        <p:spPr>
          <a:xfrm>
            <a:off x="3143250" y="4371975"/>
            <a:ext cx="5743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err="1">
                <a:latin typeface="Arial Black" panose="020B0A04020102020204" pitchFamily="34" charset="0"/>
              </a:rPr>
              <a:t>npm</a:t>
            </a:r>
            <a:r>
              <a:rPr lang="en-US" dirty="0">
                <a:latin typeface="Arial Black" panose="020B0A04020102020204" pitchFamily="34" charset="0"/>
              </a:rPr>
              <a:t> install</a:t>
            </a:r>
          </a:p>
          <a:p>
            <a:pPr marL="342900" indent="-342900">
              <a:buAutoNum type="arabicParenR"/>
            </a:pPr>
            <a:r>
              <a:rPr lang="en-US" dirty="0">
                <a:latin typeface="Arial Black" panose="020B0A04020102020204" pitchFamily="34" charset="0"/>
              </a:rPr>
              <a:t>Open three terminals in parallel</a:t>
            </a:r>
            <a:endParaRPr lang="ru-RU" dirty="0">
              <a:latin typeface="Arial Black" panose="020B0A04020102020204" pitchFamily="34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Arial Black" panose="020B0A04020102020204" pitchFamily="34" charset="0"/>
              </a:rPr>
              <a:t>First terminal: node .\p2p-full-nodes.js 4001 4002 4003</a:t>
            </a:r>
          </a:p>
          <a:p>
            <a:pPr marL="342900" indent="-342900">
              <a:buAutoNum type="arabicParenR"/>
            </a:pPr>
            <a:r>
              <a:rPr lang="en-US" dirty="0">
                <a:latin typeface="Arial Black" panose="020B0A04020102020204" pitchFamily="34" charset="0"/>
              </a:rPr>
              <a:t>Second terminal: </a:t>
            </a:r>
            <a:r>
              <a:rPr lang="nl-NL" dirty="0">
                <a:latin typeface="Arial Black" panose="020B0A04020102020204" pitchFamily="34" charset="0"/>
              </a:rPr>
              <a:t>node .\p2p-wallet.js 4002 4003 4001</a:t>
            </a:r>
            <a:endParaRPr lang="en-US" dirty="0">
              <a:latin typeface="Arial Black" panose="020B0A04020102020204" pitchFamily="34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Arial Black" panose="020B0A04020102020204" pitchFamily="34" charset="0"/>
              </a:rPr>
              <a:t>Third terminal: </a:t>
            </a:r>
            <a:r>
              <a:rPr lang="nl-NL" dirty="0">
                <a:latin typeface="Arial Black" panose="020B0A04020102020204" pitchFamily="34" charset="0"/>
              </a:rPr>
              <a:t>node .\p2p-wallet.js 4003 4002 4001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4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4D271-8964-471E-B5E7-9B9AD388C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2174" y="753031"/>
            <a:ext cx="7181851" cy="720725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>
                <a:solidFill>
                  <a:schemeClr val="bg1"/>
                </a:solidFill>
              </a:rPr>
              <a:t>What have we done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6C84A-ACDE-4BFA-AA0A-C5E5B2D04DA2}"/>
              </a:ext>
            </a:extLst>
          </p:cNvPr>
          <p:cNvSpPr txBox="1"/>
          <p:nvPr/>
        </p:nvSpPr>
        <p:spPr>
          <a:xfrm>
            <a:off x="1957387" y="1600200"/>
            <a:ext cx="57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a) 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2F241A-1383-4DF6-B159-47B38888D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84" y="1426531"/>
            <a:ext cx="5048955" cy="1086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F84FB8-53F0-4D9F-81FD-5C9FAFD4DD5C}"/>
              </a:ext>
            </a:extLst>
          </p:cNvPr>
          <p:cNvSpPr txBox="1"/>
          <p:nvPr/>
        </p:nvSpPr>
        <p:spPr>
          <a:xfrm>
            <a:off x="1957387" y="2599367"/>
            <a:ext cx="57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There is a </a:t>
            </a:r>
            <a:r>
              <a:rPr lang="en-US" dirty="0" err="1">
                <a:latin typeface="Arial Black" panose="020B0A04020102020204" pitchFamily="34" charset="0"/>
              </a:rPr>
              <a:t>BloomFilter</a:t>
            </a:r>
            <a:r>
              <a:rPr lang="en-US" dirty="0">
                <a:latin typeface="Arial Black" panose="020B0A04020102020204" pitchFamily="34" charset="0"/>
              </a:rPr>
              <a:t> in every block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5F5C8-E5F2-42E5-B1C0-AA7DCEE8E44F}"/>
              </a:ext>
            </a:extLst>
          </p:cNvPr>
          <p:cNvSpPr txBox="1"/>
          <p:nvPr/>
        </p:nvSpPr>
        <p:spPr>
          <a:xfrm>
            <a:off x="1957385" y="3326113"/>
            <a:ext cx="57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b) 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FFCD35-A7DB-420E-A65F-AB682D32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057" y="3269727"/>
            <a:ext cx="4982282" cy="487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BA68A5-0E91-4DE8-AC91-5060B26C3298}"/>
              </a:ext>
            </a:extLst>
          </p:cNvPr>
          <p:cNvSpPr txBox="1"/>
          <p:nvPr/>
        </p:nvSpPr>
        <p:spPr>
          <a:xfrm>
            <a:off x="1957385" y="3841611"/>
            <a:ext cx="738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Each transaction is saved in a </a:t>
            </a:r>
            <a:r>
              <a:rPr lang="en-US" dirty="0" err="1">
                <a:latin typeface="Arial Black" panose="020B0A04020102020204" pitchFamily="34" charset="0"/>
              </a:rPr>
              <a:t>MerkleTree</a:t>
            </a:r>
            <a:r>
              <a:rPr lang="en-US" dirty="0">
                <a:latin typeface="Arial Black" panose="020B0A04020102020204" pitchFamily="34" charset="0"/>
              </a:rPr>
              <a:t> in a block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07C82-1419-4A01-9CC5-DD1F906CD0F2}"/>
              </a:ext>
            </a:extLst>
          </p:cNvPr>
          <p:cNvSpPr txBox="1"/>
          <p:nvPr/>
        </p:nvSpPr>
        <p:spPr>
          <a:xfrm>
            <a:off x="1957385" y="4445237"/>
            <a:ext cx="57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c) 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7AB859-2058-494E-A125-CB3903C42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814" y="4210943"/>
            <a:ext cx="7887801" cy="10860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7D4EB8-72BD-41AE-8F60-8B469C24D37C}"/>
              </a:ext>
            </a:extLst>
          </p:cNvPr>
          <p:cNvSpPr txBox="1"/>
          <p:nvPr/>
        </p:nvSpPr>
        <p:spPr>
          <a:xfrm>
            <a:off x="2105024" y="5481611"/>
            <a:ext cx="738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If the transaction is successful, we will send successful if not, we send error to the right peer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8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4D271-8964-471E-B5E7-9B9AD388C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2174" y="753031"/>
            <a:ext cx="7181851" cy="720725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>
                <a:solidFill>
                  <a:schemeClr val="bg1"/>
                </a:solidFill>
              </a:rPr>
              <a:t>What have we done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6C84A-ACDE-4BFA-AA0A-C5E5B2D04DA2}"/>
              </a:ext>
            </a:extLst>
          </p:cNvPr>
          <p:cNvSpPr txBox="1"/>
          <p:nvPr/>
        </p:nvSpPr>
        <p:spPr>
          <a:xfrm>
            <a:off x="1514474" y="1600200"/>
            <a:ext cx="57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d+g</a:t>
            </a:r>
            <a:r>
              <a:rPr lang="en-US" dirty="0">
                <a:latin typeface="Arial Black" panose="020B0A04020102020204" pitchFamily="34" charset="0"/>
              </a:rPr>
              <a:t>) 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D1C072-E090-432C-B6EA-AE31DFF4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05" y="1473756"/>
            <a:ext cx="6956520" cy="44320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27EE07-4CD6-42BB-AF25-47C981A795A3}"/>
              </a:ext>
            </a:extLst>
          </p:cNvPr>
          <p:cNvSpPr txBox="1"/>
          <p:nvPr/>
        </p:nvSpPr>
        <p:spPr>
          <a:xfrm>
            <a:off x="2062160" y="6032292"/>
            <a:ext cx="574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We read all transactions from the file and conduct transactions 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8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4D271-8964-471E-B5E7-9B9AD388C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2174" y="753031"/>
            <a:ext cx="7181851" cy="720725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>
                <a:solidFill>
                  <a:schemeClr val="bg1"/>
                </a:solidFill>
              </a:rPr>
              <a:t>What have we done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6C84A-ACDE-4BFA-AA0A-C5E5B2D04DA2}"/>
              </a:ext>
            </a:extLst>
          </p:cNvPr>
          <p:cNvSpPr txBox="1"/>
          <p:nvPr/>
        </p:nvSpPr>
        <p:spPr>
          <a:xfrm>
            <a:off x="1957387" y="1600200"/>
            <a:ext cx="57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e) 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D130BF-B054-482F-98CF-AA078B23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151" y="1680076"/>
            <a:ext cx="2820356" cy="3693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D8EACF-916D-4058-9A64-A9736642F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151" y="2276457"/>
            <a:ext cx="3693314" cy="369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BCB55D-3575-4B49-8F41-04834458DD9C}"/>
              </a:ext>
            </a:extLst>
          </p:cNvPr>
          <p:cNvSpPr txBox="1"/>
          <p:nvPr/>
        </p:nvSpPr>
        <p:spPr>
          <a:xfrm>
            <a:off x="6174465" y="2307633"/>
            <a:ext cx="57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in addition there is a mining transaction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697D3E-5D51-45FC-8514-C0D9CEE8E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386" y="2887125"/>
            <a:ext cx="4627501" cy="36933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C890F0E-2444-41D2-9420-856B093D0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385" y="3466617"/>
            <a:ext cx="6239777" cy="36933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5E9BD1C-CA69-428A-8BDF-4F99AE13E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9383" y="3983580"/>
            <a:ext cx="8364117" cy="4572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D0BC6F-0409-429E-91D5-00E721E4DA17}"/>
              </a:ext>
            </a:extLst>
          </p:cNvPr>
          <p:cNvSpPr txBox="1"/>
          <p:nvPr/>
        </p:nvSpPr>
        <p:spPr>
          <a:xfrm>
            <a:off x="2359383" y="4559981"/>
            <a:ext cx="57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-1 </a:t>
            </a:r>
            <a:r>
              <a:rPr lang="en-US" dirty="0">
                <a:latin typeface="Arial Black" panose="020B0A04020102020204" pitchFamily="34" charset="0"/>
              </a:rPr>
              <a:t>is the reward for the miner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1DA67E-1618-47E2-AD44-70C866F412BF}"/>
              </a:ext>
            </a:extLst>
          </p:cNvPr>
          <p:cNvSpPr txBox="1"/>
          <p:nvPr/>
        </p:nvSpPr>
        <p:spPr>
          <a:xfrm>
            <a:off x="8716163" y="3466617"/>
            <a:ext cx="124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f) 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21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35</TotalTime>
  <Words>152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Tw Cen MT</vt:lpstr>
      <vt:lpstr>Контур</vt:lpstr>
      <vt:lpstr>דמיטרי אינקה -336228317 עוז אמזלג - 313554958 </vt:lpstr>
      <vt:lpstr>Install instruction</vt:lpstr>
      <vt:lpstr>What have we done?</vt:lpstr>
      <vt:lpstr>What have we done?</vt:lpstr>
      <vt:lpstr>What have we done?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דמיטרי אינקה -336228317 עוז אמזלג - 313554958 </dc:title>
  <dc:creator>Dmitry Inke</dc:creator>
  <cp:lastModifiedBy>Dmitry Inke</cp:lastModifiedBy>
  <cp:revision>1</cp:revision>
  <dcterms:created xsi:type="dcterms:W3CDTF">2021-12-10T02:26:54Z</dcterms:created>
  <dcterms:modified xsi:type="dcterms:W3CDTF">2021-12-10T03:02:00Z</dcterms:modified>
</cp:coreProperties>
</file>