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61" r:id="rId14"/>
    <p:sldId id="270" r:id="rId15"/>
    <p:sldId id="26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35"/>
  </p:normalViewPr>
  <p:slideViewPr>
    <p:cSldViewPr snapToGrid="0">
      <p:cViewPr varScale="1">
        <p:scale>
          <a:sx n="109" d="100"/>
          <a:sy n="109" d="100"/>
        </p:scale>
        <p:origin x="21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4NalCWmxvk?feature=oembe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A43A5A-ADC9-56C8-D29C-F57056A18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1208569"/>
            <a:ext cx="7197726" cy="2499241"/>
          </a:xfrm>
        </p:spPr>
        <p:txBody>
          <a:bodyPr/>
          <a:lstStyle/>
          <a:p>
            <a:r>
              <a:rPr lang="en-US" b="1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Youtube</a:t>
            </a:r>
            <a:r>
              <a:rPr lang="en-US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 Usage </a:t>
            </a:r>
            <a:r>
              <a:rPr lang="en-US" b="1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analysıs</a:t>
            </a:r>
            <a:endParaRPr lang="en-US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1113E5B-A2F1-0E52-CDB2-C39524978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4243964"/>
            <a:ext cx="7197726" cy="1405467"/>
          </a:xfrm>
        </p:spPr>
        <p:txBody>
          <a:bodyPr/>
          <a:lstStyle/>
          <a:p>
            <a:pPr algn="ctr"/>
            <a:r>
              <a:rPr lang="en-US" noProof="0" dirty="0"/>
              <a:t>Ozan </a:t>
            </a:r>
            <a:r>
              <a:rPr lang="en-US" noProof="0" dirty="0" err="1"/>
              <a:t>kaçmaz</a:t>
            </a:r>
            <a:r>
              <a:rPr lang="en-US" noProof="0" dirty="0"/>
              <a:t> 32123</a:t>
            </a:r>
          </a:p>
        </p:txBody>
      </p:sp>
    </p:spTree>
    <p:extLst>
      <p:ext uri="{BB962C8B-B14F-4D97-AF65-F5344CB8AC3E}">
        <p14:creationId xmlns:p14="http://schemas.microsoft.com/office/powerpoint/2010/main" val="3451679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0" name="Picture 9226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3461C741-915C-8D29-28D7-8B14B52F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816" y="-59274"/>
            <a:ext cx="10127192" cy="9519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dirty="0"/>
              <a:t>Comparison OF the ML Models by category</a:t>
            </a: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4B25F7FE-1E41-3B35-5BB5-7D45E6332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9779" y="892629"/>
            <a:ext cx="8429266" cy="5752975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85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1" name="Picture 11270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273" name="Rectangle 11272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5" name="Picture 11274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277" name="Rectangle 11276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DA2FE8A-01FB-C96C-B077-D5EBF043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1498" y="800007"/>
            <a:ext cx="5754648" cy="525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189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6" name="Picture 10248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2CD25B3E-C252-6853-AF02-3DF902FF1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444500"/>
            <a:ext cx="6515100" cy="596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599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792AC0-322B-AC88-0765-D6B6422A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noProof="0" dirty="0"/>
              <a:t>Recommendation app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4BF7C213-7369-01F6-7B80-CABCA003CE51}"/>
              </a:ext>
            </a:extLst>
          </p:cNvPr>
          <p:cNvSpPr txBox="1"/>
          <p:nvPr/>
        </p:nvSpPr>
        <p:spPr>
          <a:xfrm>
            <a:off x="247135" y="1604202"/>
            <a:ext cx="1200732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I built a content-based recommendation app step by step. </a:t>
            </a:r>
          </a:p>
          <a:p>
            <a:r>
              <a:rPr lang="en-US" noProof="0" dirty="0"/>
              <a:t>First, I gathered my YouTube watch history data and cleaned it using </a:t>
            </a:r>
            <a:r>
              <a:rPr lang="en-US" b="1" noProof="0" dirty="0"/>
              <a:t>pandas and </a:t>
            </a:r>
            <a:r>
              <a:rPr lang="en-US" b="1" noProof="0" dirty="0" err="1"/>
              <a:t>nltk</a:t>
            </a:r>
            <a:r>
              <a:rPr lang="en-US" b="1" noProof="0" dirty="0"/>
              <a:t> </a:t>
            </a:r>
            <a:r>
              <a:rPr lang="en-US" noProof="0" dirty="0"/>
              <a:t>. </a:t>
            </a:r>
          </a:p>
          <a:p>
            <a:r>
              <a:rPr lang="en-US" noProof="0" dirty="0"/>
              <a:t>During this cleaning process, </a:t>
            </a:r>
          </a:p>
          <a:p>
            <a:r>
              <a:rPr lang="en-US" noProof="0" dirty="0"/>
              <a:t>I made sure to fill in any missing values and keep important columns like the original video title. I </a:t>
            </a:r>
            <a:r>
              <a:rPr lang="en-US" dirty="0"/>
              <a:t>processed title by using </a:t>
            </a:r>
            <a:r>
              <a:rPr lang="en-US" dirty="0" err="1"/>
              <a:t>nltk</a:t>
            </a:r>
            <a:r>
              <a:rPr lang="en-US" dirty="0"/>
              <a:t>. </a:t>
            </a:r>
          </a:p>
          <a:p>
            <a:r>
              <a:rPr lang="en-US" dirty="0"/>
              <a:t>I turn all titles to lowercase, then I removed stop words then I lemmatized the titles </a:t>
            </a:r>
          </a:p>
          <a:p>
            <a:r>
              <a:rPr lang="en-US" dirty="0"/>
              <a:t>so that I can correctly analyze the words in the titles . After that cleaned titles are ready for</a:t>
            </a:r>
            <a:r>
              <a:rPr lang="en-US" noProof="0" dirty="0"/>
              <a:t> the text analysis. </a:t>
            </a:r>
          </a:p>
          <a:p>
            <a:r>
              <a:rPr lang="en-US" noProof="0" dirty="0"/>
              <a:t>Next, I used </a:t>
            </a:r>
            <a:r>
              <a:rPr lang="en-US" b="1" noProof="0" dirty="0"/>
              <a:t>TF-IDF vectorization</a:t>
            </a:r>
            <a:r>
              <a:rPr lang="en-US" noProof="0" dirty="0"/>
              <a:t> from </a:t>
            </a:r>
            <a:r>
              <a:rPr lang="en-US" b="1" noProof="0" dirty="0"/>
              <a:t>scikit-learn</a:t>
            </a:r>
            <a:r>
              <a:rPr lang="en-US" noProof="0" dirty="0"/>
              <a:t> to turn the cleaned titles into numerical values, </a:t>
            </a:r>
          </a:p>
          <a:p>
            <a:r>
              <a:rPr lang="en-US" noProof="0" dirty="0"/>
              <a:t>which makes it easy to compare different titles. </a:t>
            </a:r>
          </a:p>
          <a:p>
            <a:r>
              <a:rPr lang="en-US" noProof="0" dirty="0"/>
              <a:t>After that, I calculated </a:t>
            </a:r>
            <a:r>
              <a:rPr lang="en-US" b="1" noProof="0" dirty="0"/>
              <a:t>cosine similarity</a:t>
            </a:r>
            <a:r>
              <a:rPr lang="en-US" noProof="0" dirty="0"/>
              <a:t> scores between the user’s input title and all the videos in my dataset, </a:t>
            </a:r>
          </a:p>
          <a:p>
            <a:r>
              <a:rPr lang="en-US" noProof="0" dirty="0"/>
              <a:t>so the most similar videos would appear at the top of the recommendation list.</a:t>
            </a:r>
          </a:p>
          <a:p>
            <a:r>
              <a:rPr lang="en-US" noProof="0" dirty="0"/>
              <a:t>To present these results in a friendly way,</a:t>
            </a:r>
          </a:p>
          <a:p>
            <a:r>
              <a:rPr lang="en-US" noProof="0" dirty="0"/>
              <a:t>I built a web-based user interface using </a:t>
            </a:r>
            <a:r>
              <a:rPr lang="en-US" b="1" noProof="0" dirty="0" err="1"/>
              <a:t>Streamlit</a:t>
            </a:r>
            <a:r>
              <a:rPr lang="en-US" noProof="0" dirty="0"/>
              <a:t>. </a:t>
            </a:r>
          </a:p>
          <a:p>
            <a:endParaRPr lang="en-US" noProof="0" dirty="0"/>
          </a:p>
          <a:p>
            <a:r>
              <a:rPr lang="en-US" noProof="0" dirty="0"/>
              <a:t>This interface lets users type a new video title and then see the recommended videos instantly. </a:t>
            </a:r>
          </a:p>
          <a:p>
            <a:r>
              <a:rPr lang="en-US" noProof="0" dirty="0"/>
              <a:t>Finally, I needed to share my app from Google </a:t>
            </a:r>
            <a:r>
              <a:rPr lang="en-US" noProof="0" dirty="0" err="1"/>
              <a:t>Colab</a:t>
            </a:r>
            <a:r>
              <a:rPr lang="en-US" noProof="0" dirty="0"/>
              <a:t>, so I used </a:t>
            </a:r>
            <a:r>
              <a:rPr lang="en-US" b="1" noProof="0" dirty="0" err="1"/>
              <a:t>ngrok</a:t>
            </a:r>
            <a:r>
              <a:rPr lang="en-US" noProof="0" dirty="0"/>
              <a:t> to create a public link. </a:t>
            </a:r>
          </a:p>
          <a:p>
            <a:r>
              <a:rPr lang="en-US" noProof="0" dirty="0"/>
              <a:t>This link allows anyone with internet access to open the </a:t>
            </a:r>
            <a:r>
              <a:rPr lang="en-US" noProof="0" dirty="0" err="1"/>
              <a:t>Streamlit</a:t>
            </a:r>
            <a:r>
              <a:rPr lang="en-US" noProof="0" dirty="0"/>
              <a:t> app and try out my recommendation system, </a:t>
            </a:r>
          </a:p>
          <a:p>
            <a:r>
              <a:rPr lang="en-US" noProof="0" dirty="0"/>
              <a:t>even though it is running inside Google </a:t>
            </a:r>
            <a:r>
              <a:rPr lang="en-US" noProof="0" dirty="0" err="1"/>
              <a:t>Colab</a:t>
            </a:r>
            <a:r>
              <a:rPr lang="en-US" noProof="0" dirty="0"/>
              <a:t>.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9278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1FBE92-7491-BF39-495C-A6605C6F8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4095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Video of how recommendation works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450B0E3-1250-0983-9DC8-8DDDB9BC4CD0}"/>
              </a:ext>
            </a:extLst>
          </p:cNvPr>
          <p:cNvSpPr txBox="1"/>
          <p:nvPr/>
        </p:nvSpPr>
        <p:spPr>
          <a:xfrm>
            <a:off x="3915506" y="193083"/>
            <a:ext cx="328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/m4NalCWmxvk</a:t>
            </a:r>
          </a:p>
        </p:txBody>
      </p:sp>
      <p:pic>
        <p:nvPicPr>
          <p:cNvPr id="7" name="Çevrimiçi Medya 6" descr="DSA210 Youtube analysis">
            <a:hlinkClick r:id="" action="ppaction://media"/>
            <a:extLst>
              <a:ext uri="{FF2B5EF4-FFF2-40B4-BE49-F238E27FC236}">
                <a16:creationId xmlns:a16="http://schemas.microsoft.com/office/drawing/2014/main" id="{4DB60F6E-64B9-33F5-8BF5-8119347D94F5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68791" y="1261837"/>
            <a:ext cx="6952795" cy="52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90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BC6B4C-4967-8A23-A090-EDEC10C9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recommendations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E453F95-FAC1-ED46-EF42-414F7BB5F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56544"/>
            <a:ext cx="6226629" cy="3649663"/>
          </a:xfrm>
        </p:spPr>
      </p:pic>
      <p:pic>
        <p:nvPicPr>
          <p:cNvPr id="9" name="Resim 8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36C062DC-0950-8C2A-FBF1-91CB6A118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630" y="-56544"/>
            <a:ext cx="5965370" cy="3706207"/>
          </a:xfrm>
          <a:prstGeom prst="rect">
            <a:avLst/>
          </a:prstGeom>
        </p:spPr>
      </p:pic>
      <p:pic>
        <p:nvPicPr>
          <p:cNvPr id="11" name="Resim 10" descr="metin, yazılım, multimedya yazılımı, bilgisayar simgesi içeren bir resim&#10;&#10;Açıklama otomatik olarak oluşturuldu">
            <a:extLst>
              <a:ext uri="{FF2B5EF4-FFF2-40B4-BE49-F238E27FC236}">
                <a16:creationId xmlns:a16="http://schemas.microsoft.com/office/drawing/2014/main" id="{D4B28225-E8C0-03B6-2F77-2D5F53675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3593119"/>
            <a:ext cx="6226629" cy="3776511"/>
          </a:xfrm>
          <a:prstGeom prst="rect">
            <a:avLst/>
          </a:prstGeom>
        </p:spPr>
      </p:pic>
      <p:pic>
        <p:nvPicPr>
          <p:cNvPr id="13" name="Resim 12" descr="metin, yazılım, multimedya yazılımı, web sitesi içeren bir resim&#10;&#10;Açıklama otomatik olarak oluşturuldu">
            <a:extLst>
              <a:ext uri="{FF2B5EF4-FFF2-40B4-BE49-F238E27FC236}">
                <a16:creationId xmlns:a16="http://schemas.microsoft.com/office/drawing/2014/main" id="{CBB31C70-4303-95C8-BEFE-BB754C3617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6628" y="3649662"/>
            <a:ext cx="5965372" cy="320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58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49D140-D4EC-99D2-7BEC-2EA0E5EF6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and limitation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945948-E2F0-599C-CA17-72D13BE45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781353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My limitations was my dataset. I tried to cluster them but I did not like the results. There was a one big cluster and I could not solve it. I tried different clustering algorithms but I failed </a:t>
            </a:r>
            <a:r>
              <a:rPr lang="en-US" dirty="0" err="1"/>
              <a:t>everytime</a:t>
            </a:r>
            <a:r>
              <a:rPr lang="en-US" dirty="0"/>
              <a:t>. I will learn mode about cleaning the dataset and gathering data free from noise. I think I am able to achieve correct clustering after learning how to clean the outliers and noise. 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979CC2-B655-6912-6D79-041A6BC5BE7F}"/>
              </a:ext>
            </a:extLst>
          </p:cNvPr>
          <p:cNvSpPr txBox="1"/>
          <p:nvPr/>
        </p:nvSpPr>
        <p:spPr>
          <a:xfrm>
            <a:off x="685801" y="3341914"/>
            <a:ext cx="11347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future plan is I will try to expand recommendation system to multiple dataset and larger dataset. For example it will</a:t>
            </a:r>
          </a:p>
          <a:p>
            <a:r>
              <a:rPr lang="en-US" dirty="0"/>
              <a:t>give a recommendation and also it will ask whether you like it or not. Then the ML model will learn from that and make</a:t>
            </a:r>
          </a:p>
          <a:p>
            <a:r>
              <a:rPr lang="en-US" dirty="0"/>
              <a:t>more precise  recommendations.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E59D3AC-D37C-DC28-E02F-780841BADE38}"/>
              </a:ext>
            </a:extLst>
          </p:cNvPr>
          <p:cNvSpPr txBox="1"/>
          <p:nvPr/>
        </p:nvSpPr>
        <p:spPr>
          <a:xfrm>
            <a:off x="685801" y="4778828"/>
            <a:ext cx="11337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hope you liked my presentation. I tried everything I can to make it not so long to not bore people with many words.</a:t>
            </a:r>
            <a:br>
              <a:rPr lang="en-US" dirty="0"/>
            </a:br>
            <a:r>
              <a:rPr lang="en-US" dirty="0"/>
              <a:t>I believe it is going to take 5 minutes to look at this presentation. I think it is enough time to get someone's attention to</a:t>
            </a:r>
          </a:p>
          <a:p>
            <a:r>
              <a:rPr lang="en-US" dirty="0"/>
              <a:t>my project . As I said, I hope I did not bored </a:t>
            </a:r>
            <a:r>
              <a:rPr lang="en-US"/>
              <a:t>you with words.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57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A5D455-2524-FCB3-ACBD-F0AC8106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My </a:t>
            </a:r>
            <a:r>
              <a:rPr lang="en-US" noProof="0" dirty="0" err="1"/>
              <a:t>motıvatıon</a:t>
            </a:r>
            <a:endParaRPr lang="en-US" noProof="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02A997-D292-D7B7-F424-604E653DD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noProof="0" dirty="0"/>
              <a:t>My main motivation was to learn how do I use </a:t>
            </a:r>
            <a:r>
              <a:rPr lang="en-US" dirty="0"/>
              <a:t>Y</a:t>
            </a:r>
            <a:r>
              <a:rPr lang="en-US" noProof="0" dirty="0" err="1"/>
              <a:t>outube</a:t>
            </a:r>
            <a:r>
              <a:rPr lang="en-US" noProof="0" dirty="0"/>
              <a:t> in terms of daily number of videos I watched and their durations. Since YouTube is one the most used social media platform, I thought it will be interesting to analyze.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 researched and found that </a:t>
            </a:r>
            <a:r>
              <a:rPr lang="en-US" dirty="0"/>
              <a:t>I can download my data from google takeout website. This data had my </a:t>
            </a:r>
            <a:r>
              <a:rPr lang="en-US" dirty="0" err="1"/>
              <a:t>Youtube</a:t>
            </a:r>
            <a:r>
              <a:rPr lang="en-US" dirty="0"/>
              <a:t> watch history which is the thing I need. It had the title, channel name, and watched date information. 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7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8F1BC5-EF93-9819-7845-C381A4B50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Data processing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F2C19F-AC91-C98B-81B4-CD6B622C1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At first, I </a:t>
            </a:r>
            <a:r>
              <a:rPr lang="en-US" dirty="0"/>
              <a:t>did not have a clue about where to start but then I decided to get more details about my watch history. I used </a:t>
            </a:r>
            <a:r>
              <a:rPr lang="en-US" dirty="0" err="1"/>
              <a:t>youtube-dlp</a:t>
            </a:r>
            <a:r>
              <a:rPr lang="en-US" dirty="0"/>
              <a:t> to get metadata of my watched videos. I added like, view, duration information to my </a:t>
            </a:r>
            <a:r>
              <a:rPr lang="en-US" dirty="0" err="1"/>
              <a:t>dataframe</a:t>
            </a:r>
            <a:r>
              <a:rPr lang="en-US" dirty="0"/>
              <a:t>. I used </a:t>
            </a:r>
            <a:r>
              <a:rPr lang="en-US" dirty="0" err="1"/>
              <a:t>youtube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v3 to get video descriptions.</a:t>
            </a:r>
          </a:p>
          <a:p>
            <a:r>
              <a:rPr lang="en-US" dirty="0"/>
              <a:t>I cleaned my video titles and descriptions in the dataset lowercase process them. I did lowercasing and stop-word removal, and lemmatization. This will be helpful to analyze my textual data and to build ML models and </a:t>
            </a:r>
            <a:r>
              <a:rPr lang="en-US" dirty="0" err="1"/>
              <a:t>wordcloud</a:t>
            </a:r>
            <a:r>
              <a:rPr lang="en-US" dirty="0"/>
              <a:t>.</a:t>
            </a:r>
          </a:p>
          <a:p>
            <a:r>
              <a:rPr lang="en-US" dirty="0"/>
              <a:t>I built 4 ML models to classify categories of the videos. I get the labeled data from YouTube APİ V3.</a:t>
            </a:r>
          </a:p>
          <a:p>
            <a:r>
              <a:rPr lang="en-US" dirty="0"/>
              <a:t>After some time, A new idea came to my mind. Why wouldn’t I build a recommendation app using my previous watched videos. I decided to continue with that. I wanted to build a program that ask a video title name and suggest me a video from my watched videos dataset. 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8150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4EF0FF-F0C8-E978-C842-5A337C7BC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058" y="150182"/>
            <a:ext cx="10131425" cy="620486"/>
          </a:xfrm>
        </p:spPr>
        <p:txBody>
          <a:bodyPr>
            <a:normAutofit fontScale="90000"/>
          </a:bodyPr>
          <a:lstStyle/>
          <a:p>
            <a:r>
              <a:rPr lang="en-US" dirty="0"/>
              <a:t>Findings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F04E34-0AE6-072E-6721-4F85DBB5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058" y="609601"/>
            <a:ext cx="10131425" cy="1976968"/>
          </a:xfrm>
        </p:spPr>
        <p:txBody>
          <a:bodyPr/>
          <a:lstStyle/>
          <a:p>
            <a:r>
              <a:rPr lang="en-US" dirty="0"/>
              <a:t>While I was trying to build that recommendation app, I analyzed and created graphs from my </a:t>
            </a:r>
            <a:r>
              <a:rPr lang="en-US" dirty="0" err="1"/>
              <a:t>youtube</a:t>
            </a:r>
            <a:r>
              <a:rPr lang="en-US" dirty="0"/>
              <a:t> data.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33E48CD-6440-629D-B619-A911C1D98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727" y="1539877"/>
            <a:ext cx="7890086" cy="447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38540279-3C6D-EADB-FABF-1E0AAA277E3D}"/>
              </a:ext>
            </a:extLst>
          </p:cNvPr>
          <p:cNvSpPr txBox="1"/>
          <p:nvPr/>
        </p:nvSpPr>
        <p:spPr>
          <a:xfrm>
            <a:off x="3829714" y="6019322"/>
            <a:ext cx="5031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expected, I am watching YouTube mostly after 3pm Since most of my classes are in the mornings. </a:t>
            </a:r>
          </a:p>
        </p:txBody>
      </p:sp>
    </p:spTree>
    <p:extLst>
      <p:ext uri="{BB962C8B-B14F-4D97-AF65-F5344CB8AC3E}">
        <p14:creationId xmlns:p14="http://schemas.microsoft.com/office/powerpoint/2010/main" val="265001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D4726D8-0675-FF20-FC04-7E05C21B72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981" y="176958"/>
            <a:ext cx="7916037" cy="471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33BE8FA8-ACBB-2232-33B9-BDFF53DDF4E6}"/>
              </a:ext>
            </a:extLst>
          </p:cNvPr>
          <p:cNvSpPr txBox="1"/>
          <p:nvPr/>
        </p:nvSpPr>
        <p:spPr>
          <a:xfrm>
            <a:off x="351708" y="5030102"/>
            <a:ext cx="4220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average number of videos I watch in a week. Weekends are higher than the weekdays since I do not have to go to classes. I have more free time.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6E0C3CAE-DD77-C1DF-D98F-CEF1D1DED8AD}"/>
              </a:ext>
            </a:extLst>
          </p:cNvPr>
          <p:cNvSpPr txBox="1"/>
          <p:nvPr/>
        </p:nvSpPr>
        <p:spPr>
          <a:xfrm>
            <a:off x="7231914" y="5061857"/>
            <a:ext cx="46083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Friday is the day that I watch the less. Actually I</a:t>
            </a:r>
          </a:p>
          <a:p>
            <a:r>
              <a:rPr lang="en-US" dirty="0"/>
              <a:t>was not expecting this because I have less </a:t>
            </a:r>
          </a:p>
          <a:p>
            <a:r>
              <a:rPr lang="en-US" dirty="0"/>
              <a:t>classes on Friday. I thought I would have </a:t>
            </a:r>
          </a:p>
          <a:p>
            <a:r>
              <a:rPr lang="en-US" dirty="0"/>
              <a:t>watched more on Friday.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25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3EA6DFFC-4F82-1533-1689-917C8B7C9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06" y="90112"/>
            <a:ext cx="9733787" cy="483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001108B7-2333-48D4-C517-CE5978D0F688}"/>
              </a:ext>
            </a:extLst>
          </p:cNvPr>
          <p:cNvSpPr txBox="1"/>
          <p:nvPr/>
        </p:nvSpPr>
        <p:spPr>
          <a:xfrm>
            <a:off x="2110292" y="5094516"/>
            <a:ext cx="7971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calculated </a:t>
            </a:r>
            <a:r>
              <a:rPr lang="en-US" dirty="0" err="1"/>
              <a:t>pearson</a:t>
            </a:r>
            <a:r>
              <a:rPr lang="en-US" dirty="0"/>
              <a:t> correlation coefficient and it turned out to be -0.44.</a:t>
            </a:r>
          </a:p>
          <a:p>
            <a:r>
              <a:rPr lang="en-US" dirty="0"/>
              <a:t>It makes sense because I am watching more but short videos some particular days. </a:t>
            </a:r>
          </a:p>
        </p:txBody>
      </p:sp>
    </p:spTree>
    <p:extLst>
      <p:ext uri="{BB962C8B-B14F-4D97-AF65-F5344CB8AC3E}">
        <p14:creationId xmlns:p14="http://schemas.microsoft.com/office/powerpoint/2010/main" val="307848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E1256E4-F58A-A437-D537-EEF2CF4C7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121" y="0"/>
            <a:ext cx="8762993" cy="521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B2D0D8ED-7959-3B3C-4F60-38DF0205FE02}"/>
              </a:ext>
            </a:extLst>
          </p:cNvPr>
          <p:cNvSpPr txBox="1"/>
          <p:nvPr/>
        </p:nvSpPr>
        <p:spPr>
          <a:xfrm>
            <a:off x="1567550" y="5380672"/>
            <a:ext cx="10209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I expected I was listening music a lot on </a:t>
            </a:r>
            <a:r>
              <a:rPr lang="en-US" dirty="0" err="1"/>
              <a:t>Youtube</a:t>
            </a:r>
            <a:r>
              <a:rPr lang="en-US" dirty="0"/>
              <a:t> since I bought </a:t>
            </a:r>
            <a:r>
              <a:rPr lang="en-US" dirty="0" err="1"/>
              <a:t>Youtube</a:t>
            </a:r>
            <a:r>
              <a:rPr lang="en-US" dirty="0"/>
              <a:t> Premium</a:t>
            </a:r>
          </a:p>
          <a:p>
            <a:r>
              <a:rPr lang="en-US" dirty="0"/>
              <a:t>which gives access to </a:t>
            </a:r>
            <a:r>
              <a:rPr lang="en-US" dirty="0" err="1"/>
              <a:t>Youtube</a:t>
            </a:r>
            <a:r>
              <a:rPr lang="en-US" dirty="0"/>
              <a:t> Music. That is the main reason there are over 700 music</a:t>
            </a:r>
            <a:br>
              <a:rPr lang="en-US" dirty="0"/>
            </a:br>
            <a:r>
              <a:rPr lang="en-US" dirty="0"/>
              <a:t>videos I watched. I learned about myself while I was doing these analysis. It was surprising to</a:t>
            </a:r>
          </a:p>
          <a:p>
            <a:r>
              <a:rPr lang="en-US" dirty="0"/>
              <a:t>see that I was not using </a:t>
            </a:r>
            <a:r>
              <a:rPr lang="en-US" dirty="0" err="1"/>
              <a:t>Youtube</a:t>
            </a:r>
            <a:r>
              <a:rPr lang="en-US" dirty="0"/>
              <a:t> to education as I thought. I was thinking education category would be number 1.</a:t>
            </a:r>
          </a:p>
        </p:txBody>
      </p:sp>
    </p:spTree>
    <p:extLst>
      <p:ext uri="{BB962C8B-B14F-4D97-AF65-F5344CB8AC3E}">
        <p14:creationId xmlns:p14="http://schemas.microsoft.com/office/powerpoint/2010/main" val="1076388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6E25AE-635C-40F3-DC63-66843AA3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45" y="-172741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   </a:t>
            </a:r>
            <a:r>
              <a:rPr lang="en-US" dirty="0" err="1"/>
              <a:t>Wordcloud</a:t>
            </a:r>
            <a:endParaRPr lang="en-US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C1CB114E-65B9-6051-B722-BDC8B6548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08" y="911914"/>
            <a:ext cx="5369249" cy="291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F25EA649-8424-FBB0-DF4F-AB3DE2537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11915"/>
            <a:ext cx="5498670" cy="291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F4D41801-B53F-4FFF-66F9-46C195F97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08" y="3942294"/>
            <a:ext cx="5369249" cy="291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0DB55D0E-F8D6-B3D6-B05A-C4211BD1B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42295"/>
            <a:ext cx="5640558" cy="291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01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1" name="Rectangle 7180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D22BF809-DCC4-43A7-172B-BAE242597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" r="-3" b="-3"/>
          <a:stretch/>
        </p:blipFill>
        <p:spPr bwMode="auto">
          <a:xfrm>
            <a:off x="198739" y="171717"/>
            <a:ext cx="5804105" cy="316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91A920FC-E22F-E45D-86F1-D4BD1CC96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r="-3" b="-3"/>
          <a:stretch/>
        </p:blipFill>
        <p:spPr bwMode="auto">
          <a:xfrm>
            <a:off x="6195373" y="171717"/>
            <a:ext cx="5797883" cy="316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DC404836-CAFD-1A26-561C-02993F9DA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9" r="-2" b="5794"/>
          <a:stretch/>
        </p:blipFill>
        <p:spPr bwMode="auto">
          <a:xfrm>
            <a:off x="198739" y="3510858"/>
            <a:ext cx="5804105" cy="278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32FADE1F-D409-378D-8F3E-EBBE43E64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6" r="2" b="7355"/>
          <a:stretch/>
        </p:blipFill>
        <p:spPr bwMode="auto">
          <a:xfrm>
            <a:off x="6195372" y="3510858"/>
            <a:ext cx="5797883" cy="278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646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kyüzü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Gökyüzü</Template>
  <TotalTime>1728</TotalTime>
  <Words>961</Words>
  <Application>Microsoft Macintosh PowerPoint</Application>
  <PresentationFormat>Geniş ekran</PresentationFormat>
  <Paragraphs>52</Paragraphs>
  <Slides>16</Slides>
  <Notes>0</Notes>
  <HiddenSlides>0</HiddenSlides>
  <MMClips>1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Gökyüzü</vt:lpstr>
      <vt:lpstr>Youtube Usage analysıs</vt:lpstr>
      <vt:lpstr>My motıvatıon</vt:lpstr>
      <vt:lpstr>Data processing </vt:lpstr>
      <vt:lpstr>Findings</vt:lpstr>
      <vt:lpstr>PowerPoint Sunusu</vt:lpstr>
      <vt:lpstr>PowerPoint Sunusu</vt:lpstr>
      <vt:lpstr>PowerPoint Sunusu</vt:lpstr>
      <vt:lpstr>   Wordcloud</vt:lpstr>
      <vt:lpstr>PowerPoint Sunusu</vt:lpstr>
      <vt:lpstr>Comparison OF the ML Models by category</vt:lpstr>
      <vt:lpstr>PowerPoint Sunusu</vt:lpstr>
      <vt:lpstr>PowerPoint Sunusu</vt:lpstr>
      <vt:lpstr>Recommendation app</vt:lpstr>
      <vt:lpstr>Video of how recommendation works</vt:lpstr>
      <vt:lpstr>Example recommendations</vt:lpstr>
      <vt:lpstr>FUTURE work and limitation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Ozan Kaçmaz</dc:creator>
  <cp:lastModifiedBy>Ozan Kaçmaz</cp:lastModifiedBy>
  <cp:revision>4</cp:revision>
  <dcterms:created xsi:type="dcterms:W3CDTF">2025-01-09T15:26:35Z</dcterms:created>
  <dcterms:modified xsi:type="dcterms:W3CDTF">2025-01-10T20:32:41Z</dcterms:modified>
</cp:coreProperties>
</file>