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1F9227-F33F-49B3-8B8A-DFF1EB9C8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2FBD7DE-A80F-4119-9F3D-70D9F3D13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059749-52A1-4002-ADC5-4DA8874E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A1D93E-0812-455D-A20E-6E16BA94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0518B4-6F0E-4749-937E-9AFA93A5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788D51-E961-4E31-A50E-375FD2A8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A9B3E60-2503-4A2E-A2EC-F722B530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7DFBA50-E7AB-4879-AAC1-65B8A85D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9138DB-5A2C-47AD-9D80-38F6D5F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8CEAB2-85A7-4111-B764-A5C11457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5A14ED-9A21-4879-AE60-A819A423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E0575BA-5B52-47F0-BADB-8C7010EC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6537EC-6F12-4F30-82DC-2B084456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DDB788-8219-407A-84D1-9BDE8004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4399E2-828E-42C6-974F-5C68B37F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99DEBF-60B9-45B4-ADA9-D9D45EA8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685C99-284C-427E-8208-77DF983B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37E54F-019A-4028-A860-13A5768A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FC60B7-9AB0-426B-9C09-867493AF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2D18D1-81E2-4E4A-8498-4F973038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3002D4-1AF6-428B-9AD4-6D30DBE5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9DDAD2-B4DF-48FE-AC4B-E55851C5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2DCF0E-EAA4-47E1-A5CA-C9C70C2A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6802A4-382B-4B20-9699-132448ED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BD9A25-F876-4553-B229-4FE4ABF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710078-166C-4097-BE67-49E92002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483394-4923-490E-941D-7CDFE6D2C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48DF2E0-0EAB-4160-9BFF-66DF28A86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6FB2863-FC06-45E2-AE91-74650A9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E59EFB-ADDC-4EC3-9BD8-48815DE9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7E109C0-8B84-4824-A0CB-588FABAE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E32C48-382F-4311-8831-ABB0D905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C5F0E3-5475-4E8D-B13A-7D68A8A8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1A3607-6D77-445A-9CD4-98A5D258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4B1023B-A068-4F04-9BB9-F8BA6E89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7BF813C-8B54-4C70-B82F-71442AF31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68FEBB3-B778-4921-8538-BA2AC8B6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39963E8-74F2-4C1B-862E-FD9619C9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7DF571E-2FEA-4B22-B197-14E685A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FFF2F-9B2F-419F-B338-A6040748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9D2361-884B-499A-922E-E2BFBAA6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54E5E9-EDF5-487D-92AF-69B022B8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C3FB56-7802-4113-A65B-7A0311F6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048407-1F89-4ACC-9F10-3D195EFA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E1CA9A-FED2-4210-9746-C40A60A7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F8DD87-AFE5-41AE-A033-61D90BED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046CA-EB92-4B9A-AFBC-AE0FF125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C684C1-7FC8-4EAB-940A-AAF715B5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12C4A6-99C2-4CEC-B678-282106FA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4B7B7F-530F-4DC0-84A9-7F7594DC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AF3E20-B2BE-4D0F-8588-27D34EF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C957A6-640C-4A91-B764-E5C70FF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C54D9B-31AC-4F43-A73A-0A6E9F46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E2FC9B-BDB0-4F12-8FEE-CFA1C1C86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E3E593-7B83-4E4B-AA63-E3C7CCE6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C7CF41D-86E6-4DB7-9A9C-25CACF67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E240B7-9746-49AF-84CB-2CC10011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8CAE78-5236-4814-BBEF-84FBD505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D31AD27-6C2D-4B44-AA8A-9157D55B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FCC7D2-A2C1-4551-B01B-FE15CA1A0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A3183D-F692-496A-9213-AB7565BDA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C0B9-D262-423B-9369-BC9695BB800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E1024A-70E3-4985-90C3-00543E591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0B6417-37B0-403C-A3A5-2F57D99DD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81221-1262-4456-971D-88C6BB50F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E3CA-524B-40F4-9887-DC125B6F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420" y="597581"/>
            <a:ext cx="9144000" cy="606068"/>
          </a:xfrm>
        </p:spPr>
        <p:txBody>
          <a:bodyPr/>
          <a:lstStyle/>
          <a:p>
            <a:r>
              <a:rPr lang="tr-TR" dirty="0" err="1"/>
              <a:t>Introduction</a:t>
            </a:r>
            <a:r>
              <a:rPr lang="tr-TR" dirty="0"/>
              <a:t> / Business Problem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94ED6F-A711-4DDD-8BF0-50082FF6BD2C}"/>
              </a:ext>
            </a:extLst>
          </p:cNvPr>
          <p:cNvSpPr txBox="1"/>
          <p:nvPr/>
        </p:nvSpPr>
        <p:spPr>
          <a:xfrm>
            <a:off x="811764" y="1455576"/>
            <a:ext cx="989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businesswoman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an </a:t>
            </a:r>
            <a:r>
              <a:rPr lang="tr-TR" dirty="0" err="1"/>
              <a:t>investment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wonder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investment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popular at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city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She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thinks</a:t>
            </a:r>
            <a:r>
              <a:rPr lang="tr-TR" dirty="0"/>
              <a:t> hotel </a:t>
            </a:r>
            <a:r>
              <a:rPr lang="tr-TR" dirty="0" err="1"/>
              <a:t>investment</a:t>
            </a:r>
            <a:r>
              <a:rPr lang="tr-TR" dirty="0"/>
              <a:t> at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popular. Is it </a:t>
            </a:r>
            <a:r>
              <a:rPr lang="tr-TR" dirty="0" err="1"/>
              <a:t>true</a:t>
            </a:r>
            <a:r>
              <a:rPr lang="tr-T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Hotel </a:t>
            </a:r>
            <a:r>
              <a:rPr lang="tr-TR" dirty="0" err="1"/>
              <a:t>invesment</a:t>
            </a:r>
            <a:r>
              <a:rPr lang="tr-TR" dirty="0"/>
              <a:t> </a:t>
            </a:r>
            <a:r>
              <a:rPr lang="tr-TR" dirty="0" err="1"/>
              <a:t>rates</a:t>
            </a:r>
            <a:r>
              <a:rPr lang="tr-TR" dirty="0"/>
              <a:t>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PPP, GDP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Population</a:t>
            </a:r>
            <a:endParaRPr lang="tr-TR" dirty="0"/>
          </a:p>
          <a:p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1C2FBC7-EFB9-47BC-B367-742030154691}"/>
              </a:ext>
            </a:extLst>
          </p:cNvPr>
          <p:cNvSpPr txBox="1"/>
          <p:nvPr/>
        </p:nvSpPr>
        <p:spPr>
          <a:xfrm>
            <a:off x="847530" y="3209902"/>
            <a:ext cx="989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a </a:t>
            </a:r>
            <a:r>
              <a:rPr lang="tr-TR" dirty="0" err="1"/>
              <a:t>cluster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World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at </a:t>
            </a:r>
            <a:r>
              <a:rPr lang="tr-TR" dirty="0" err="1"/>
              <a:t>there</a:t>
            </a:r>
            <a:r>
              <a:rPr lang="tr-TR" dirty="0"/>
              <a:t>,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</a:t>
            </a:r>
            <a:r>
              <a:rPr lang="tr-TR" dirty="0" err="1"/>
              <a:t>api</a:t>
            </a:r>
            <a:r>
              <a:rPr lang="tr-TR" dirty="0"/>
              <a:t>, </a:t>
            </a:r>
            <a:r>
              <a:rPr lang="tr-TR" dirty="0" err="1"/>
              <a:t>wikipedia</a:t>
            </a:r>
            <a:r>
              <a:rPr lang="tr-TR" dirty="0"/>
              <a:t> (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biggest</a:t>
            </a:r>
            <a:r>
              <a:rPr lang="tr-TR" dirty="0"/>
              <a:t> </a:t>
            </a:r>
            <a:r>
              <a:rPr lang="tr-TR" dirty="0" err="1"/>
              <a:t>cities</a:t>
            </a:r>
            <a:r>
              <a:rPr lang="tr-TR" dirty="0"/>
              <a:t> of </a:t>
            </a:r>
            <a:r>
              <a:rPr lang="tr-TR" dirty="0" err="1"/>
              <a:t>countries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 </a:t>
            </a:r>
            <a:r>
              <a:rPr lang="tr-TR" dirty="0" err="1"/>
              <a:t>think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GDP </a:t>
            </a:r>
            <a:r>
              <a:rPr lang="tr-TR" dirty="0" err="1"/>
              <a:t>vs</a:t>
            </a:r>
            <a:r>
              <a:rPr lang="tr-TR" dirty="0"/>
              <a:t> Hotel Rate, PPP </a:t>
            </a:r>
            <a:r>
              <a:rPr lang="tr-TR" dirty="0" err="1"/>
              <a:t>vs</a:t>
            </a:r>
            <a:r>
              <a:rPr lang="tr-TR" dirty="0"/>
              <a:t> Hotel Rate, </a:t>
            </a:r>
            <a:r>
              <a:rPr lang="tr-TR" dirty="0" err="1"/>
              <a:t>Population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Hotel Rate.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at </a:t>
            </a:r>
            <a:r>
              <a:rPr lang="tr-TR" dirty="0" err="1"/>
              <a:t>scatter</a:t>
            </a:r>
            <a:r>
              <a:rPr lang="tr-TR" dirty="0"/>
              <a:t> </a:t>
            </a:r>
            <a:r>
              <a:rPr lang="tr-TR" dirty="0" err="1"/>
              <a:t>plots</a:t>
            </a:r>
            <a:r>
              <a:rPr lang="tr-TR" dirty="0"/>
              <a:t> of </a:t>
            </a:r>
            <a:r>
              <a:rPr lang="tr-TR" dirty="0" err="1"/>
              <a:t>these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417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TUBA AGKOC</dc:creator>
  <cp:lastModifiedBy>TUBA AGKOC</cp:lastModifiedBy>
  <cp:revision>1</cp:revision>
  <dcterms:created xsi:type="dcterms:W3CDTF">2020-05-10T17:13:09Z</dcterms:created>
  <dcterms:modified xsi:type="dcterms:W3CDTF">2020-05-10T17:13:23Z</dcterms:modified>
</cp:coreProperties>
</file>