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BFFE98-EBE3-4E3A-8C89-D5AF68399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821B2BE-52D2-455D-9826-01142631B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9219E8-8F66-4CCB-A39D-A943B0AC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E70-2F9A-44D9-BE53-DC30C601F0B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817B4CF-E724-4CBC-A4C4-D1673AEB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8C69BFD-C16D-4A24-8410-C2C79ACC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D9B-D08B-499C-8F50-D6ACBCCE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4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CE4643-4A3A-4C84-B2F1-CB6A66F9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FA4F937-39DB-4DA5-B766-6B6B49076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522410-CD23-44EC-A2AD-44D54970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E70-2F9A-44D9-BE53-DC30C601F0B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D13C24-BDA0-4F9C-9D9A-DA96C927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D57974-C723-4593-B0A2-01212C5B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D9B-D08B-499C-8F50-D6ACBCCE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3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E710034-5E13-436C-95BF-459A13FCD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0522A0D-DEAF-4AC7-87DC-785B7B327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718039D-A4FF-43FD-949E-7D0FC07F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E70-2F9A-44D9-BE53-DC30C601F0B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FAE7731-DD10-4721-A714-6AD5ADFE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2D5535-06A0-4754-9589-380F4B93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D9B-D08B-499C-8F50-D6ACBCCE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528B83-1B5A-446F-9BF9-5AC79429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1296FB-1BCB-4416-AC71-105B3BCAA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0DB6E5-5A76-492B-863D-01A6A4C6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E70-2F9A-44D9-BE53-DC30C601F0B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F5409BC-E0A0-41EF-A526-7576DC4E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D32987A-0C59-4417-A20E-024E4370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D9B-D08B-499C-8F50-D6ACBCCE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9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8AF2F0-60CD-4443-8864-A8722EFD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8426BE6-2C45-4EF9-BD3A-54E1CFEBC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18668EE-EBAB-4A8D-BC2F-3E692675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E70-2F9A-44D9-BE53-DC30C601F0B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6D6D4D-AA6D-4963-A1AD-6B4D81CA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40D99BD-82A1-4F11-B17A-25F90564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D9B-D08B-499C-8F50-D6ACBCCE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2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A79A67-6846-4055-BAE6-6DCE8B07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AEE771-B858-44C6-93D2-13BCAA723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A54BBC2-FF7F-46BF-81BB-91A4059D5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648EF55-D74C-46EA-9447-288070B4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E70-2F9A-44D9-BE53-DC30C601F0B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FA57F05-F1A9-43D6-A8DD-6926FEE2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A299A69-6CC3-4988-9CAD-07C5E775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D9B-D08B-499C-8F50-D6ACBCCE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1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E80B99-52D7-4730-B72E-7C4D95B6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2D475F1-09F5-474E-963A-88277B955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97CD99E-8F42-48C9-AFA5-18ED0BD01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4848B38-91BE-46CF-8AA1-7119DC6AF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6781EB8-75BA-4854-9FF6-F6B126FA1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1B56263-5469-4C62-949C-86290748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E70-2F9A-44D9-BE53-DC30C601F0B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F085F3B-6F98-47D1-9101-9D9BE9B3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78AF7C8-165D-4F41-925E-9A6EE4FB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D9B-D08B-499C-8F50-D6ACBCCE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4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931907-AC50-4906-B00D-617608BC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AD185F2-FEC4-4A8E-A743-EE8D9EEA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E70-2F9A-44D9-BE53-DC30C601F0B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5CB8C9C-46EB-47E0-A713-65933005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E0676F8-2866-4F7C-9A79-F17C1BB9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D9B-D08B-499C-8F50-D6ACBCCE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2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4748BF9-EA09-41A0-B3DF-D25B2031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E70-2F9A-44D9-BE53-DC30C601F0B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9E44CC9-540A-4A96-9360-D93D87ED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919CB71-5C3A-4F7C-B7A5-D7D7903F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D9B-D08B-499C-8F50-D6ACBCCE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6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5E8DA2-D2F1-49F8-8BF1-13875B3F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05CD9D-A8C2-47CA-AAB0-19E72FC0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8845756-2ABF-43FD-A789-D8AEFF574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5DE9A75-DB87-426C-B94B-472CD1F8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E70-2F9A-44D9-BE53-DC30C601F0B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CCBD995-F145-4972-A4D9-A8BD769D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C036BAB-78F8-4A09-B1C8-B85E51D6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D9B-D08B-499C-8F50-D6ACBCCE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7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E5D58D-F58C-4F95-975E-E6AD11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3AE1043-382F-4EE6-8068-562898246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726D8AD-DA7B-4265-A37D-913EF32E0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37F127E-0B67-452C-93CC-1C88D933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E70-2F9A-44D9-BE53-DC30C601F0B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8F6C71E-ED8B-4711-8340-07478244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EB896C9-B3D3-45A8-97B1-7FB9DFED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D9B-D08B-499C-8F50-D6ACBCCE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7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506952C-D635-43FE-AC56-FF859DBB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D917F03-A96D-4C17-AC9A-F42720F4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9E0A771-A34B-4D3A-A74C-301BA9B70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78E70-2F9A-44D9-BE53-DC30C601F0B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C392E6-112C-49BB-AA65-3924E19E6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8D5A35-58EB-4A7F-A8DF-AA02E20B8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F2D9B-D08B-499C-8F50-D6ACBCCE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4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ountries_by_GDP_(PPP)_per_capita" TargetMode="External"/><Relationship Id="rId2" Type="http://schemas.openxmlformats.org/officeDocument/2006/relationships/hyperlink" Target="https://en.wikipedia.org/wiki/List_of_countries_by_GDP_(nominal)_per_capita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implemaps.com/data/world-cities" TargetMode="External"/><Relationship Id="rId4" Type="http://schemas.openxmlformats.org/officeDocument/2006/relationships/hyperlink" Target="https://en.wikipedia.org/wiki/List_of_countries_by_largest_and_second_largest_citi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0FD7E3CA-524B-40F4-9887-DC125B6F9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420" y="597581"/>
            <a:ext cx="9144000" cy="606068"/>
          </a:xfrm>
        </p:spPr>
        <p:txBody>
          <a:bodyPr/>
          <a:lstStyle/>
          <a:p>
            <a:r>
              <a:rPr lang="tr-TR" dirty="0" err="1"/>
              <a:t>Introduction</a:t>
            </a:r>
            <a:r>
              <a:rPr lang="tr-TR" dirty="0"/>
              <a:t> / Business Problem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394ED6F-A711-4DDD-8BF0-50082FF6BD2C}"/>
              </a:ext>
            </a:extLst>
          </p:cNvPr>
          <p:cNvSpPr txBox="1"/>
          <p:nvPr/>
        </p:nvSpPr>
        <p:spPr>
          <a:xfrm>
            <a:off x="811764" y="1455576"/>
            <a:ext cx="9899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businesswoman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an </a:t>
            </a:r>
            <a:r>
              <a:rPr lang="tr-TR" dirty="0" err="1"/>
              <a:t>investment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of </a:t>
            </a:r>
            <a:r>
              <a:rPr lang="tr-TR" dirty="0" err="1"/>
              <a:t>biggest</a:t>
            </a:r>
            <a:r>
              <a:rPr lang="tr-TR" dirty="0"/>
              <a:t> </a:t>
            </a:r>
            <a:r>
              <a:rPr lang="tr-TR" dirty="0" err="1"/>
              <a:t>cities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She</a:t>
            </a:r>
            <a:r>
              <a:rPr lang="tr-TR" dirty="0"/>
              <a:t> </a:t>
            </a:r>
            <a:r>
              <a:rPr lang="tr-TR" dirty="0" err="1"/>
              <a:t>wonder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investment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popular at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cities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can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cities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places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city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She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thinks</a:t>
            </a:r>
            <a:r>
              <a:rPr lang="tr-TR" dirty="0"/>
              <a:t> hotel </a:t>
            </a:r>
            <a:r>
              <a:rPr lang="tr-TR" dirty="0" err="1"/>
              <a:t>investment</a:t>
            </a:r>
            <a:r>
              <a:rPr lang="tr-TR" dirty="0"/>
              <a:t> at </a:t>
            </a:r>
            <a:r>
              <a:rPr lang="tr-TR" dirty="0" err="1"/>
              <a:t>big</a:t>
            </a:r>
            <a:r>
              <a:rPr lang="tr-TR" dirty="0"/>
              <a:t> </a:t>
            </a:r>
            <a:r>
              <a:rPr lang="tr-TR" dirty="0" err="1"/>
              <a:t>cities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popular. Is it </a:t>
            </a:r>
            <a:r>
              <a:rPr lang="tr-TR" dirty="0" err="1"/>
              <a:t>true</a:t>
            </a:r>
            <a:r>
              <a:rPr lang="tr-T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Hotel </a:t>
            </a:r>
            <a:r>
              <a:rPr lang="tr-TR" dirty="0" err="1"/>
              <a:t>invesment</a:t>
            </a:r>
            <a:r>
              <a:rPr lang="tr-TR" dirty="0"/>
              <a:t> </a:t>
            </a:r>
            <a:r>
              <a:rPr lang="tr-TR" dirty="0" err="1"/>
              <a:t>rates</a:t>
            </a:r>
            <a:r>
              <a:rPr lang="tr-TR" dirty="0"/>
              <a:t>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places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PPP, GDP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Population</a:t>
            </a:r>
            <a:endParaRPr lang="tr-TR" dirty="0"/>
          </a:p>
          <a:p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1C2FBC7-EFB9-47BC-B367-742030154691}"/>
              </a:ext>
            </a:extLst>
          </p:cNvPr>
          <p:cNvSpPr txBox="1"/>
          <p:nvPr/>
        </p:nvSpPr>
        <p:spPr>
          <a:xfrm>
            <a:off x="847530" y="3209902"/>
            <a:ext cx="9899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a </a:t>
            </a:r>
            <a:r>
              <a:rPr lang="tr-TR" dirty="0" err="1"/>
              <a:t>cluster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biggest</a:t>
            </a:r>
            <a:r>
              <a:rPr lang="tr-TR" dirty="0"/>
              <a:t> </a:t>
            </a:r>
            <a:r>
              <a:rPr lang="tr-TR" dirty="0" err="1"/>
              <a:t>cities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World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places</a:t>
            </a:r>
            <a:r>
              <a:rPr lang="tr-TR" dirty="0"/>
              <a:t> at </a:t>
            </a:r>
            <a:r>
              <a:rPr lang="tr-TR" dirty="0" err="1"/>
              <a:t>there</a:t>
            </a:r>
            <a:r>
              <a:rPr lang="tr-TR" dirty="0"/>
              <a:t>,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foursquare</a:t>
            </a:r>
            <a:r>
              <a:rPr lang="tr-TR" dirty="0"/>
              <a:t> </a:t>
            </a:r>
            <a:r>
              <a:rPr lang="tr-TR" dirty="0" err="1"/>
              <a:t>api</a:t>
            </a:r>
            <a:r>
              <a:rPr lang="tr-TR" dirty="0"/>
              <a:t>, </a:t>
            </a:r>
            <a:r>
              <a:rPr lang="tr-TR" dirty="0" err="1"/>
              <a:t>wikipedia</a:t>
            </a:r>
            <a:r>
              <a:rPr lang="tr-TR" dirty="0"/>
              <a:t> (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biggest</a:t>
            </a:r>
            <a:r>
              <a:rPr lang="tr-TR" dirty="0"/>
              <a:t> </a:t>
            </a:r>
            <a:r>
              <a:rPr lang="tr-TR" dirty="0" err="1"/>
              <a:t>cities</a:t>
            </a:r>
            <a:r>
              <a:rPr lang="tr-TR" dirty="0"/>
              <a:t> of </a:t>
            </a:r>
            <a:r>
              <a:rPr lang="tr-TR" dirty="0" err="1"/>
              <a:t>countries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/>
              <a:t>I </a:t>
            </a:r>
            <a:r>
              <a:rPr lang="tr-TR" dirty="0" err="1"/>
              <a:t>think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GDP </a:t>
            </a:r>
            <a:r>
              <a:rPr lang="tr-TR" dirty="0" err="1"/>
              <a:t>vs</a:t>
            </a:r>
            <a:r>
              <a:rPr lang="tr-TR" dirty="0"/>
              <a:t> Hotel Rate, PPP </a:t>
            </a:r>
            <a:r>
              <a:rPr lang="tr-TR" dirty="0" err="1"/>
              <a:t>vs</a:t>
            </a:r>
            <a:r>
              <a:rPr lang="tr-TR" dirty="0"/>
              <a:t> Hotel Rate, </a:t>
            </a:r>
            <a:r>
              <a:rPr lang="tr-TR" dirty="0" err="1"/>
              <a:t>Population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tr-TR" dirty="0"/>
              <a:t> Hotel Rate.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scatter</a:t>
            </a:r>
            <a:r>
              <a:rPr lang="tr-TR" dirty="0"/>
              <a:t> </a:t>
            </a:r>
            <a:r>
              <a:rPr lang="tr-TR" dirty="0" err="1"/>
              <a:t>plots</a:t>
            </a:r>
            <a:r>
              <a:rPr lang="tr-TR" dirty="0"/>
              <a:t> of </a:t>
            </a:r>
            <a:r>
              <a:rPr lang="tr-TR" dirty="0" err="1"/>
              <a:t>these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99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0FD7E3CA-524B-40F4-9887-DC125B6F9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420" y="597581"/>
            <a:ext cx="9144000" cy="606068"/>
          </a:xfrm>
        </p:spPr>
        <p:txBody>
          <a:bodyPr/>
          <a:lstStyle/>
          <a:p>
            <a:r>
              <a:rPr lang="tr-TR" dirty="0"/>
              <a:t>Data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394ED6F-A711-4DDD-8BF0-50082FF6BD2C}"/>
              </a:ext>
            </a:extLst>
          </p:cNvPr>
          <p:cNvSpPr txBox="1"/>
          <p:nvPr/>
        </p:nvSpPr>
        <p:spPr>
          <a:xfrm>
            <a:off x="811764" y="1455576"/>
            <a:ext cx="98997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wikipedia</a:t>
            </a:r>
            <a:r>
              <a:rPr lang="tr-TR" dirty="0"/>
              <a:t> GDP </a:t>
            </a:r>
            <a:r>
              <a:rPr lang="tr-TR" dirty="0" err="1"/>
              <a:t>per</a:t>
            </a:r>
            <a:r>
              <a:rPr lang="tr-TR" dirty="0"/>
              <a:t> </a:t>
            </a:r>
            <a:r>
              <a:rPr lang="tr-TR" dirty="0" err="1"/>
              <a:t>capita</a:t>
            </a:r>
            <a:r>
              <a:rPr lang="tr-TR" dirty="0"/>
              <a:t> data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GDPs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wikipedia</a:t>
            </a:r>
            <a:r>
              <a:rPr lang="tr-TR" dirty="0"/>
              <a:t> PPP data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PPPs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biggest</a:t>
            </a:r>
            <a:r>
              <a:rPr lang="tr-TR" dirty="0"/>
              <a:t> </a:t>
            </a:r>
            <a:r>
              <a:rPr lang="tr-TR" dirty="0" err="1"/>
              <a:t>cities</a:t>
            </a:r>
            <a:r>
              <a:rPr lang="tr-TR" dirty="0"/>
              <a:t> of </a:t>
            </a:r>
            <a:r>
              <a:rPr lang="tr-TR" dirty="0" err="1"/>
              <a:t>countries</a:t>
            </a:r>
            <a:r>
              <a:rPr lang="tr-TR" dirty="0"/>
              <a:t> data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biggest</a:t>
            </a:r>
            <a:r>
              <a:rPr lang="tr-TR" dirty="0"/>
              <a:t> </a:t>
            </a:r>
            <a:r>
              <a:rPr lang="tr-TR" dirty="0" err="1"/>
              <a:t>cities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populations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latitudes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longitudes</a:t>
            </a:r>
            <a:r>
              <a:rPr lang="tr-TR" dirty="0"/>
              <a:t> of </a:t>
            </a:r>
            <a:r>
              <a:rPr lang="tr-TR" dirty="0" err="1"/>
              <a:t>cities</a:t>
            </a:r>
            <a:r>
              <a:rPr lang="tr-TR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foursquare</a:t>
            </a:r>
            <a:r>
              <a:rPr lang="tr-TR" dirty="0"/>
              <a:t> </a:t>
            </a:r>
            <a:r>
              <a:rPr lang="tr-TR" dirty="0" err="1"/>
              <a:t>api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hlinkClick r:id="rId2"/>
              </a:rPr>
              <a:t>https://en.wikipedia.org/wiki/List_of_countries_by_GDP_(nominal)_per_capita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hlinkClick r:id="rId3"/>
              </a:rPr>
              <a:t>https://en.wikipedia.org/wiki/List_of_countries_by_GDP_(PPP)_per_capita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hlinkClick r:id="rId4"/>
              </a:rPr>
              <a:t>https://en.wikipedia.org/wiki/List_of_countries_by_largest_and_second_largest_cities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https://simplemaps.com/data/world-cities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417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0FD7E3CA-524B-40F4-9887-DC125B6F9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420" y="597581"/>
            <a:ext cx="9144000" cy="606068"/>
          </a:xfrm>
        </p:spPr>
        <p:txBody>
          <a:bodyPr>
            <a:normAutofit/>
          </a:bodyPr>
          <a:lstStyle/>
          <a:p>
            <a:r>
              <a:rPr lang="tr-TR" dirty="0" err="1"/>
              <a:t>Result</a:t>
            </a:r>
            <a:r>
              <a:rPr lang="tr-TR" dirty="0"/>
              <a:t> Data &amp; </a:t>
            </a:r>
            <a:r>
              <a:rPr lang="tr-TR" dirty="0" err="1"/>
              <a:t>Graphs</a:t>
            </a:r>
            <a:endParaRPr lang="tr-TR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696C0567-F9F2-4F71-9367-AD3676109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209800"/>
            <a:ext cx="9915525" cy="24384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F92F0FE-5A50-4588-A1F4-4384B4FC2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2362200"/>
            <a:ext cx="99155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8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0FD7E3CA-524B-40F4-9887-DC125B6F9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420" y="597581"/>
            <a:ext cx="9144000" cy="606068"/>
          </a:xfrm>
        </p:spPr>
        <p:txBody>
          <a:bodyPr>
            <a:normAutofit/>
          </a:bodyPr>
          <a:lstStyle/>
          <a:p>
            <a:r>
              <a:rPr lang="tr-TR" dirty="0" err="1"/>
              <a:t>Result</a:t>
            </a:r>
            <a:r>
              <a:rPr lang="tr-TR" dirty="0"/>
              <a:t> Data &amp; </a:t>
            </a:r>
            <a:r>
              <a:rPr lang="tr-TR" dirty="0" err="1"/>
              <a:t>Graphs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1539350-0F52-4365-AB32-37673AF86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2257425"/>
            <a:ext cx="94583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2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0FD7E3CA-524B-40F4-9887-DC125B6F9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420" y="597581"/>
            <a:ext cx="9144000" cy="606068"/>
          </a:xfrm>
        </p:spPr>
        <p:txBody>
          <a:bodyPr>
            <a:normAutofit/>
          </a:bodyPr>
          <a:lstStyle/>
          <a:p>
            <a:r>
              <a:rPr lang="tr-TR" dirty="0" err="1"/>
              <a:t>Result</a:t>
            </a:r>
            <a:r>
              <a:rPr lang="tr-TR" dirty="0"/>
              <a:t> Data &amp; </a:t>
            </a:r>
            <a:r>
              <a:rPr lang="tr-TR" dirty="0" err="1"/>
              <a:t>Graphs</a:t>
            </a:r>
            <a:endParaRPr lang="tr-TR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553B3236-4D7B-4A42-A5DB-2E507859E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976437"/>
            <a:ext cx="94011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0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0FD7E3CA-524B-40F4-9887-DC125B6F9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420" y="597581"/>
            <a:ext cx="9144000" cy="606068"/>
          </a:xfrm>
        </p:spPr>
        <p:txBody>
          <a:bodyPr>
            <a:normAutofit/>
          </a:bodyPr>
          <a:lstStyle/>
          <a:p>
            <a:r>
              <a:rPr lang="tr-TR" dirty="0" err="1"/>
              <a:t>Result</a:t>
            </a:r>
            <a:r>
              <a:rPr lang="tr-TR" dirty="0"/>
              <a:t> Data &amp; </a:t>
            </a:r>
            <a:r>
              <a:rPr lang="tr-TR" dirty="0" err="1"/>
              <a:t>Graphs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E240C63-E217-4C54-80A1-BAF8DBEAD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128712"/>
            <a:ext cx="93345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5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0FD7E3CA-524B-40F4-9887-DC125B6F9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420" y="597581"/>
            <a:ext cx="9144000" cy="606068"/>
          </a:xfrm>
        </p:spPr>
        <p:txBody>
          <a:bodyPr>
            <a:normAutofit/>
          </a:bodyPr>
          <a:lstStyle/>
          <a:p>
            <a:r>
              <a:rPr lang="tr-TR" dirty="0" err="1"/>
              <a:t>Result</a:t>
            </a:r>
            <a:r>
              <a:rPr lang="tr-TR" dirty="0"/>
              <a:t> Data &amp; </a:t>
            </a:r>
            <a:r>
              <a:rPr lang="tr-TR" dirty="0" err="1"/>
              <a:t>Graphs</a:t>
            </a:r>
            <a:endParaRPr lang="tr-TR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B169A70C-C5C1-49DE-8ECF-CBD1DF423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228850"/>
            <a:ext cx="3752850" cy="25527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0BC5166-DD5B-470A-8328-B3E160951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745" y="2252662"/>
            <a:ext cx="3943350" cy="250507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4602DDE-2BF2-43D5-91B5-3441F8B2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595" y="2252662"/>
            <a:ext cx="38862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7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0FD7E3CA-524B-40F4-9887-DC125B6F9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420" y="597581"/>
            <a:ext cx="9144000" cy="606068"/>
          </a:xfrm>
        </p:spPr>
        <p:txBody>
          <a:bodyPr/>
          <a:lstStyle/>
          <a:p>
            <a:r>
              <a:rPr lang="tr-TR" dirty="0" err="1"/>
              <a:t>Result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394ED6F-A711-4DDD-8BF0-50082FF6BD2C}"/>
              </a:ext>
            </a:extLst>
          </p:cNvPr>
          <p:cNvSpPr txBox="1"/>
          <p:nvPr/>
        </p:nvSpPr>
        <p:spPr>
          <a:xfrm>
            <a:off x="811764" y="1455576"/>
            <a:ext cx="9899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My observation is Europe and other welfare countries usually in same cluster and African countries, other countries has a pattern.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There is no correlation between GDP,</a:t>
            </a:r>
            <a:r>
              <a:rPr lang="tr-TR" dirty="0"/>
              <a:t> </a:t>
            </a:r>
            <a:r>
              <a:rPr lang="en-US" dirty="0"/>
              <a:t>PPP,</a:t>
            </a:r>
            <a:r>
              <a:rPr lang="tr-TR" dirty="0"/>
              <a:t> </a:t>
            </a:r>
            <a:r>
              <a:rPr lang="en-US" dirty="0"/>
              <a:t>Population vs Hotel Frequency.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098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330</Words>
  <Application>Microsoft Office PowerPoint</Application>
  <PresentationFormat>Geniş ekran</PresentationFormat>
  <Paragraphs>30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TUBA AGKOC</dc:creator>
  <cp:lastModifiedBy>TUBA AGKOC</cp:lastModifiedBy>
  <cp:revision>3</cp:revision>
  <dcterms:created xsi:type="dcterms:W3CDTF">2020-05-10T17:37:39Z</dcterms:created>
  <dcterms:modified xsi:type="dcterms:W3CDTF">2020-05-10T18:18:11Z</dcterms:modified>
</cp:coreProperties>
</file>