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C8C-836D-47F2-AD3A-F63F4BAC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75132-59BA-4F28-A501-7BE340C6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04A7-27D7-4939-A319-F79033F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A88F-8753-41F1-99E8-7F71901A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174C-27DC-4995-B295-841E724A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307-C3C0-48DB-8041-B0531AFE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13E7C-2885-4DEE-A687-2E193E9E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9D71-E695-4C28-BF47-35E321B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D2DD-68AD-47E1-877C-C484AED3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C0CA-7A9E-49F4-915E-02836A9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4EE3-FCF5-4AB8-AB38-B1832512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4995-F858-45AE-90D3-F4B0CA1F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D67F-4DDC-4CED-893B-0F0C391C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5AB7-6A45-4A55-A8C2-2D0B0B7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571B-FF45-423B-8249-0EDBBB08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2384-DB43-4481-9E9E-FF431A7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245D-219F-4155-98FB-45FABF6D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2448-6CEF-4683-A2AE-8B4A06F2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CB6D-A2EE-46E8-BCAF-018A2FF3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2A32-2BDF-4682-97D7-D269CE7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CFB-AE54-4D91-8239-51968D8B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AC88-A42A-4E7C-87DB-90038DC4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C692-A15C-40EF-AA89-9029A7BB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50F1-E4B8-4C9C-AD60-DCC903C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E4AF-F813-4019-800D-FE34147F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DE2A-83B6-4110-96CF-27D952A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940-0772-4651-B314-D70972BA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9E14-CD4B-4893-9059-19BFC263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A4CE0-2ADD-4FCA-9116-9D5C425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8466-FF33-47F2-A3FE-E486FF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2CE4-189B-4CD7-B132-BD06BAD0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3B51-DD35-4482-832E-51355C49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9CE3-D7E0-434B-B472-09DAA79D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4F26-5F4B-4E66-A3FE-F6EB2DCF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380D-9251-4645-AB3D-78C6D2F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1D35E-8D1E-4E23-BDD7-FAD05FF7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8DD60-F3ED-492B-82C1-F9F3334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F748-905F-4AED-9B06-5BD34669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5D2FB-CA00-4653-9CA0-A85329EB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999-5DB5-49FF-8988-6C0EE49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1916-79AD-426A-989B-907FCF3A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63E66-BA0A-4CD0-8EEF-AEEF9AC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1646-D2FE-48FD-A4A9-AD59FBD3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10FF2-B3C0-4640-8E45-2111E921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52351-6EE7-426D-A3A6-AADAF973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E602-1F23-442C-92A0-C4756616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4F41-52C7-4CE8-8533-17F881A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068E-699C-4EFE-BF96-EF1974B2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2336-559A-42CF-97C5-D11C9D1B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418B1-CAD7-4403-82DA-7849183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8A31-6BBD-4233-B7F5-66325E9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74B80-DDF7-49D4-8152-C046621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D203-34F0-47E2-A876-160EE044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6A9C6-C4CD-43D9-99E5-62C27984D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48E4-D54B-4427-90A7-5A1AA3DB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C1B1-1D05-42DF-9876-E7452621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A4BF-8FFE-48E2-93DC-70ED0C84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1FBC-ACAB-471B-AF15-A26EC929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F6C0-9382-4858-B3D7-0C1A6B1B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5DE5-453C-4915-B447-723A615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68CA-009C-4D25-A6D4-648B86EA6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A3DA-4311-4F40-BCBC-F4FC10C1402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4BB7-E216-4A28-8F7D-C51721DD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67D5-5FE6-443D-9173-2AE0408FA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EE5F-9F67-415E-877C-C1444A20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CC13-C3A8-444A-8505-5B2CB424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342"/>
            <a:ext cx="9144000" cy="2387600"/>
          </a:xfrm>
        </p:spPr>
        <p:txBody>
          <a:bodyPr/>
          <a:lstStyle/>
          <a:p>
            <a:r>
              <a:rPr lang="en-US" dirty="0"/>
              <a:t>EE464 Hardware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AA99-4C63-40B4-8C9C-ADEE12B6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026"/>
            <a:ext cx="9144000" cy="1655762"/>
          </a:xfrm>
        </p:spPr>
        <p:txBody>
          <a:bodyPr/>
          <a:lstStyle/>
          <a:p>
            <a:r>
              <a:rPr lang="en-US" dirty="0"/>
              <a:t>Group Name: Dragonfly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6B3D1-AF9B-4DA5-9C1A-BEBD309D7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92375"/>
            <a:ext cx="5753100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92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401F-2C7B-4276-AB25-B19D8D43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Calculations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381643-80EA-4B0F-8C4E-CFF329046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2263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568205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2064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4378116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Load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Vin = 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Vin = 18V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6005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8298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8407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122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1C48-49E3-45DC-ADCD-92425D4F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D12-7440-4FDF-940C-9A612236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the circuit to stay in the CCM mode for 10% - 100% load. However, the core losses came out to be very high (17.79W). Then, we decreased the magnetizing inductance to stay in CCM for 25% load. The core losses decreased to 6.68W. Can we pull the DCM limit to higher load conditions to increase the efficiency?</a:t>
            </a:r>
          </a:p>
          <a:p>
            <a:r>
              <a:rPr lang="en-US" dirty="0"/>
              <a:t>Can this core dissipate this much heat without any burn?</a:t>
            </a:r>
          </a:p>
          <a:p>
            <a:r>
              <a:rPr lang="en-US" dirty="0"/>
              <a:t>Kool MU or ferrite + air gap?</a:t>
            </a:r>
          </a:p>
          <a:p>
            <a:r>
              <a:rPr lang="en-US"/>
              <a:t>Is </a:t>
            </a:r>
            <a:r>
              <a:rPr lang="en-US" dirty="0"/>
              <a:t>it sufficient to use Steinmetz's equation to calculate core losses?</a:t>
            </a:r>
          </a:p>
        </p:txBody>
      </p:sp>
    </p:spTree>
    <p:extLst>
      <p:ext uri="{BB962C8B-B14F-4D97-AF65-F5344CB8AC3E}">
        <p14:creationId xmlns:p14="http://schemas.microsoft.com/office/powerpoint/2010/main" val="270224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F179-638D-46E0-8A07-F1FE78FE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86AA-29DF-4CA1-823D-242CFC16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Minimum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12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18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48 V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48 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Peak-to-Peak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Ripple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minimum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vice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versa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Deviation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voltage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10%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100%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vice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versa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3%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28CE-8C28-480A-B3D8-C50A632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Selection: Flyback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A7A1-946A-4C0C-8FD4-C8897BF4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isolated converter</a:t>
            </a:r>
          </a:p>
          <a:p>
            <a:r>
              <a:rPr lang="en-US" dirty="0"/>
              <a:t>Smaller number of components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Less number of turn on the transformer</a:t>
            </a:r>
          </a:p>
          <a:p>
            <a:r>
              <a:rPr lang="en-US" dirty="0"/>
              <a:t>Easy to control</a:t>
            </a:r>
          </a:p>
        </p:txBody>
      </p:sp>
    </p:spTree>
    <p:extLst>
      <p:ext uri="{BB962C8B-B14F-4D97-AF65-F5344CB8AC3E}">
        <p14:creationId xmlns:p14="http://schemas.microsoft.com/office/powerpoint/2010/main" val="10271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206-54EB-401A-AE88-9660EC8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2CA83-891C-453D-B35C-0DA7596DB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effectLst/>
                    <a:ea typeface="Times New Roman" panose="02020603050405020304" pitchFamily="18" charset="0"/>
                  </a:rPr>
                  <a:t>N2/N1 = 3 &amp; </a:t>
                </a:r>
                <a14:m>
                  <m:oMath xmlns:m="http://schemas.openxmlformats.org/officeDocument/2006/math"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0.47≤</m:t>
                    </m:r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tr-TR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≤0.58</m:t>
                    </m:r>
                  </m:oMath>
                </a14:m>
                <a:endParaRPr lang="en-US" sz="3200" dirty="0">
                  <a:effectLst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59.68 </a:t>
                </a:r>
                <a:r>
                  <a:rPr lang="en-US" sz="3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uH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Im_avg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6.9A,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Im_max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8.3A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16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MMF = 22.68 A-t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Rpri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107.8 /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n_pri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Rsec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323.4 /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n_sec</a:t>
                </a: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B_max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0.12T,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Pcore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6.68W, </a:t>
                </a:r>
                <a:r>
                  <a:rPr lang="en-US" sz="32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Pcopper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= 1.42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Efficiency = 85.56% (only core and copper losses are included)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2CA83-891C-453D-B35C-0DA7596D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8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C4A1-7E07-4131-8A06-6A79F9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455-070F-4D4F-A19F-0AA753ACF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425" y="5730875"/>
                <a:ext cx="10515600" cy="4351338"/>
              </a:xfrm>
            </p:spPr>
            <p:txBody>
              <a:bodyPr/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𝑉𝑜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𝑉𝑜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1.19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46.46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∗100=2.56%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455-070F-4D4F-A19F-0AA753ACF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425" y="573087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1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11D9EB96-642E-4313-AA2E-ABD86FF1EA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2076" y="1483518"/>
            <a:ext cx="905827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3CFD-959E-44B7-A8B1-B5B91FDE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0F30-AFFD-4B1D-9EA2-5071A5F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95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Id_max</a:t>
            </a:r>
            <a:r>
              <a:rPr lang="en-US" dirty="0"/>
              <a:t> = 2.77A</a:t>
            </a:r>
          </a:p>
          <a:p>
            <a:pPr marL="0" indent="0" algn="ctr">
              <a:buNone/>
            </a:pPr>
            <a:r>
              <a:rPr lang="en-US" dirty="0" err="1"/>
              <a:t>Pd_max</a:t>
            </a:r>
            <a:r>
              <a:rPr lang="en-US" dirty="0"/>
              <a:t> = 1.07W</a:t>
            </a:r>
          </a:p>
        </p:txBody>
      </p:sp>
      <p:pic>
        <p:nvPicPr>
          <p:cNvPr id="4" name="Resim 1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D15564B-2207-402A-9E9C-FE3E1270A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6097" y="1166812"/>
            <a:ext cx="8599805" cy="39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3E4-65C7-4853-B9E8-D1CF9647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1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3339FCB9-05A3-4E71-B3F6-6E215D05E7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36" y="749300"/>
            <a:ext cx="9134928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37FA3-68AA-4590-8410-8F1B5BD32508}"/>
              </a:ext>
            </a:extLst>
          </p:cNvPr>
          <p:cNvSpPr txBox="1">
            <a:spLocks/>
          </p:cNvSpPr>
          <p:nvPr/>
        </p:nvSpPr>
        <p:spPr>
          <a:xfrm>
            <a:off x="838200" y="52479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Vsw_max</a:t>
            </a:r>
            <a:r>
              <a:rPr lang="en-US" dirty="0"/>
              <a:t> = 28.18V</a:t>
            </a:r>
          </a:p>
        </p:txBody>
      </p:sp>
    </p:spTree>
    <p:extLst>
      <p:ext uri="{BB962C8B-B14F-4D97-AF65-F5344CB8AC3E}">
        <p14:creationId xmlns:p14="http://schemas.microsoft.com/office/powerpoint/2010/main" val="17214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BFA1-60D1-4D9A-BF15-288B7B33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2AC2-5919-4141-B5CF-61CE07D6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1099"/>
            <a:ext cx="10515600" cy="1185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Irms</a:t>
            </a:r>
            <a:r>
              <a:rPr lang="en-US" dirty="0"/>
              <a:t> = 6.59A</a:t>
            </a:r>
          </a:p>
          <a:p>
            <a:pPr marL="0" indent="0" algn="ctr">
              <a:buNone/>
            </a:pPr>
            <a:r>
              <a:rPr lang="en-US" dirty="0" err="1"/>
              <a:t>Psw</a:t>
            </a:r>
            <a:r>
              <a:rPr lang="en-US" dirty="0"/>
              <a:t> = 2.21W (</a:t>
            </a:r>
            <a:r>
              <a:rPr lang="en-US" dirty="0" err="1"/>
              <a:t>cond</a:t>
            </a:r>
            <a:r>
              <a:rPr lang="en-US" dirty="0"/>
              <a:t>: 1.92W, switching: 0.29W)</a:t>
            </a:r>
          </a:p>
        </p:txBody>
      </p:sp>
      <p:pic>
        <p:nvPicPr>
          <p:cNvPr id="4" name="Resim 1" descr="metin, çizgi, öykü gelişim çizgisi; kumpas; grafiğini çıkarma, paralel içeren bir resim&#10;&#10;Açıklama otomatik olarak oluşturuldu">
            <a:extLst>
              <a:ext uri="{FF2B5EF4-FFF2-40B4-BE49-F238E27FC236}">
                <a16:creationId xmlns:a16="http://schemas.microsoft.com/office/drawing/2014/main" id="{9C5074D9-2B03-4DA8-83A0-BABEA7D4A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3185" y="433387"/>
            <a:ext cx="9485630" cy="41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D02B-CE3A-4A0B-A13F-D9569E33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UC3843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BCCF-C7C5-4BEB-9A03-4D052918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application circuit is simpler than the alternatives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41E47B-BA66-482E-95E7-A3B052C6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50690"/>
            <a:ext cx="9467850" cy="414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0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EE464 Hardware Project Presentation</vt:lpstr>
      <vt:lpstr>Specifications</vt:lpstr>
      <vt:lpstr>Topology Selection: Flyback Converter</vt:lpstr>
      <vt:lpstr>Theoretical Calculations</vt:lpstr>
      <vt:lpstr>Simulation Results</vt:lpstr>
      <vt:lpstr>PowerPoint Presentation</vt:lpstr>
      <vt:lpstr>PowerPoint Presentation</vt:lpstr>
      <vt:lpstr>PowerPoint Presentation</vt:lpstr>
      <vt:lpstr>Controller: UC3843</vt:lpstr>
      <vt:lpstr>Efficiency Calculations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EE464 Hardware Project Presentation</dc:title>
  <dc:creator>Ozan Aktürk</dc:creator>
  <cp:lastModifiedBy>Ozan Aktürk</cp:lastModifiedBy>
  <cp:revision>12</cp:revision>
  <dcterms:created xsi:type="dcterms:W3CDTF">2023-05-09T15:47:29Z</dcterms:created>
  <dcterms:modified xsi:type="dcterms:W3CDTF">2023-05-09T17:53:57Z</dcterms:modified>
</cp:coreProperties>
</file>